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326" r:id="rId2"/>
    <p:sldId id="256" r:id="rId3"/>
    <p:sldId id="257" r:id="rId4"/>
    <p:sldId id="268" r:id="rId5"/>
    <p:sldId id="269" r:id="rId6"/>
    <p:sldId id="295" r:id="rId7"/>
    <p:sldId id="270" r:id="rId8"/>
    <p:sldId id="272" r:id="rId9"/>
    <p:sldId id="271" r:id="rId10"/>
    <p:sldId id="258" r:id="rId11"/>
    <p:sldId id="273" r:id="rId12"/>
    <p:sldId id="274" r:id="rId13"/>
    <p:sldId id="275" r:id="rId14"/>
    <p:sldId id="276" r:id="rId15"/>
    <p:sldId id="29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1" r:id="rId25"/>
    <p:sldId id="259" r:id="rId26"/>
    <p:sldId id="286" r:id="rId27"/>
    <p:sldId id="287" r:id="rId28"/>
    <p:sldId id="297" r:id="rId29"/>
    <p:sldId id="288" r:id="rId30"/>
    <p:sldId id="260" r:id="rId31"/>
    <p:sldId id="262" r:id="rId32"/>
    <p:sldId id="289" r:id="rId33"/>
    <p:sldId id="290" r:id="rId34"/>
    <p:sldId id="298" r:id="rId35"/>
    <p:sldId id="291" r:id="rId36"/>
    <p:sldId id="293" r:id="rId37"/>
    <p:sldId id="299" r:id="rId38"/>
    <p:sldId id="300" r:id="rId39"/>
    <p:sldId id="301" r:id="rId40"/>
    <p:sldId id="292" r:id="rId41"/>
    <p:sldId id="261" r:id="rId42"/>
    <p:sldId id="263" r:id="rId43"/>
    <p:sldId id="302" r:id="rId44"/>
    <p:sldId id="304" r:id="rId45"/>
    <p:sldId id="305" r:id="rId46"/>
    <p:sldId id="303" r:id="rId47"/>
    <p:sldId id="307" r:id="rId48"/>
    <p:sldId id="308" r:id="rId49"/>
    <p:sldId id="313" r:id="rId50"/>
    <p:sldId id="315" r:id="rId51"/>
    <p:sldId id="318" r:id="rId52"/>
    <p:sldId id="320" r:id="rId53"/>
    <p:sldId id="317" r:id="rId54"/>
    <p:sldId id="321" r:id="rId55"/>
    <p:sldId id="322" r:id="rId56"/>
    <p:sldId id="319" r:id="rId57"/>
    <p:sldId id="312" r:id="rId58"/>
    <p:sldId id="309" r:id="rId59"/>
    <p:sldId id="310" r:id="rId60"/>
    <p:sldId id="311" r:id="rId61"/>
    <p:sldId id="323" r:id="rId62"/>
    <p:sldId id="264" r:id="rId63"/>
    <p:sldId id="265" r:id="rId64"/>
    <p:sldId id="266" r:id="rId65"/>
    <p:sldId id="267" r:id="rId66"/>
    <p:sldId id="324" r:id="rId67"/>
    <p:sldId id="325" r:id="rId68"/>
    <p:sldId id="316" r:id="rId69"/>
    <p:sldId id="31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3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5493,'0'0'4160,"6"-42"-3740,-6 5-7381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2075 1 6533,'0'0'5797,"5"5"-4930,2 4-709,-1 0 1,0 0 0,-1 0 0,0 0 0,-1 1 0,1 0 0,-2 0 0,0 0 0,0 1-1,-1-1 1,0 1 0,0 0 0,-1-1 0,-1 1 0,-1 19 0,-3 0 83,-2 0 0,0-1 1,-2 1-1,-21 49 1,20-61-189,0 0 1,-1-1 0,0 0 0,-2 0 0,0-1 0,-1-1 0,0 0 0,-21 17 0,1-6-44,-1-2-1,0-1 1,-2-2 0,-1-1-1,0-2 1,-2-1 0,0-2-1,0-2 1,-1-2 0,-1-1-1,0-2 1,0-2 0,-67 1-1,95-6-11,0-1 0,-1 0 0,1-1 0,0-1-1,-1 0 1,1 0 0,0-2 0,1 1 0,-1-2-1,0 0 1,1 0 0,0-1 0,-13-9 0,-13-10 1,28 19 13,4-2-39,-19-22-9,19 23 14,11 5 19,1 1 0,-1 0 0,1 0 0,-1 1-1,1 0 1,-1-1 0,1 2 0,-1-1 0,1 1 0,0 0 0,-1 0 0,10 4 0,-14-5 1,1 0 1,-1 1 0,0-1 0,0 1-1,0-1 1,0 1 0,1 0-1,-1-1 1,0 1 0,0 0 0,-1 0-1,1 0 1,0 0 0,1 1 0,14 14 86,-2 1 0,0 1 0,0 0 0,-2 1 0,0 0 0,-1 1 0,-1 0 0,-1 1 0,-1 0 0,-1 0 0,6 29 0,-10-32 92,-1 0 0,-1 0 0,0 0 0,-2 0 0,0 0 0,-1 0 0,0 0 1,-2 0-1,-10 32 0,5-28 33,0 0 1,-2-1-1,0-1 1,-1 1 0,-1-2-1,-1 0 1,-17 18-1,7-12-19,-1-1-1,-1-1 0,-2-1 1,0-2-1,-1-1 0,0-1 0,-2-1 1,0-2-1,-1-1 0,-49 14 1,40-17-109,0-2 1,-1-1-1,1-3 1,-1-1-1,-1-2 1,1-2-1,0-2 1,0-1 0,-49-12-1,69 10-52,1-1 1,0-1-1,0-1 1,1-1-1,0-1 1,1 0-1,0-1 0,-24-20 1,30 20-25,0-1 1,1 0 0,1-1-1,0 0 1,0-1-1,2 0 1,-1-1 0,2 0-1,0 0 1,1-1-1,-9-29 1,8 17-13,2 0-1,2 0 1,0-1-1,2 1 1,1-1-1,1 1 1,1-1 0,2 0-1,1 1 1,1 0-1,1 0 1,2 0-1,1 1 1,1 0-1,1 1 1,1 0 0,1 1-1,2 0 1,26-35-1,-6 17 9,71-69-1,50-27-777,-121 109 181,-24 22-228,-1-1-1,-1 0 1,0 0-1,0-1 1,-1 0 0,0-1-1,-1 0 1,0 0-1,-1 0 1,10-25-1,-14 31-94,-1-1 0,-1 1-1,1-1 1,-1-9 0,0 15 907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6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4740,'0'0'2796,"2"6"-1975,4 9-558,-1-1 1,0 2 0,-1-1-1,-1 0 1,0 1 0,0 17-1,-2 102 743,-2-74-625,9 157 529,-3-172-796,2-1 0,22 77 0,-25-108-106,2-1-1,-1 1 1,1-1-1,1-1 1,0 1 0,1-1-1,0-1 1,1 1-1,1-1 1,-1-1 0,2 0-1,11 9 1,-16-14-4,0-1 1,0 0-1,1 0 0,-1 0 1,1-1-1,0 0 1,1-1-1,-1 1 1,0-1-1,1-1 0,-1 0 1,1 0-1,-1 0 1,1-1-1,-1 0 1,1 0-1,-1-1 0,1 0 1,-1 0-1,1-1 1,-1 1-1,0-2 1,1 1-1,6-5 1,-3 1-6,0 0 0,-1-1 0,0 0 0,0-1 0,-1 0 1,0-1-1,0 0 0,-1 0 0,0-1 0,12-20 1,1-7-21,29-70 1,-46 98 19,32-82 247,-3-2-1,-4-2 1,29-181 0,-57 269 809,-9 19-702,-4 6-179,0 1 0,2 0 0,0 1 0,-13 38 0,17-34-4,1 1 0,1 0-1,1 0 1,1 0 0,1 0-1,4 38 1,1-29-58,1 0 0,2 0 0,2 0 0,16 41 0,-6-30-69,2 0 0,2-2 0,1-1 1,3 0-1,1-2 0,62 67 0,-65-81-66,1-2-1,1-1 1,0-1 0,2-1-1,54 29 1,-81-49-80,1 0 0,-1 1 0,1-1 0,-1 0 0,1 0 0,-1 0-1,1-1 1,-1 1 0,1-1 0,4 1 0,0-1-228,0 2-859,-5-11-3488,8-34 2189,-8-3-412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9:37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530 192 2032,'-4'-7'322,"-9"-19"93,10 19 4131,-3 0-4312,-19-21-24,19 21 26,-2 0-40,-20-23 22,12 17-107,-33-18 7,24 15-18,19 12-183,5 4 76,-1 0-1,1 0 1,-1 0-1,1 0 1,0 0-1,-1-1 1,1 1-1,-1 0 1,1-1-1,0 1 0,-3-2 1,2 1 8,0 0 1,0 1-1,0-1 0,0 0 1,0 1-1,0 0 0,0-1 0,0 1 1,0 0-1,0 0 0,0 0 1,0 0-1,-3 1 0,-33 6 5,12 4-5,-41 23 0,53-22-41,-58 59 47,59-56 36,-37 64-37,45-64-14,3-8 7,1-4 2,0 0 0,1 0 0,-1 0 1,1-1-1,-1 1 0,1 0 0,0 0 0,0 0 0,1 0 0,-1-1 0,1 5 0,3 23 23,-4-30-23,0 1-1,0-1 1,0 1-1,0 0 0,0-1 1,1 1-1,-1-1 1,0 1-1,0 0 0,1-1 1,-1 1-1,0-1 1,1 1-1,-1-1 0,0 1 1,1-1-1,-1 1 0,1-1 1,-1 0-1,0 1 1,1-1-1,0 0 0,-1 1 1,1-1-1,-1 0 1,1 1-1,-1-1 0,2 0 1,11 8 7,1-2 1,-1 1-1,1-2 1,1 0-1,-1-1 1,1 0-1,0-1 1,0 0-1,22 0 0,-17-4-5,0-1-1,0-1 0,0-1 0,0 0 1,23-10-1,-12 3 11,0-2 1,33-18-1,-50 21 19,20-18 30,-8-4 56,-20 19-21,0-12-75,-5 19-5,-8-1-6,-24-21-49,29 26 23,0-1 1,-1 1-1,1 0 0,-1 0 1,0 0-1,0 0 0,0 0 1,0 0-1,0 1 0,-5-2 1,0-1-43,1 0-340,-2 2-1373,-25-9 471,25 8-279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9:38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554 127 6553,'0'-3'4,"0"1"0,0 0 1,-1-1-1,0 1 0,1 0 0,-1-1 0,0 1 0,0 0 0,0 0 0,0 0 0,-1-1 0,1 1 0,-3-2 0,2 3 13,0 0 0,0 1 0,1-1 0,-1 1 0,0-1 0,0 1 0,-1 0 0,1 0 0,0 0 0,0 0 0,0 0 0,0 0 1,0 1-1,0-1 0,0 1 0,0-1 0,-2 2 0,-8 2 127,1 1 1,-16 8-1,-23 20 276,6 7 147,39-34-483,-1 0 0,1 1 0,1-1 0,-9 14 0,12-18-63,0 0 1,1 0 0,-1 0-1,0 1 1,1-1 0,-1 0-1,1 0 1,-1 0 0,1 0-1,0 1 1,0-1 0,0 0-1,0 0 1,1 0 0,-1 0-1,1 1 1,-1-1 0,1 0 0,1 3-1,1-1 21,-1 0 1,1-1-1,1 1 0,-1-1 0,0 0 1,1 0-1,-1 0 0,1 0 0,0-1 0,0 1 1,0-1-1,0 0 0,9 2 0,-2 0 108,0-1 0,0 0 0,0-1 0,20 2 0,-26-3-107,0-1-1,-1 0 1,1-1-1,0 1 0,-1-1 1,8-1-1,-5-1 22,-1 1-1,1-1 0,-1 0 1,0 0-1,9-8 0,-9 7-53,-1 1 0,0-1 0,-1-1 0,1 1-1,-1-1 1,0 0 0,0 0 0,0 0 0,0 0 0,-1-1 0,0 1-1,0-1 1,-1 0 0,0 0 0,0 0 0,0 0 0,-1 0 0,0-1-1,0 1 1,0 0 0,-1-1 0,0 1 0,0 0 0,0-1 0,-1 1-1,0 0 1,-1-1 0,1 1 0,-5-11 0,2 9-35,-1 1 0,1-1 1,-1 1-1,-1 0 0,1 1 1,-1-1-1,0 1 0,-1 1 0,0-1 1,1 1-1,-2 0 0,1 0 1,-1 1-1,1 0 0,-1 0 0,-15-4 1,-2 1 62,1 1 0,-1 0 0,0 2 0,-38-1 0,35 4 171,0 2 1,0 1-1,-1 1 0,1 1 0,-41 11 0,59-12-115,0 1 0,1 0 0,-14 7 1,19-9-61,0 1 0,-1-1 0,1 1 1,1 0-1,-1 1 0,0-1 0,1 0 1,-5 8-1,6-9-7,0 1 1,0 0-1,1 0 0,0 1 1,0-1-1,0 0 0,0 0 1,0 1-1,0-1 1,1 0-1,0 1 0,-1-1 1,2 5-1,-1-5 2,1 1 0,0-1 1,-1 1-1,2-1 0,-1 0 0,0 1 0,1-1 1,-1 0-1,1 0 0,0 0 0,0 0 0,0 0 0,4 4 1,4 2 54,0-1 0,0 0 1,0-1-1,1 0 1,0-1-1,0 0 1,1 0-1,18 5 1,-7-4 156,-1 0 0,2-2 0,45 5 0,-3-8 159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9:38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0 6553,'-9'40'458,"-2"4"-72,10-35-277,0 1-1,1 0 1,1 11-1,-1-17-70,1 0 0,-1 0 0,1 0 1,0 0-1,0 0 0,0 0 0,0 0 0,1-1 0,0 1 1,3 6-1,-1-5 36,1-1-1,-1 1 1,1 0 0,0-1-1,0 0 1,0 0 0,11 5 0,-12-6-31,0-1 0,0-1 0,1 1 0,-1 0 0,0-1 0,1 0 0,-1 0 0,1 0 0,-1-1 0,9 1 0,-9-2-22,-1 1 0,0-1-1,0 0 1,0 1-1,0-1 1,0-1 0,0 1-1,0 0 1,0-1 0,0 1-1,-1-1 1,1 0-1,0 0 1,-1 0 0,3-3-1,-1 1 33,-1-1 1,0 1-1,0-1 0,0 0 0,-1 0 0,1 0 0,-1 0 0,3-10 1,-5 13-38,1 1 0,0-1 0,-1 0 1,0 0-1,1 0 0,-1 0 0,0 0 1,0 0-1,0 0 0,0 1 0,0-1 0,0 0 1,-1 0-1,1 0 0,-1 0 0,1 0 1,-1 1-1,0-1 0,0 0 0,0 0 1,0 1-1,0-1 0,-1-2 0,-2 2-20,1-1 1,0 1-1,-1 0 0,1 0 0,-1 0 0,1 0 0,-1 0 0,0 1 0,0 0 0,0 0 0,-7-2 1,0 2 17,1 0 1,0 1-1,0 0 1,-16 2-1,2 2 166,1 1 1,-1 1-1,-36 15 0,35-11 107,0 2 1,-45 27 0,60-32-165,1 0 1,-16 17 0,18-17-60,1 0 0,0 1-1,1 0 1,-6 8 0,10-13-43,0-1 0,0 0 0,0 0 0,0 0 0,0 1 0,0-1 0,1 0-1,-1 1 1,1-1 0,-1 0 0,1 1 0,0-1 0,0 1 0,0-1 0,0 1 0,1-1 0,-1 1 0,1 2-1,1-2 19,1 1-1,-1-1 1,1 1-1,-1-1 0,1 0 1,0 0-1,0-1 1,1 1-1,5 3 1,0 0 66,0-1 1,0 0 0,14 5 0,19 1 122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9:44.3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2598 369 6553,'-60'-18'805,"0"2"-1,-123-15 0,74 15 30,98 14-739,-278-37 2317,-153-25 1276,254 31-2160,137 26-1072,24 4-79,-38-9-1,-292-69 2522,45 40-240,267 38-2516,-52 1 0,43 2-139,52 0-3,0 0 0,0 0 0,0 0 0,-1 0 0,1 0 0,0 0 0,0 1 0,0-1 0,1 1 0,-1-1 0,0 1 0,0 0 0,0 0 0,-2 1 0,2 1 0,0-1 0,0 1 0,0 0 0,0 0 0,0 0 0,1 0 0,-1 0 0,1 0 0,0 0 0,0 1 0,0-1 0,-1 7 0,-3 50 0,4-37 0,-18 143 0,-3 69 0,15-43 0,-47 278 0,-30 93 0,82-483 0,2-79 0,0 1 0,0-1 0,0 1 0,0-1 0,0 1 0,0-1 0,1 1 0,-1-1 0,0 1 0,1-1 0,-1 1 0,1-1 0,-1 1 0,1-1 0,0 0 0,0 1 0,1 0 0,1 0 0,0 0 0,0-1 0,0 0 0,0 0 0,1 0 0,-1 0 0,0 0 0,1 0 0,-1-1 0,1 0 0,-1 0 0,1 0 0,-1 0 0,7-1 0,60-12 0,-52 9 0,40-5 0,0 2 0,1 3 0,0 2 0,69 7 0,232 46 0,-140-11 0,615 106 0,4-44 0,-781-97 0,112 6 0,-167-11 0,0 0 0,0 0 0,0 0 0,0 0 0,-1 0 0,1 0 0,0-1 0,0 0 0,0 1 0,0-1 0,4-2 0,-6 2 0,0 0 0,0 0 0,0 0 0,-1 0 0,1-1 0,0 1 0,0 0 0,-1 0 0,1-1 0,-1 1 0,1 0 0,-1-1 0,1 1 0,-1-1 0,0 1 0,0-1 0,0 1 0,1 0 0,-2-1 0,1-2 0,0 1-8,-1 1 0,1 0 0,-1-1 0,0 1 0,1-1 0,-1 1 0,0 0 0,-1 0-1,1-1 1,0 1 0,-1 0 0,1 0 0,-3-2 0,-33-30-485,3 3 130,19 18 152,1-1 1,1 0-1,0-1 1,1 0-1,-16-28 0,23 34 108,0-1-1,0-1 0,1 1 0,1-1 1,0 0-1,0 0 0,1 0 0,0 0 1,1 0-1,1 0 0,0-20 0,6-19-404,1 1 0,3 0 0,18-55-1,22-95-1230,-28 106 980,-9 27-43,-3 0 1,2-100-1,-11 113 200,-3 0-1,-2-1 0,-17-81 1,14 99 366,3 13-50,-1 0 0,-9-28 0,0 13-11,4 0-120,-2-2 71,-3-30-152,8 37 209,0-2-150,6 5 150,1 28 275,0 1 1,1 0-1,-1-1 0,0 1 1,0 0-1,-1-1 1,1 1-1,0 0 1,0 0-1,-1-1 1,1 1-1,0 0 1,-1 0-1,0-1 1,1 1-1,-1 0 1,0 0-1,0-1 1,-1 1 1,1 1 0,-1 0 0,0-1 0,0 1 1,1 0-1,-1 0 0,0 0 0,1 0 0,-1 1 0,0-1 1,1 0-1,-1 1 0,0-1 0,1 1 0,-1 0 0,1-1 1,-3 3-1,-3 0 54,0 1 0,0 0 1,0 1-1,-6 5 0,-22 26 280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9:45.7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0 520 6553,'28'-36'0,"43"-87"0,-46 82 0,-3 5 0,49-63 0,-32 58 0,1 0 0,0 2 0,0 5 0,-1 5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9:47.6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500 0 6553,'-13'37'391,"2"1"0,2 0 0,1 1 0,-3 53 0,5-43-80,-49 438 3748,-6 55 178,51-472-3591,-39 316 2537,48-351-2903,3-15 6,-2-20-284,0 0 0,0 0-1,0 0 1,1 0 0,-1 0 0,0 0 0,0 1-1,0-1 1,0 0 0,0 0 0,0 0 0,0 0-1,0 0 1,1 0 0,-1 0 0,0 0 0,0 0-1,0 0 1,0 0 0,0 0 0,0 0 0,1 0-1,-1 0 1,0 0 0,0 0 0,0 0 0,0 0-1,0 0 1,0 0 0,1 0 0,-1 0 0,0 0-1,0 0 1,0 0 0,0 0 0,0 0 0,0 0-1,0-1 1,1 1 0,-1 0 0,0 0 0,0 0-1,0 0 1,0 0 0,0 0 0,0 0 0,0 0-1,0-1 1,0 1 0,0 0 0,0 0 0,0 0-1,8-15 99,-6 7-127,0 1 0,-1 0 0,0-1 0,0 1 0,0-1 0,-1 1 0,-1-1 1,1 1-1,-1 0 0,0-1 0,-1 1 0,1 0 0,-1-1 0,-6-11 0,1 2-165,-2 0-1,0 0 1,-1 1-1,-20-26 0,1 7-125,-41-49-403,38 45 382,-1-7-144,4 2 158,15 23 4,23 40 303,-6-15-12,16 45 305,-3 2 0,21 103 1,-22-84-69,33 176 557,-45-230-726,4 20 114,-7-33-140,1 0 0,-1 0 0,1 0-1,0 0 1,0 0 0,0 0 0,1-1 0,2 5 0,-3-6-6,0 0 0,0 0 0,0 0 0,0 0 1,1 0-1,-1 0 0,0-1 0,0 1 0,1-1 0,-1 1 1,0-1-1,1 1 0,-1-1 0,0 0 0,1 0 1,-1 1-1,1-1 0,-1 0 0,0 0 0,1 0 1,-1-1-1,1 1 0,-1 0 0,0 0 0,1-1 1,-1 1-1,0-1 0,1 1 0,-1-1 0,0 0 1,0 1-1,2-2 0,5-4 33,1 0 0,-1 0-1,11-11 1,-14 12-39,119-110-1558,113-136-1,-210 217 1350,-23 29 170,-1 0 0,0 1 0,0-2 0,0 1 0,1-5 0,-2 5 7,-2 1-1,1 0 0,0-1 1,-1 1-1,0-7 0,0 11 33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07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2320 327 2176,'0'0'1274,"1"-6"-638,1 1-555,-1 0 74,1 0-1,-1 0 1,0 0 0,0 0-1,-1-1 1,1 1-1,-1 0 1,-1-1 0,1 1-1,-2-7 1,1 5-30,1 4-58,0 0 0,-1 0 0,1 0-1,-1 0 1,0 0 0,0 1 0,0-1 0,-2-3 0,1 0 7,1 3-53,1 1 1,-1 0-1,0 0 1,0 0-1,0-1 1,0 1-1,0 0 1,-1 0-1,1 0 1,-1 1-1,-1-3 1,-1-3-3,3 4-13,-1 1-1,1-1 1,-1 1 0,1 0 0,-1-1 0,0 1 0,0 0 0,0 0 0,0 0 0,0 1 0,-1-1 0,-2-1 0,-17-12 9,0 1 1,-1 2 0,0 0 0,-1 1-1,0 2 1,-42-12 0,-31 2-9,-1 5-1,-134-4 1,140 17 48,1 4 0,-149 24-1,128-4 115,-131 46 0,91-24 24,114-33-112,0 1 0,2 1 0,-53 29 0,51-21 18,1 2 0,-50 41 0,-7 19 22,29-35-74,35-23-14,-22 19 49,43-35-15,-4 11 68,-35 61 282,43-71-351,0-1 0,1 1 0,0 0 0,1 0 0,0 1 0,-1 16 0,2-1 63,-1-6-22,2 1 1,0 0-1,2-1 0,3 26 1,2-22 1,0 0 0,2-1 0,0 0 0,2-1 0,0 0 0,2 0 0,0-1 0,31 40 0,-14-26-32,2-1 1,1-2-1,2-1 0,40 29 0,-49-42-31,2-2-1,0-1 0,48 20 0,94 27 38,-105-44-46,0-2-1,0-4 0,114 10 0,200-17-24,-297-8-14,0-4-1,-1-3 1,125-31-1,-152 26 5,109-36 22,-138 41-13,0-2-1,0 0 1,-2-2-1,33-23 1,-27 14-7,-2-1 0,-1-2-1,-1 0 1,-1-2 0,22-32 0,84-154 8,-108 179 0,-15 27-8,-1-1-1,0-1 0,-1 1 0,1 0 0,-2-1 0,1 0 1,-1 0-1,-1 0 0,3-11 0,-5-13 2,-2 22-9,1 0 0,-2-1 0,1 1 0,-2 1 0,1-1-1,-2 0 1,1 1 0,-10-15 0,-7-7 7,-29-35 0,18 25 14,5 8-1,-12 0-13,1 3-5,1 0-6,3 0 6,7 1 0,9 4-53,14 19 3,1 2-365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08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2120 244 1628,'-31'-47'302,"16"28"50,4 7-236,5 4-8,-1 0 1,-1 1 0,1 0 0,-13-8 0,7 4 18,4 3-34,0 0 0,0 0 0,-1 1 0,0 1 1,-1 0-1,1 0 0,-1 1 0,0 0 0,-12-3 0,-15-3 264,1 1 0,-2 2 0,-68-6 0,61 15-121,-1 2 0,1 2 1,0 2-1,0 2 0,-54 18 1,-215 93 658,-30 41 217,240-105-517,-118 85-1,192-119-482,2 1 0,0 1 0,2 2-1,0 0 1,-25 34 0,34-36-23,0 0-1,2 1 1,1 1-1,1 0 1,1 1-1,1 0 1,2 1-1,-10 39 1,13-31-22,2 2 0,2-1 0,1 0 0,2 1 0,2-1 0,9 58 0,-6-70 6,1 1-1,1-1 1,1 0 0,2-1 0,0 0 0,1 0 0,2-1 0,0-1 0,2 0 0,22 26 0,-12-20-20,3-1 0,0-2 1,1 0-1,1-2 1,53 30-1,-38-29 0,2-2 1,0-1-1,83 22 0,-49-23-30,0-5-1,1-2 1,0-5 0,0-3-1,89-6 1,-62-5-18,0-5 0,-2-4 1,123-34-1,-167 31 0,-1-2 1,-1-3-1,-1-3 0,-1-3 1,-2-1-1,86-63 1,-105 63-19,-1-2 1,-2-2 0,-1-1 0,-2-1 0,53-81 0,-52 64-47,-3-1 0,-2-2 0,-2-1 1,21-72-1,-36 93 39,-2 0 1,-1-1-1,-2-1 1,-1 1-1,-2-1 0,-2 1 1,-7-73-1,3 88 19,-1 1 0,0 0-1,-2 0 1,0 0 0,-2 1-1,0-1 1,-1 2 0,-1 0-1,-1 0 1,0 0 0,-2 2-1,0-1 1,-1 2 0,0 0-1,-18-15 1,4 9-9,-1 1 1,0 1-1,-2 2 1,0 1-1,-1 2 1,-1 0 0,0 3-1,-1 0 1,0 2-1,-1 2 1,1 1-1,-2 2 1,-59-1-1,46 10 180,2 0-3723,41 5 1722,-18 33-438,21-35 1659,0 1 0,1 0 0,-3 11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09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1491 172 436,'-1'-9'77,"-3"-35"442,-5 34-120,-25-28 62,33 36-425,0 1 1,-1 0 0,1-1-1,0 1 1,-1 0 0,1 0 0,0 0-1,-1 0 1,1 0 0,-1 0-1,0 0 1,-2 0 0,-21-10 179,-2 1 1,1 1 0,-1 2-1,0 0 1,-46-4-1,32 11 121,0 1-1,0 2 0,1 2 1,-1 1-1,1 3 0,1 1 1,-66 26-1,29-3 318,1 3 0,-126 83 0,15 20-90,150-107-353,1 1 0,-57 73 0,75-83-113,1 0-1,1 1 1,1 1-1,2 1 1,0-1-1,-8 32 1,14-37-27,1 1 0,1 0 1,1 0-1,1 0 0,1 0 1,1 0-1,0 0 1,2 1-1,4 21 0,-1-21-10,0 0-1,2 0 1,1-1-1,0 0 0,2 0 1,0-1-1,19 28 1,-11-23 15,2 0 0,0-1 0,1-2 0,46 38 1,-18-25-28,1-1 1,2-3 0,1-2 0,1-2-1,67 22 1,-31-17-38,1-5-1,2-3 1,1-4-1,0-5 1,1-3 0,0-5-1,150-7 1,-201-4-5,0-2 0,-1-1 0,1-3 0,-1-1 0,61-25 0,-72 22-7,0-2 1,0-1 0,-2-1 0,0-2 0,-1-1 0,-2-1 0,33-34 0,-25 19 3,-2-2-1,-2-2 1,-2-1 0,31-58-1,-13 8 9,37-107 0,-62 140-2,-3-1-1,15-75 1,-29 103-7,0 1 1,-3 0-1,0-1 1,-2 0-1,-1 1 0,-8-44 1,7 62-5,-1 1 0,-1-1 0,0 1 0,0-1 0,-1 1 0,-1 1 0,0-1 1,0 1-1,-1 0 0,-1 0 0,0 1 0,0 0 0,-1 0 0,-1 1 0,1 0 0,-1 1 0,-1 0 0,-21-12 0,10 9 3,0 1-1,-1 1 0,0 1 0,-1 1 1,0 1-1,0 1 0,0 2 0,-1 0 0,-31 1 1,-4 3-10,0 2 1,-99 19-1,116-13-161,0 2 0,0 1 0,-76 34-1,92-33-762,1 1 0,1 2 0,0 0 0,0 1 0,2 2 0,-36 36 0,13-3-1605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10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1352 1 2872,'-4'8'686,"-11"24"262,11-24 37,-2 2-91,-33 45 293,-2-2 1,-56 55 0,-2 3 128,-251 287 1337,-47 41-1137,305-321-1280,-111 187 1,199-298-262,5-10-410,1 0 327,0 1-1,-1-1 1,1 1-1,0 0 0,0-1 1,4-2-1,6-7-130,31-44-1277,65-108 1,-62 74 692,-19 35 504,2-5 108,34-105 0,-57 147 316,-5 15-67,0 1 0,0-1 0,0 0 0,-1 0 0,1 1 0,-1-1 0,0 0-1,0 0 1,0-3 0,0 3 44,0-32 388,0 28 450,-8 17-571,-10 13-152,2 0-1,0 1 1,2 1 0,-22 50 0,13-13 230,3 1 0,2 1 0,4 0 0,-13 120 1,25-45 63,3-92-419,-1-41-14,1-1 2,5 18-23,-6-23-36,0 0-1,0 0 1,0 0 0,0 1-1,0-1 1,0 0 0,0 0 0,0 1-1,0-1 1,0 0 0,0 0-1,0 0 1,0 0 0,0 1 0,0-1-1,0 0 1,0 0 0,1 0-1,-1 1 1,0-1 0,0 0 0,0 0-1,0 0 1,0 0 0,1 0-1,-1 0 1,0 1 0,0-1 0,0 0-1,0 0 1,1 0 0,-1 0-1,0 0 1,0 0 0,0 0 0,1 0-1,-1 0 1,0 0 0,0 0-1,0 0 1,1 0 0,-1 0 0,0 0-1,0 0 1,0 0 0,1 0-1,-1 0 1,0 0 0,0 0 0,0 0-1,1 0 1,-1 0 0,10-3-65,-1 1 0,1-1 1,0 0-1,-1-1 0,0 0 1,0-1-1,0 0 0,-1 0 1,0-1-1,0 0 0,14-14 1,6-8-1227,40-54 0,-56 66 787,-5 8-97,-1 0 0,0 0-1,-1-1 1,0 1 0,-1-1-1,1-1 1,4-15-1,-2-13-2442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6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0 572 3720,'9'-7'446,"25"-21"48,-15 16-32,22-5-319,0 3 0,1 1 0,78-14 0,108-22 41,-188 37-183,0-1 0,-1-3-1,48-25 1,-81 38 7,0 0 0,0-1 0,-1 0 0,1 0 0,-1 0 0,7-7 0,-2 2 18,7-8 130,-11 9-62,0-1 1,-1 0-1,0 0 0,0 0 0,-1 0 1,0-1-1,0 0 0,-1 1 0,-1-1 1,0 0-1,2-18 0,-4 27-80,0 0 0,0 0 1,0 0-1,0 1 0,0-1 0,0 0 0,-1 0 0,1 0 1,0 1-1,0-1 0,-1 0 0,1 0 0,-1 1 0,1-1 1,0 0-1,-1 1 0,1-1 0,-2 0 0,-5-9 30,-1 2-1,0-1 0,0 1 0,-1 0 0,0 1 0,0 0 1,-1 0-1,0 1 0,0 0 0,0 1 0,-1 0 1,-18-5-1,5 3-6,-1 2 0,1 1 1,-1 1-1,0 1 0,0 1 1,0 1-1,0 1 0,0 1 1,-42 10-1,15 4-52,9 8 34,42-24-16,0 1 0,1-1-1,-1 1 1,0-1 0,0 1 0,0 0 0,0-1-1,1 1 1,-1 0 0,0 0 0,1 0-1,-1 0 1,0 0 0,1-1 0,-1 1 0,1 0-1,-1 2 1,-2 4 8,-1 0-1,1 0 1,1 0 0,0 1-1,0-1 1,0 1-1,1 0 1,0-1 0,0 1-1,1 0 1,0 0-1,1 0 1,-1-1 0,2 1-1,-1 0 1,1-1-1,0 1 1,0-1 0,5 9-1,3 2 70,1 0-1,0 0 1,2-1-1,15 17 1,66 61 566,-76-79-540,308 278 1171,6 5-52,-184-152-485,-142-141-51,-12-2-549,-4-1-135,0 1 0,0-1 0,0-1 0,-1 0 0,1 0 0,-1-1 0,0 0 0,1-1 0,-1 0 0,0-1 0,1 0 0,-1-1 0,-10-3 0,-20-5-12,1-1 1,-40-19-1,48 16-6,0-2 0,2 0 0,0-3-1,-38-29 1,-97-96-112,132 113 95,27 26 1,1 8 36,-3 1 4,1 1 0,1-1 0,-1 1 0,0 1 0,1-1 0,0 1 0,1 0 0,-1 1 0,1-1 0,0 1 0,1 0 0,0 0 0,-5 12 0,-6 15-4,-18 64 0,21-58 0,-3 10-61,2-4-583,-2-2 1,-25 52-1,36-90-1498,-2-1-848,-25 18-278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11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2812,'0'0'4481,"-5"7"-3471,1 0-857,-1 1 0,1 0-1,1 0 1,0 1 0,0-1 0,0 1-1,1-1 1,0 1 0,1 0-1,0 0 1,1 0 0,-1-1-1,2 10 1,20 158 1965,1-5-1078,-5-40-610,15 76-200,-28-177-173,1 39-1,-4-30-8311,-8-43 6438,0 1 1327,3 1 241,1 0-1,-1 0 1,1 0 0,0-1 0,-1 1 0,1-1 0,-5-5 0,-13-13-243,1-1-1,-31-44 1,5-1 1304,27 32 1,7 5 358,7 22-857,3 5-112,0 0-1,1 0 1,-1-1 0,1 1-1,0 0 1,0-1 0,0 1-1,-1-7 1,-1 2 265,0-5-120,2 0 4475,8 18-4347,48 36 167,68 68 0,18 13-255,-96-88-337,-9-4-3,-29-24 219,6-54-257,-5 19-25,8-46 0,-6 4-46,-2 15-1196,3-63-1,-14 106-750,-6-10-710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11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2520,'0'0'5057,"2"7"-4302,15 45 193,22 57 192,-6-45-850,2-2 0,2-2 0,4-1 0,2-1-1,2-3 1,3-2 0,2-2 0,67 53 0,-47-43-223,96 76 32,-161-134-68,-2 2-804,11 13-27,-11-14-428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12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546 1 1796,'0'0'3764,"-3"8"-2843,0-2-798,1 1 0,0-1 1,1 1-1,-1 0 0,1 0 1,0-1-1,1 1 0,0 0 1,0 0-1,2 12 0,8 12 275,1 0 0,2-1 0,23 39 0,0-9-19,3-2 1,76 86 0,-113-142-372,1 1 0,-1 0 0,0 0 1,0 0-1,0 0 0,0 0 1,0 1-1,1 3 0,0 1 2,1-2 20,-1 1-6,6 17-4,-9-24-19,0 1-1,1-1 0,-1 0 0,0 0 0,0 1 1,0-1-1,0 0 0,0 1 0,0-1 0,0 0 1,0 0-1,1 1 0,-1-1 0,0 0 0,0 1 1,0-1-1,0 0 0,-1 0 0,1 1 0,0-1 1,0 0-1,0 1 0,0-1 0,0 0 0,0 0 1,0 1-1,0-1 0,-1 0 0,1 1 1,0-1-1,0 0 0,0 0 0,-1 0 0,1 1 1,0-1-1,0 0 0,0 0 0,-1 0 0,1 0 1,0 1-1,-1-1 0,1 0 0,0 0 0,-1 0 1,-7 6-2,-1-1 0,0 0 1,0 0-1,0-1 0,-1 0 1,0-1-1,1 0 0,-1-1 1,0 0-1,-13 1 0,-82 0-21,-165-16-1,58 0 12,93 5 1,113 8 0,20-32-7886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19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755 1 2560,'-12'8'197,"0"0"-1,1 2 1,0-1-1,-13 16 1,11-12-107,2 0 0,-1 1 1,2 0-1,0 1 0,1 0 0,0 1 0,1 0 1,1 0-1,1 0 0,-8 31 0,12-20 283,3-21-289,-1 0 163,7 0-203,-1 0-1,1-1 1,1 1 0,-1-2-1,1 1 1,0-1-1,0 0 1,0-1-1,1 1 1,13 2 0,-9-3 39,1-1 0,1 0 0,-1-1 0,0-1 0,0 0 0,20-3 0,-18 1-22,0-1 0,0-1 0,0 0 0,-1-1 0,1 0 0,-1-2 0,0 0 0,-1 0-1,1-2 1,-2 1 0,1-2 0,14-13 0,81-99 347,-100 109-119,-1 0-1,10-20 1,-18 33-286,1-1 34,-1 0-1,1 0 1,-1 0-1,1 0 0,-1 0 1,0 0-1,1 0 1,-1 0-1,0 0 0,0 0 1,0 0-1,0 0 1,0 0-1,0 0 0,0 0 1,0 0-1,0-1 1,0 1-1,-1-1 0,0-1 49,1 3-82,0 0 0,1 0 0,-1-1 0,0 1 1,0 0-1,0 0 0,0 0 0,0-1 0,0 1 0,0 0 0,-1 0 0,1 0 0,0 0 0,0-1 0,0 1 0,0 0 0,0 0 0,0 0 1,0 0-1,0-1 0,0 1 0,0 0 0,-1 0 0,1 0 0,0 0 0,0 0 0,0-1 0,0 1 0,0 0 0,-1 0 0,1 0 1,0 0-1,0 0 0,0 0 0,0 0 0,-1 0 0,1 0 0,0 0 0,0 0 0,0 0 0,0 0 0,-1 0 0,1 0 0,0 0 0,0 0 1,-7-2 9,1 1 1,-1 1 0,1-1-1,-1 1 1,1 0 0,-1 1 0,1-1-1,-12 4 1,-56 17-25,49-12 34,-118 44 50,-41 11-45,151-55-25,-263 59-73,291-67 55,-1-4-87,-19-11-6,25 14 106,-1-1 0,1 1 0,0 0 0,-1 0 0,1 0 1,0 0-1,-1-1 0,1 1 0,0 0 0,0 0 0,-1-1 0,1 1 0,0 0 0,0 0 0,-1-1 0,1 1 0,0 0 0,0-1 0,0 1 0,-1 0 0,1-1 0,0 1 0,0 0 1,0-1-1,0 1 0,0 0 0,0-1 0,0 1 0,0 0 0,0-1 0,0 1 0,0-1 0,0 1 0,0 0 0,0-1 0,1-8-6,0 0-1,1 0 1,0 0 0,1 1-1,0-1 1,0 1 0,0 0-1,1 0 1,1 0 0,-1 0-1,1 1 1,1-1 0,-1 1-1,1 1 1,0-1 0,12-8-1,-3 4 3,0 0-1,1 1 1,0 1 0,23-10-1,-37 18 13,-1 0-1,1 1 1,0-1-1,0 0 1,0 1-1,0-1 1,-1 1 0,1 0-1,0-1 1,0 1-1,0 0 1,0 0-1,0 0 1,2 1-1,2-1 14,-6 0-17,1 0 1,-1 0 0,1 0-1,-1 0 1,1 0 0,-1 0-1,1 0 1,-1 0 0,0 0-1,1 0 1,-1 0 0,1 0-1,-1 1 1,1-1 0,-1 0-1,1 0 1,-1 0 0,0 1-1,1-1 1,-1 0 0,0 0-1,1 1 1,-1-1 0,0 0-1,1 1 1,-1-1 0,1 1-1,3 3 50,0 1 0,0-1-1,0 1 1,-1 0 0,0 0-1,0 0 1,0 0 0,0 1-1,-1-1 1,0 1 0,0 0-1,-1-1 1,1 1 0,-1 0 0,-1 0-1,1 0 1,-1 0 0,0 11-1,-2-3 54,0 0 0,-1 0-1,-1 0 1,0-1 0,0 1-1,-1-1 1,-1 0 0,0-1 0,-1 1-1,-11 14 1,-1-2-48,0-1 0,-1-1-1,-42 36 1,41-42-210,0-1 0,-1-1 0,-1-1 0,0-1 0,-33 13 0,35-18-824,0 0-1,0-2 1,-38 6-1,22-9-1073,1-5 57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1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1175 1 3268,'0'0'1072,"-3"7"-58,-13 38 596,-20 93 1,26-92-1029,5-28-378,-1 0 1,0-1-1,-1 0 1,-18 31-1,14-35-42,9-11-155,-8 8 7,-1 0 0,0-1 0,-1 0 0,0 0 0,0-2 0,-1 1 0,-13 5 0,15-11-7,0 1-1,0-1 0,0-1 0,-18 0 1,21-1-27,3-5-11,-43-50-54,48 54 82,-1 1 1,1-1-1,-1 1 1,1-1-1,0 1 1,-1-1-1,1 0 1,0 1-1,0-1 1,0 1-1,-1-1 1,1 0-1,0 1 1,0-1-1,0 0 1,0 1-1,0-1 1,0-1-1,0-58-35,0 55 22,4 11 65,3 5 24,-1 1 1,-1-1-1,0 1 1,0 1-1,-1-1 0,-1 0 1,0 1-1,-1 0 1,0 0-1,-1 0 0,0 0 1,-2 14-1,0-11 28,-1 0-1,0-1 1,-1 1 0,-1-1-1,0 0 1,-2 0 0,1 0-1,-2-1 1,0 0 0,-9 15-1,9-20-58,-1 0-1,0 0 1,0-1-1,0 0 0,-1-1 1,-1 0-1,1 0 0,-1-1 1,0 0-1,0-1 1,-16 6-1,-5 1 2,-1-2 0,-56 11 1,52-15-42,0-1-1,-1-2 1,-64-2 0,83-3 1,0 1-1,0-2 0,0 0 0,0-2 0,0 0 1,1 0-1,0-2 0,0 0 0,-23-14 1,31 14-5,0 1 1,1-2 0,-1 1 0,2-1 0,-1-1 0,1 1 0,0-1 0,1 0-1,0-1 1,0 0 0,1 0 0,-5-12 0,8 15 5,-1-1 0,1 1 0,0-1 1,1 1-1,0-1 0,0 1 0,1-1 0,0 0 0,0 0 1,0 1-1,3-10 0,0 6-6,0 0 0,0 0 0,1 0 0,1 0-1,0 1 1,11-18 0,0 6-19,0 1 1,2 1-1,0 1 0,1 0 0,38-28 1,0 8-1288,80-41 1,-42 26-2854,-51 27 1420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560 127 3064,'0'0'2869,"-10"5"-2211,-76 37 490,79-39-702,-1-3-130,-27 0-81,27 0 611,4-8-784,2 2-60,0 1 0,0 0 0,1-1 1,-1 1-1,1-1 0,0 0 0,1 1 1,0-1-1,-1 0 0,2 0 0,-1 1 1,2-9-1,1 7-7,0 0 0,0-1 0,1 2 0,0-1 0,0 0 0,0 1 0,10-10 0,-3 7-26,12-3 38,-17 9 163,-2 9 101,-1-2-226,0 1-1,0-1 0,0 1 1,-1-1-1,0 1 0,0 0 1,0 0-1,0 0 0,-1 0 0,0 0 1,0 0-1,0 0 0,-1 0 1,1 0-1,-1 0 0,-1 1 1,1-1-1,-1 0 0,0 0 1,0 0-1,0 0 0,-3 6 1,-4 12 45,-2-1 1,0 0-1,-1 0 1,-2-1-1,0-1 0,-1 0 1,-1-1-1,-33 33 1,19-25-460,-1-1 1,-1-1-1,-1-2 1,-60 32 0,77-47-599,-1-1 0,0 0 1,-32 8-1,5-6-1356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0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676 30 3716,'6'0'939,"25"3"1830,-26 4-2188,14 23-135,-18-27-389,1-1 0,0 1 0,-1-1 0,1 1 0,-1-1 0,0 1 0,0 0 0,0 0 0,0-1 0,0 1-1,0 5 1,0 0 55,1 8 132,-6 18-99,-1-18-51,-10 16-1,4-17-26,-18 13-26,11-15-29,-131 62-42,116-57 6,-50 37 1,70-41 7,3 2 33,0 1 1,1 0-1,1 1 1,0 0-1,1 1 0,2-1 1,-1 1-1,-3 33 1,8-25 115,2 0 1,5 43 0,-2-51 55,-2 0 0,-1 0 0,0 0 1,-2 0-1,-4 35 0,0-45 175,2-5-319,0 0 0,-1-1 0,1 0-1,-1 1 1,0-1 0,0-1 0,0 1-1,0 0 1,0-1 0,-1 0-1,1 0 1,-1 0 0,0-1 0,1 0-1,-1 0 1,0 0 0,0 0-1,1 0 1,-1-1 0,0 0 0,0 0-1,0-1 1,-9-1 0,2-1-11,1 0 1,0 0-1,0-1 0,0-1 1,1 0-1,0 0 0,0-1 1,0-1-1,0 1 0,1-2 1,0 1-1,1-1 0,-1 0 1,2-1-1,-1 0 0,1 0 1,0-1-1,1 0 1,0 0-1,1 0 0,0-1 1,-4-14-1,5 4-22,1 0-1,0 0 1,2 0 0,0 0-1,2 0 1,0 0 0,5-22-1,6-18 21,21-64 0,-25 98-92,1 1 0,2 0 0,0 1-1,2 1 1,1-1 0,0 2 0,2 0-1,1 1 1,1 1 0,24-24 0,-22 28-1251,0 0-1,1 1 1,35-19 0,-26 18-1701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1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17 5953,'32'-16'5240,"-70"64"-4820,-13-3-208,-6 8-120,-3-3-60,-12-2-64,7 2-760,-15-2-960,0 2-932,-6-5-209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1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1 5016,'0'0'1337,"6"5"23,1 0-955,-4-3-215,0 0 0,0 0 1,0 1-1,0-1 0,-1 1 0,1 0 1,-1 0-1,3 3 0,2 3-29,-1 0-1,0 0 1,-1 0-1,0 1 0,-1-1 1,0 1-1,0 0 1,-1 0-1,3 14 0,-5-17-101,0 0-1,0 0 0,-1 0 0,0 0 0,0 1 1,0-1-1,-1 0 0,0 0 0,-1-1 0,1 1 1,-1 0-1,-1 0 0,1-1 0,-1 1 0,0-1 1,-8 12-1,1-7-43,0 0 1,-1 0 0,0-1-1,-1-1 1,0 0 0,0 0-1,-1-2 1,0 1 0,0-1-1,-1-1 1,-22 7 0,10-5-29,-1-1 0,1-1 0,-1-2 0,0 0 0,-37-1 0,52-5-125,-13-9-56,25 11 188,-1 0-1,1-1 0,-1 1 0,1 0 1,0 0-1,-1 0 0,1-1 0,-1 1 1,1 0-1,0 0 0,-1-1 0,1 1 0,0 0 1,-1-1-1,1 1 0,0 0 0,-1-1 1,1 1-1,0-1 0,0 1 0,-1 0 1,1-1-1,0 1 0,0-1 0,0 1 1,0-2-1,-2-3-20,0-1 0,1 0 1,-1 0-1,2 0 0,-1 0 0,1 0 1,-1 0-1,2 0 0,-1 0 1,1 0-1,0 0 0,0 0 0,4-11 1,5 6-16,1 3 33,0 0 0,0 0 0,21-9 0,-25 14 11,1 0 0,-1 0 1,0 1-1,1 0 0,-1 0 1,1 1-1,0 0 0,0 0 1,10 1-1,7 3 83,-25-3-74,1 0-1,0 1 1,-1-1 0,1 0 0,0 0 0,-1 0 0,1 1 0,-1-1 0,1 0 0,-1 1-1,1-1 1,0 0 0,-1 1 0,0-1 0,1 1 0,-1-1 0,1 1 0,0 0-1,3 3 33,0 1 0,0-1-1,0 1 1,-1-1 0,1 1-1,-1 1 1,0-1 0,-1 0-1,1 1 1,-1-1 0,0 1-1,0-1 1,-1 1 0,0 0-1,0 0 1,0 0 0,-1 0-1,0 8 1,-1-4-1,-1 1 0,-1-1 0,1 0 0,-2 0 0,1 0 0,-1 0 0,-1-1 0,0 0-1,0 0 1,-1 0 0,0 0 0,0-1 0,-14 13 0,-5 4-37,-2-1-1,-51 35 1,38-31-1614,-1-2-1,-1-1 1,-61 26 0,46-30-1188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1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6533,'28'21'3716,"1"0"-2312,-80-13-8537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2892,'0'0'8886,"1"11"-8444,7 85 15,40 333 1823,74 152-534,-93-400-1243,-22-125-195,21 88 0,-27-142-289,8 33 109,-8-19 237,6-28-385,20-31-28,2 0-1,2 2 0,1 2 0,2 1 0,55-48 1,-48 54 9,1 2 0,1 2 1,2 1-1,84-35 0,-105 52 30,19-7-13,52-13 0,-81 26 25,0 1-1,1 1 1,-1 1 0,0 0 0,1 0-1,-1 1 1,28 5 0,2 7 13,-43-12-14,0 0-1,0 0 1,0 1-1,0-1 1,0 0-1,-1 1 1,1-1-1,0 1 1,0-1 0,-1 1-1,1-1 1,0 1-1,0 0 1,-1-1-1,1 1 1,-1 0-1,1 0 1,-1-1 0,1 1-1,0 1 1,6 8 70,0 0 1,-1 0-1,-1 0 1,1 1-1,-1 0 1,-1 0-1,0 0 1,-1 0-1,0 1 1,-1-1-1,0 1 1,-1 0-1,0-1 1,-1 14-1,-2-10 151,0-1 0,-2 1 0,0-1 0,0 0 0,-1 0 0,-1 0 0,0-1 0,-1 0 0,-17 24 0,11-20-8,-1-1-1,0 0 0,-2-1 1,0 0-1,0-1 0,-24 14 1,8-9-116,0-1 0,-1-2 0,0-1 0,-2-2 0,0-1 1,0-2-1,-62 10 0,68-16-335,0-2 0,0-1 1,0-1-1,-49-7 0,50 2-982,1-1-1,0-1 1,0-1-1,-42-20 0,63 26-538,-3-5-223,-25-20-530,25 20-385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1 6337,'0'0'5364,"-38"53"-4804,-4 0-252,4-8-156,-10 3-52,-4 2-72,-5-5 8,-8 0-48,-1 0-464,6-10-532,11-6-496,-2-8-520,8-13-413,6-5-27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0 4636,'0'0'1079,"6"1"187,17 2 26,-23-3-1249,1 0 0,0 0 1,-1 0-1,1 0 0,-1 1 1,1-1-1,-1 0 0,1 0 1,-1 0-1,1 1 0,-1-1 1,0 0-1,1 0 0,-1 1 1,1-1-1,-1 0 0,0 1 1,1-1-1,-1 1 1,0-1-1,1 1 0,-1-1 1,0 0-1,1 2 0,10 13 244,0 2 0,-1 0-1,0 0 1,-2 0 0,0 1-1,-1 1 1,-1-1 0,-1 1-1,5 31 1,-7-36-221,-2 0 0,0 1 0,-1-1 0,0 0 0,-1 1 0,-1-1 0,0 0 0,-1 0 0,0 0 1,-1 0-1,-1 0 0,0-1 0,-1 0 0,-9 17 0,0-8-39,-1-1 0,-1 0 0,-1-2 1,-1 0-1,-30 25 0,-32 14-1605,-4-6-4065,46-30 3179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2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952 249 5124,'0'0'5616,"-5"0"-5443,-14 0-86,14 0-17,1-4-37,0-1-52,0 0 1,0-1-1,0 1 0,1-1 1,-4-7-1,7 12 14,0 1 0,0-1 0,0 1 0,0-1 0,0 1 0,0-1 0,0 1 0,0-1 0,0 1 0,0-1 0,0 1 0,0-1 0,0 1 0,0-1 0,0 1 0,0-1 0,1 1 1,-1-1-1,0 1 0,0-1 0,1 1 0,-1-1 0,1 0 0,6-15-88,2 1 1,-1 0-1,2 0 0,0 0 1,21-21-1,-23 28 72,0 0 0,0 1 0,1 0 0,1 0 0,-1 1 0,1 0 0,0 1 0,0 0 0,1 0 0,20-5 0,0 5 10,-19 6-11,13 8 50,-25-9-24,1 0 0,-1 0 0,1 0 0,-1 0 0,1 1 0,-1-1 0,1 0 0,-1 0 0,1 1 0,-1-1 0,1 0 0,-1 1 0,1-1 0,-1 1 0,0-1 0,1 0 0,-1 1 0,0-1 0,1 1 0,-1-1 0,0 1 0,0-1 0,1 1 0,2 6 50,1 0 0,-2 0-1,1 0 1,-1 1-1,0-1 1,0 0 0,-1 1-1,0 0 1,0-1 0,-1 1-1,0-1 1,0 1-1,-3 13 1,1-8 57,-1 1 0,-1 0 0,-1-1 0,0 0 0,0 0 0,-1-1 0,-1 1 0,0-1-1,-1-1 1,0 1 0,-19 19 0,15-19-66,0-1-1,-1 0 1,-1-1-1,0-1 0,0 0 1,-1-1-1,0 0 1,0-1-1,-29 8 0,22-9-38,1-1 0,-1-1-1,0-1 1,-29 0-1,37-3-35,1 0-1,0-1 0,0-1 0,0 0 0,0-1 1,0 0-1,0-1 0,-13-6 0,15 1-290,5 1 248,0-1 1,1 0 0,0-1-1,1 1 1,0-1 0,0 0-1,1 0 1,1 0 0,0 0-1,0 0 1,-1-21 0,3 4 38,0 1 0,2 0 1,8-45-1,-2 46 115,-6 21 31,-4 5-52,1 0-1,-1 0 1,0 1-1,1-1 0,-1 1 1,1-1-1,0 1 0,0-1 1,-1 1-1,1 0 1,-1 3-1,-2 3 71,-22 29 314,-43 51 1,35-49-375,-1-2 0,-3-1-1,-58 43 1,55-51-592,-74 37-1,91-55-1015,0 0 1,-41 10-1,22-13-1181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3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8677,'52'0'860,"-1"-8"44,-8 0-188,0-5-312,8 5-196,1 0-136,-1-4-84,-8 0-196,8-4-2096,-8 3-2409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1348 1 4828,'-77'10'1715,"0"4"-1,-116 36 1,181-46-1678,0 1 0,1 0 0,-1 1 0,1 0 0,0 1 1,1 0-1,0 1 0,0 0 0,0 0 0,1 1 0,0 0 1,1 1-1,-8 11 0,10-13-33,1 0 0,0 1 0,1-1 1,0 1-1,0 0 0,0 0 0,2 1 0,-1-1 0,1 1 1,0-1-1,1 1 0,0 0 0,1 0 0,0-1 0,0 1 1,1 0-1,3 14 0,3 0-13,-1 3-67,-5-22 77,-7-10-202,-42-39 176,36 35 38,-3 1 10,-2-2 20,-31-12 0,42 20-24,0 0 1,0 0-1,0 1 1,0 0-1,0 0 1,0 0 0,-1 1-1,1 0 1,0 0-1,-9 1 1,4 2 65,0 0 1,0 1 0,0 0-1,1 1 1,-1 0 0,1 1 0,1 0-1,-1 0 1,-11 10 0,-2 6 167,0 0 0,-22 29 0,8-2 49,2 2 1,-31 60-1,38-58-41,13-23 12,-20 29 1,28-46-189,6-10-60,-1-1 1,1 1-1,-1 0 0,1-1 1,-1 0-1,0 1 0,0-1 1,0 0-1,-4 4 0,-19 17 39,12-14-4,5-5-37,-1-1 0,1-1-1,-1 1 1,1-1 0,-1 0-1,-13 0 1,17-8-6,0-2-16,0 0 0,1 0 0,0 0 1,0 0-1,1-1 0,0 1 1,1-1-1,-1 0 0,2 0 0,-1 0 1,1 0-1,1 0 0,0 0 0,0 0 1,2-15-1,4-14-16,2-1 1,18-52-1,-17 59 7,54-148-158,-51 153-165,1 1-1,1 0 1,1 1-1,28-36 1,-38 55 38,0 0 1,1 0-1,0 0 1,0 1-1,10-6 1,-13 9 41,0 0 0,0 0 0,1 1 0,-1-1 0,1 1 0,-1 0 0,1 0 0,0 0 1,-1 1-1,1 0 0,0-1 0,-1 1 0,7 1 0,28 5-2345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2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6709,'48'32'1204,"-2"-19"-80,2-10-372,4-6-356,8-10-164,-3 2-116,0-7-168,3 7-872,-3-10-1148,-5 0-645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6.2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820 690 6553,'0'0'3,"-1"-1"-1,1 0 0,0 0 0,-1 0 0,1 0 0,0 0 0,-1 1 0,1-1 0,0 0 0,0 0 1,0 0-1,0 0 0,0 0 0,0 0 0,0 0 0,0 0 0,0 0 0,1-1 0,1 1 16,0 1-1,0 0 0,-1 0 0,1 0 0,0 0 0,0 0 0,0 0 0,0 1 0,0-1 0,0 1 0,-1-1 1,4 2-1,25 9 218,-27-9-195,0-1 0,0 1 1,0 0-1,-1 0 1,1 0-1,0 0 0,2 3 1,-4-4-23,0 0 0,0 0 0,0 0 0,0 0 0,0 0 0,0 1 0,0-1-1,-1 0 1,1 0 0,0 1 0,-1-1 0,1 1 0,-1-1 0,0 1 0,1-1 0,-1 0 0,0 2 0,-1-1 2,0 0 0,0 0 1,0-1-1,0 1 0,-1-1 0,1 1 1,-1-1-1,1 1 0,-1-1 0,0 0 1,1 0-1,-1 0 0,0 0 0,0 0 0,0 0 1,1 0-1,-1-1 0,0 1 0,0-1 1,0 1-1,-3-1 0,-3 2 98,0 0 1,-1-1-1,1-1 1,-12 1-1,10-2 3,-1-1 0,0 0-1,1 0 1,-13-5 0,19 6-82,0-1 0,1 0 0,-1 0 0,0 0 0,1 0 0,-5-4 0,4 2-21,0 0 0,0 0-1,0-1 1,0 1 0,1-1 0,-1 0-1,1 0 1,1 0 0,-1-1-1,1 1 1,0 0 0,0-1 0,-1-7-1,0-4-54,1-1-1,0 0 1,2-20-1,-1 36 36,1 1 0,0 0-1,0 0 1,0 0 0,0 0 0,0 0-1,0 0 1,1 0 0,-1 0 0,0 0-1,1 0 1,-1 0 0,0 0 0,1 0-1,-1 0 1,1 0 0,-1 0 0,1 0-1,1-1 1,1 1 17,1 0 0,0 0 0,-1 1 0,1 0-1,-1-1 1,1 1 0,0 1 0,-1-1 0,1 0 0,0 1 0,-1 0 0,1 0-1,-1 0 1,6 2 0,22 13 212,-22-11-150,-1 1-1,-1 0 1,1 0 0,-1 1-1,0 0 1,9 13 0,-2 5 136,-14-23-198,0 0 1,1 0-1,-1 0 0,0 0 1,0 0-1,0 0 0,0 0 1,0 0-1,0 0 0,-1 0 1,1 0-1,-2 3 0,0-1 20,0 0-1,0 0 0,0-1 1,0 1-1,-1-1 0,-5 6 1,1-2 48,0-1 1,0 1 0,-1-2 0,0 1-1,0-1 1,-1 0 0,1-1-1,-1 0 1,-12 4 0,0-2 81,0 0 0,-1-2 1,-23 2-1,9-3 131,20-3-139,0-1 1,0 0-1,0-1 1,-22-6-1,1 0 72,1-1-15,1-6 81,-2-2 83,1-5-198,0-11-299,24 19 19,1-1 0,-1 0 0,2-1 0,1 0 0,-15-34 0,-25-93-484,24 65 241,-19-73-278,28 106 430,-5-4-28,2 8 71,3 8-8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7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1112 0 6553,'28'27'340,"64"80"791,-83-97-1002,13 19 211,0 3-17,-5 0-66,-16-31-247,-1 0 0,1 0 0,-1-1 0,0 1 0,0 0 0,1 0 0,-1 0 0,0 0 0,0 0 0,0 0 0,0 0 0,0 0 0,0 0 0,-1 0 0,1 0 0,0 0 0,0 0 0,-1 0 0,1 0 0,0 0 0,-1 0 0,1 0 0,-2 1 0,-2 1 36,0 0 0,0 0 0,0-1 0,0 0 0,0 0 0,-1 0 0,1 0-1,-1 0 1,1-1 0,-1 0 0,0 0 0,0 0 0,1-1 0,-1 0 0,0 1 0,-5-2 0,6 1-28,1-1 1,-1 1-1,1-1 1,-1 0-1,1 0 1,-5-1-1,3-1 57,0 0-1,0 0 1,1 0 0,-1 0-1,-7-8 1,4 3-10,1 0 0,-1-1-1,2-1 1,-1 1 0,1-1 0,-8-17 0,-1-11-136,14 36 64,0 0 0,0 0 0,1 0-1,-1 0 1,0 0 0,-1 0 0,1 0 0,0 1-1,0-1 1,-3-2 0,3 6 6,0-1 0,1 1 0,0 0 0,-1 0-1,1 0 1,0 0 0,0 0 0,0 0 0,0 0 0,0 1 0,1 2 0,6 49 299,-6-47-266,-2 5 24,0 22 139,0-30-156,1 0 0,-1 0 0,0 1-1,-1-1 1,-2 6 0,3-8-20,-1 1 0,1-1-1,0 0 1,-1 0 0,0 0 0,1 0 0,-1 0 0,0 0 0,0-1-1,-3 3 1,2-2 10,0-1 1,0 1-1,-1-1 0,1 0 0,0 0 0,-1 0 1,1 0-1,-6 1 0,2-2 37,1 0 0,-1 0-1,1-1 1,-10-1 0,8 0 9,0 0 0,0 0 0,-11-6 0,8 3-61,1-2 0,-1 1-1,2-1 1,-1-1-1,1 0 1,0 0 0,1-1-1,0 0 1,-7-11-1,-2-13-114,3-2-14,3 12 20,12 49 47,-1-21 72,1 0 0,-1 0 0,-1 1 0,1-1 0,-1 0 0,1 0 0,-2 0 0,1-1 0,0 1 0,-1 0 1,-4 8-1,-13 14 190,7-16-117,-1-1-1,0 0 1,0-2-1,-1 1 1,0-1-1,-1-1 0,1-1 1,-1 0-1,-1-1 1,1 0-1,-1-2 1,0 1-1,-19 0 1,-21 1 385,-1-3 0,-82-8 1,-64-19 507,166 17-699,0 0-99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7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 6553,'0'0'0,"9"-32"0,28 19 0,-3 10 0,12 3 481,-12 3-241,18 13 298,-9 13-199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7.3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72 6553,'46'32'340,"2"-11"141,12-13 56,-2-5-56,13-6-1,3-5 58,-2-5 182,-7 0-239,1 2 56,-14-5-56,-10-10-141,-13-19-502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3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841 333 6881,'0'0'5193,"-7"-2"-4686,-109-26 589,88 18-1015,-29-16 0,50 23-80,1-1 1,-1 0-1,-11-9 0,13 8-11,0 0 0,0-1 0,0 1 0,1-1 0,-1 0 0,1 0 0,1-1 0,-1 1 0,1-1 0,1 0 0,-1 1 0,1-1 0,0 0 0,1-1 0,-1 1 0,1 0-1,1 0 1,0-1 0,0 1 0,0 0 0,1-1 0,0 1 0,0 0 0,0 0 0,6-13 0,1 9-63,21-15 44,-26 23 26,1 1 0,0 0 0,-1 0 0,1 0 0,0 0 0,0 0 0,7-1 0,-9 3 3,0-1 0,1 1 1,-1 0-1,0 0 1,1 0-1,-1 0 1,0 0-1,1 0 0,-1 1 1,0-1-1,1 1 1,-1 0-1,3 1 1,0 1 4,-1 0 0,0 0 1,0 0-1,0 0 1,0 1-1,0 0 1,-1 0-1,0 0 1,0 0-1,0 1 0,0-1 1,-1 1-1,0 0 1,0-1-1,3 11 1,-2-6 25,-1 1 0,0-1 0,0 1 0,-1-1 0,0 1 0,-1 0 0,-1 18 0,-4-3 86,-2 0-1,0-1 1,-1 0 0,-2 0 0,0-1-1,-1 0 1,-2-1 0,0 0 0,-19 23-1,11-20-86,-2 0 0,0-2 0,-1 0 0,-2-1 0,-44 28 0,29-25-702,-1-1 0,0-3 0,-58 21 0,76-34-679,0-1 1,0-1-1,-41 5 0,7-5-1887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7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93 6553,'52'-37'0,"5"21"481,0 5-495,9-2 482,-1 10 0,1-7 55,-9 10-54,-5-3-1,-10 3-234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8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529 220 6553,'-4'3'61,"0"1"-1,0-1 1,0 0 0,0 0-1,-6 3 1,7-5-25,1 0 0,-1-1 0,0 1 0,1 0 0,-1-1 1,0 0-1,0 0 0,0 1 0,1-2 0,-1 1 0,-4-1 0,4 1 1,-1-1-1,0 0 0,1 0 1,-1 0-1,1-1 0,-1 0 1,1 1-1,0-1 0,-5-3 1,4 1-16,1 1 0,0-1 0,0 1 0,0-1 0,0 0 0,1 0 0,0 0 0,-1 0 0,1 0 0,1-1 0,-1 1 0,1-1 0,0 1 0,-1-7 0,0 4-26,2 1 0,-1 0-1,1-1 1,0 1 0,1-1 0,-1 1 0,1 0 0,0-1-1,1 1 1,3-10 0,16-17-22,-17 26 20,1 1 0,0 0 0,10-8 0,-13 12 5,0 0-1,1 1 1,-1-1-1,0 1 1,1 0 0,-1 0-1,1 0 1,0 0 0,-1 0-1,1 0 1,5 0 0,-6 1 3,0 0 1,-1 0-1,1 0 1,0 0-1,0 0 1,0 1-1,-1-1 1,1 1-1,0-1 1,-1 1-1,1 0 1,0 0-1,-1-1 1,1 1-1,-1 0 1,1 1 0,-1-1-1,2 1 1,2 4 54,-1-1 0,1 1 0,-1 0 1,0 1-1,-1-1 0,1 1 1,-1-1-1,-1 1 0,1 0 0,-1 0 1,-1 0-1,1 1 0,-1-1 1,0 0-1,-1 0 0,1 1 0,-2 9 1,0-4 62,-1-1 1,0 1-1,0 0 1,-1-1-1,-1 0 1,0 0-1,-1 0 0,0 0 1,-10 15-1,2-8 89,0-1-1,-2-1 0,0 0 0,0-1 0,-27 21 0,12-14 213,-1-2-1,-48 26 1,60-37-234,0-2 0,-1 0-1,0-1 1,0 0 0,-1-2 0,0-1-1,0 0 1,-34 1 0,10-4 223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0:48.2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420 0 6553,'-10'29'390,"0"0"0,-8 40 0,13-43-111,-2 1-1,-1-1 0,-14 28 1,3-13 204,-2-2 0,-29 39 0,41-65-332,-2 0-1,1-1 0,-1 0 1,-1-1-1,0 0 1,-1-1-1,0-1 1,0 0-1,-21 10 1,-20 1 344,-3-6-5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43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1858 389 3668,'0'-12'183,"0"10"-107,0-1 1,0 1-1,0-1 1,0 1-1,-1-1 1,1 1-1,-1 0 1,0-1 0,0 1-1,0 0 1,0-1-1,-2-3 1,-20-40 1241,19 36-1117,2 4-32,-1 0 0,0 0-1,0 0 1,-7-9 0,-3-5 26,-2 0 0,0 1 0,-1 1 0,-1 0 1,-21-17-1,22 23-108,1 0 0,-1 1 1,-1 1-1,0 0 0,0 1 0,-1 1 0,-31-9 0,13 8 20,1 2 0,-1 2 0,0 1 0,0 2 0,-71 5-1,55 2 10,0 3 0,0 3 0,-76 24 0,-445 186 1006,407-144-913,149-66-206,-33 29 58,41-34-61,4-3-5,1 0 1,1 0 0,-1 0-1,0 0 1,1 1-1,0 0 1,-4 5 0,-4 5 66,1 0 0,1 1 1,0 0-1,1 1 1,0-1-1,-7 28 0,6-14 11,2 1 1,1 0-1,-3 38 0,7 2 144,2 0-1,15 114 1,-9-136-183,3 0 0,1-1 1,23 63-1,-21-80-13,1 0 0,2 0 0,0-2 1,2 0-1,41 51 0,-30-46-13,2 0-1,1-2 1,1-2-1,1-1 1,53 34 0,-21-22 16,89 40 1,-122-66-24,2-1-1,0-2 1,0-1 0,69 10-1,138-7-2,-209-15 3,-1-1 0,1-1 0,0-2 0,-1-1 0,-1-1 0,1-2 0,-1-1 0,30-16 0,24-17-9,108-75 1,-151 88 10,-2-2-1,-1-1 1,64-77-1,-51 53 1,-4-2-1,-2-3 0,-3-1 1,56-115-1,-85 147 1,-2 0 1,-1-1-1,-1 0 0,-2-1 0,-1 1 1,-2-1-1,0-61 0,-2 35-3,-1 33 16,-1 1 0,-3-34 0,-3 14-13,-17-62 0,17 89 12,0 1-1,-1 0 1,0 0 0,-2 1-1,0 0 1,-13-18-1,13 21 8,7 10-11,-1 1-1,1-1 1,-1 0-1,0 1 1,0-1-1,-1 1 0,1 0 1,-1 0-1,-4-3 1,-21-16-7,-1 1 1,-1 1-1,-1 2 1,-63-26-1,27 21 11,-130-24 0,156 38 6,8 3-13,-1 4-26,28 2 29,2 0 4,-7-2-968,-22-2-7295,27 3 8744,2 0-2554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45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7457,'0'0'364,"-1"11"75,-29 255 1196,-111 453 0,140-714-1833,0-1 0,0 1 0,-1 0 0,0-1 0,0 0 0,0 1 0,-3 4 0,0 0-235,1-1-1205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46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0 270 4896,'5'-13'202,"0"0"-1,1 0 1,1 0-1,0 1 0,0 0 1,1 0-1,1 1 0,16-18 1,-11 16-62,1 0 0,1 0 0,0 1 0,0 1 1,34-17-1,-30 19-93,0 1-1,1 0 1,0 2 0,0 0 0,0 1 0,0 1 0,1 1 0,0 1-1,0 1 1,0 1 0,-1 1 0,25 4 0,-14 3 204,-32-8-226,1 1 0,0-1-1,0 0 1,0 1 0,-1-1 0,1 1-1,0-1 1,-1 1 0,1-1 0,0 1-1,-1-1 1,1 1 0,0-1 0,-1 1-1,1 1 1,4 3 42,-1-1-1,0 1 0,0 1 1,0-1-1,-1 0 0,0 1 1,0 0-1,-1-1 0,1 1 1,-1 0-1,0 0 1,-1 1-1,0-1 0,0 0 1,0 1-1,0-1 0,-1 0 1,0 1-1,-2 10 1,-3 1 23,-1 0-1,0-1 1,-1 0 0,-1 0 0,-1 0 0,-1-1 0,0-1 0,-18 23 0,-5 0 6,-73 66 0,-88 50-673,178-142 271,9-7-790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46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0 710 4500,'91'-53'-9,"170"-113"63,-234 146-40,-1-2 0,-2-1 0,0-1 0,-1 0 0,-1-2 0,-2-1 0,20-33-1,-33 47 45,-1 0-1,0-1 0,-1 1 0,0-1 0,-1-1 1,-1 1-1,0-1 0,-1 1 0,0-1 0,-1 0 0,-1 1 1,-3-30-1,2 37 238,-12 0-67,3 1-199,0 1-1,-1 0 1,0 1-1,0 0 1,0 1-1,0 0 1,-1 0 0,1 1-1,-1 1 1,-12 0-1,10 2 30,0 1 0,-1 1 0,1 0 0,0 1-1,0 1 1,1 0 0,-1 1 0,1 0 0,1 1-1,-1 1 1,1 0 0,-19 16 0,15-10-32,0 1 0,2 0 1,0 1-1,1 1 0,0 0 1,1 1-1,2 0 0,-11 23 0,16-28-19,0 0 0,1 0 0,1 1 0,0 0 0,1 0 0,0 0 0,1 0-1,1 0 1,0 0 0,1 0 0,0 0 0,1 0 0,1 0 0,4 13 0,4 8 159,2-1 0,1 0 0,2-1 0,22 36 0,-34-63-109,62 113 1040,-55-97-848,-1 1 1,-1 1-1,9 34 0,-17-53-209,0 1-1,0 0 0,0-1 1,-1 1-1,0 0 0,0 0 1,0-1-1,-1 1 0,0 0 1,0-1-1,0 1 0,-1 0 1,0-1-1,0 0 0,-3 6 1,-8 24 86,3-18-69,-15 13-152,19-23-437,-3-4-2042,-29 10 549,28-10-144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46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4076,'36'-15'1047,"-36"15"-1015,1-1 0,-1 1 1,0 0-1,1 0 0,-1 0 0,0-1 0,1 1 0,-1 0 0,1 0 0,-1 0 1,0 0-1,1 0 0,-1 0 0,1 0 0,-1 0 0,0 0 0,1 0 1,-1 0-1,0 0 0,1 0 0,-1 0 0,1 0 0,-1 0 0,0 1 0,1-1 1,-1 0-1,0 0 0,1 0 0,-1 1 0,0-1 0,1 0 0,-1 0 1,0 1-1,1-1 0,-1 1 0,7 5 159,0 1 0,-1 0 0,0 0 0,0 0 0,0 1 0,-1 0 0,-1 0 0,1 0-1,-1 1 1,-1-1 0,1 1 0,-2 0 0,1 0 0,-1 0 0,2 16 0,-1 15 242,-1 0 0,-4 57 1,1-67-303,0-26-113,-20 414 714,16-356-1096,-5 62 927,8-42-6573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46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29 320 6701,'-28'-42'2220,"42"10"-1620,23-5-380,14 5-148,15-2 36,6 7-164,-1 1-24,-5 7-532,8-2-400,-25 5-632,2 0-253,-8-2-115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1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3 8413,'-25'-3'3280,"-8"36"-2188,3 7-316,9 14-116,9 3-104,-1 12-156,6 2-164,2 6-88,10 10-76,-5-5-32,12 1 8,1-4-120,-6-9-800,6-9-816,-13-7-1212,-5-7-1248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4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894 230 5188,'0'0'1496,"-9"-6"-1243,-25-15-50,25 15-92,8-2-53,-5-28-22,6 35-35,0 0 0,-1 0 0,1 0 0,0 0 0,0 0 0,0 0 0,0 0 0,0 0 0,0 0 0,1 0 0,-1 0 0,0 0 0,0 0 0,1 0 1,-1 0-1,1-1 0,15-37 12,-16 37-15,1 1 0,-1-1 0,1 1 0,0-1 0,0 1 0,0-1 0,0 1 0,0-1 1,0 1-1,2-2 0,25-29-22,-12 19 53,18-10-3,-33 22-22,0 1 0,0-1-1,0 0 1,0 1 0,1-1 0,-1 0 0,0 1-1,0 0 1,0-1 0,1 1 0,-1 0 0,0-1 0,2 1-1,18-2 216,42 2 0,-48 5 135,20 14 9,-34-18-323,1 0 1,-1 0-1,1 0 0,-1 0 1,1 0-1,-1 0 0,0 1 1,0-1-1,3 3 0,-1 0 7,40 51 432,-38-48-402,-1 1-1,1-1 1,-1 1-1,-1 0 1,0 0-1,0 1 0,2 10 1,-2 15 196,-3-33-266,0 0 1,0 0 0,0 0-1,0 0 1,-1 0 0,1-1 0,0 1-1,0 0 1,-1 0 0,1 0-1,0-1 1,-1 1 0,1 0 0,0-1-1,-1 1 1,1 0 0,-1-1-1,0 1 1,1 0 0,-1 0 0,-11 13 7,0-1 1,-1 0-1,-1-1 1,1-1-1,-2 0 1,0 0 0,0-2-1,-24 12 1,18-13-32,-1 0 1,0-2-1,0 0 1,0-1-1,-1-2 1,-22 1 0,28-3-90,1-1 1,0 0 0,-1-1-1,1-1 1,0-1 0,0-1-1,0 0 1,-24-9 0,25 2-153,-20-16 118,21 12 38,-17-22 59,2 3 12,23 27 49,-4 3-20,-30-12 27,39 16-24,0-1 0,0 1 0,-1-1 0,1 1 0,0-1 0,0 1 0,-1 0 0,1 0 0,0 0 0,-1 0 0,1 0 0,0 0 0,-2 0 0,-81 9 161,77-7-41,0 6 71,1 0-142,0 1 0,0-1 0,1 1 0,0 0 0,0 0 0,1 0 0,0 1 0,1 0 0,0-1 0,1 1 0,0 0 0,0 0 0,0 19 0,4-16 17,0 1 1,1-1 0,0 1-1,1-1 1,1 0 0,0-1 0,9 17-1,53 82 278,-60-100-319,65 106 371,-67-110-337,-1 1 0,1 0 0,-2 0 0,1 0-1,-1 0 1,0 0 0,0 1 0,-1-1 0,-1 1-1,1 0 1,-1 0 0,-1-1 0,1 1 0,-2 0-1,-1 12 1,1-15-31,-2 1 0,1-1 0,-7 12 0,9-18-30,0 1 4,-1 0 0,1 0 0,-1 0 0,0 0 0,0 0 1,1 0-1,-1-1 0,0 1 0,0 0 0,0 0 0,0-1 1,0 1-1,0 0 0,0-1 0,-2 1 0,-15 10 0,0-1 0,-1 0-1,-1-2 1,1 0 0,-1-2 0,-1 0-1,1-1 1,-1-1 0,0-1 0,-31 1 0,32-6 30,0 0 1,1-1 0,-1-1 0,0-1 0,1 0 0,-23-11 0,41 15-29,-1 1 0,1-1 1,-1 0-1,1 0 1,0 0-1,-1 0 0,1 0 1,0 0-1,0-1 1,0 1-1,-1 0 0,0-2 1,-8-9 2,0 0 1,1 0 0,0-1-1,1 0 1,1-1-1,0 0 1,-6-17 0,6 5-3,1 0 1,1 0-1,2 0 1,0 0-1,3-50 1,3 37-229,2 0 0,1 0 0,15-48 0,-8 40-467,20-62-2229,1 32-93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2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1128 191 3636,'0'0'896,"6"-4"20,21-17 5009,-28 16-5404,-4-12-258,4 17-256,1-1 1,0 1-1,0-1 0,0 0 0,-1 1 1,1-1-1,0 1 0,-1-1 1,1 1-1,-1-1 0,1 1 0,-1-1 1,1 1-1,-1 0 0,1-1 0,-1 1 1,1 0-1,-1-1 0,0 1 0,-5-4 15,-9-7 38,0 0-1,-34-15 0,4 8 4,-1 3-1,0 1 0,-1 3 1,-1 2-1,0 2 1,0 2-1,-78 1 0,100 5-26,-1 1-1,1 1 0,0 1 1,0 1-1,1 1 0,-1 2 1,1 0-1,1 2 0,0 1 1,0 0-1,1 2 0,1 1 1,0 1-1,0 0 0,2 2 1,0 0-1,-31 37 0,33-33 11,1 2-1,1 0 1,1 1-1,1 0 1,1 1-1,2 0 1,-16 48-1,23-56-165,0 0 0,1 0 0,0 0 0,2 0-1,0 0 1,1 0 0,0 0 0,2 1-1,0-1 1,1 0 0,0-1 0,2 1 0,10 27-1,12 18-2003,2-5-1081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2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892 788 7717,'-7'4'1204,"-39"18"278,-1 4-710,-186 76 515,227-99-1182,0 0 0,0 0 1,-1-1-1,1 0 0,-13 3 0,0-2 40,3 3 5,12-5-69,0 1 0,0-1 1,0 0-1,0 0 0,-1-1 1,1 1-1,0-1 1,0 0-1,-5 0 0,-77-4 702,70-1-444,-18-12 4,32 16-311,0 0-1,1 0 1,-1 0-1,0 0 0,1 0 1,-1 0-1,1-1 1,-1 1-1,-1-3 1,-9-9 9,1-1 0,0 0-1,1-1 1,0 0 0,1 0 0,-8-20 0,5 2-28,2-1 0,1 1 1,-6-51-1,-1-106 29,-7-38-20,23 224-22,-5-23-30,-16-54-1,1 40-49,0 9-112,16 26-146,-3 3-1134,-18-12 238,19 12-614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10085,'53'40'1352,"-3"-18"-456,16-11-372,10-11-292,7-7-116,8-5-272,-15 1-760,-5-3-1156,-13-3-1472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3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700 282 7333,'-10'-1'792,"0"-1"-527,7 1-105,-1 0 1,0 0-1,1 0 0,-1 1 1,1 0-1,-1-1 0,0 1 1,-5 1-1,5 8 100,-13 25-68,16-34-189,1 1 1,0-1-1,-1 1 0,1-1 1,0 1-1,0 0 0,-1-1 1,1 1-1,0-1 0,0 1 1,0 0-1,0-1 0,0 1 1,0-1-1,0 1 0,0 0 1,0-1-1,0 1 0,0 0 1,0-1-1,0 1 0,0-1 1,0 1-1,1-1 0,-1 1 1,0 0-1,1 0 0,12 33 18,-12-33-20,-1 0 0,0 0 0,1 0 0,-1 0 0,1 0 1,-1 0-1,1-1 0,0 1 0,-1 0 0,1 0 0,0 0 0,-1-1 0,1 1 0,0 0 0,0-1 1,1 2-1,6 4-3,0 0-1,0 0 1,0-1 0,0 0 0,1 0 0,0-1 0,0 0 0,0 0 0,1-1 0,-1-1-1,1 1 1,19 1 0,6-6-36,-19-3 42,19-12-26,-33 17 21,-1-1 1,0 1 0,0-1 0,0 1-1,0-1 1,0 1 0,0-1 0,-1 0-1,1 0 1,0 0 0,0 1 0,0-1-1,-1 0 1,1 0 0,1-2 0,6-11-4,0 1 0,0-2 0,10-27 0,-18 41 15,0 0-1,1-1 0,-1 1 0,0 0 1,0 0-1,0 0 0,0-1 1,0 1-1,0 0 0,0 0 0,0-1 1,0 1-1,-1-2 0,-8-40 264,9 41-247,0 1 1,0 0-1,-1-1 1,1 1 0,0 0-1,-1 0 1,1-1-1,-1 1 1,1 0-1,-1 0 1,0 0 0,0 0-1,-1-2 1,-23-31 337,24 34-351,1-1 0,-1 0 0,1 0 0,-1 1 0,1-1 0,-1 1 0,0-1 0,1 0 0,-1 1 0,0-1 0,1 1-1,-1 0 1,0-1 0,0 1 0,1-1 0,-1 1 0,0 0 0,0 0 0,0-1 0,0 1 0,1 0 0,-1 0 0,0 0 0,0 0 0,-1 0 0,-12-2 74,0 1-1,0 0 1,-1 1 0,1 0 0,0 1-1,0 1 1,0 0 0,0 1 0,0 1-1,0 0 1,1 1 0,-18 8 0,4 4 41,1 1 1,0 2 0,1 0 0,2 2 0,0 0 0,1 2 0,-35 49-1,0 13 686,-46 97 1,92-164-605,-1-2 210,-18 17-45,29-33-356,0 0 1,0 0 0,0 1 0,0-1-1,-1 0 1,1 0 0,0 0 0,-1 0 0,1 0-1,-1-1 1,-1 2 0,-23 9 121,-35 11-1,61-22-133,-1 1-1,1-1 0,-1 0 0,0 0 1,0 0-1,1 0 0,-1 0 0,0 0 1,1 0-1,-1 0 0,0 0 1,1 0-1,-1 0 0,0 0 0,1 0 1,-1-1-1,0 1 0,1 0 0,-1 0 1,1-1-1,-1 1 0,-1-1 1,-31-16 148,32 16-151,0 1 0,0-1 0,0 1 0,0-1 1,0 1-1,0-1 0,0 0 0,1 0 0,-1 1 0,0-1 0,0 0 0,1 0 0,-1 0 0,0 0 0,1 0 0,-1 1 0,1-1 0,-1-2 0,-8-13-6,2 0-1,-1 0 1,2 0 0,0-1-1,1 0 1,-2-19-1,4 9-19,2-1 0,2 1-1,0-1 1,2 1 0,0 0 0,2-1-1,13-38 1,-5 28-265,1 0 0,2 1 0,2 0 1,33-50-1,-36 65-521,1 1 0,32-32 0,-29 33-792,15-16-1340,-26 27-781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3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1071 0 7797,'-6'9'1541,"-5"6"-1033,1 2 0,1-1 0,0 1 0,1 0 1,1 1-1,-6 24 0,8-25-397,-1 0-1,0 0 0,-1-1 1,0 0-1,-2 0 1,0 0-1,-13 16 1,7-17-89,-1 0 0,-1-1 0,0-1 1,-1-1-1,0 0 0,-1-1 1,-21 9-1,15-10-37,-1 0 1,0-1 0,0-2-1,-50 8 1,75-15-5,0 0 0,-1 1 1,1-1-1,-1 0 1,1 0-1,0 0 1,-1-1-1,1 1 1,-1 0-1,1 0 0,-2-1 1,-32-9-309,34 10 311,0 0 0,1 0 0,-1 0 1,0 0-1,1 0 0,-1-1 1,1 1-1,-1 0 0,1 0 1,-1-1-1,0 1 0,1 0 1,-1-1-1,1 1 0,-1-1 0,1 1 1,0 0-1,-1-1 0,1 1 1,-1-1-1,1 1 0,0-1 1,-1 1-1,1-1 0,0 0 1,-3-3-17,1 0 1,0 0 0,0 0 0,1 0 0,0 0-1,-1-1 1,1 1 0,0 0 0,1-1 0,-1 1-1,1-1 1,0 1 0,0-1 0,0 1 0,1 0 0,0-1-1,1-4 1,11-25-82,-1 19 51,1 2 57,1 1 0,1 1 0,0 0 1,1 1-1,32-16 0,-47 26 13,-1-1 1,1 1-1,0 0 1,0 0-1,-1 0 0,1-1 1,0 1-1,0 0 0,-1 0 1,1 0-1,0 0 1,0 0-1,0 0 0,-1 0 1,1 1-1,0-1 0,1 0 1,31 7 303,-32-7-296,0 0 0,-1 0-1,1 0 1,-1 0-1,1 1 1,0-1-1,-1 0 1,1 0-1,0 0 1,-1 1-1,1-1 1,-1 0-1,1 1 1,-1-1-1,1 1 1,-1-1 0,1 1-1,-1-1 1,1 0-1,-1 1 1,0 0-1,1-1 1,-1 1-1,0-1 1,1 1-1,-1 0 1,4 5 32,-1 0 1,1 0-1,-2 0 1,1 0-1,0 1 1,-1-1 0,-1 1-1,1 0 1,-1-1-1,0 1 1,0 0-1,-1 0 1,0 0-1,0-1 1,-1 1-1,1 0 1,-2 0-1,1-1 1,-1 1-1,0 0 1,0-1-1,-5 9 1,-6 9 14,-2 0 1,0-2-1,-1 0 0,-2 0 1,0-2-1,-38 34 1,5-12-42,-96 61 1,93-69-377,-72 32 0,107-57-424,-1-1 0,0-1 0,0-1 0,-1 0-1,1-2 1,-1 0 0,-28 1 0,40-5-2614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3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10453,'71'-19'572,"0"-2"-160,4-5-160,4 1-104,4 1-148,-7-2-364,-5 8-1136,-13-1-1512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4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9109,'0'0'1252,"-5"54"124,10 18-128,2 22-336,13 10-168,-7 8-344,0 7-176,-13-3-132,-8 3-92,-5-7-620,-12-4-732,-8-14-760,-12-15-1216,7-22-577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4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1031 102 6077,'0'0'3587,"8"2"-2901,22 8-102,-22-8 258,-1 4-649,24 17-46,-24-17 465,-3 2-481,0 0-90,-3-5-14,0 0 1,0-1-1,1 1 0,-1 0 0,1-1 0,-1 1 0,1-1 0,0 1 0,2 1 0,-1 5 136,0-1-103,-2-5-34,1 0 0,-1 0 0,0 1 0,0-1-1,-1 0 1,1 0 0,-1 1 0,1-1 0,-1 0-1,0 0 1,-1 5 0,-2 72 309,-3-1 1,-3 0-1,-32 125 0,34-179-282,-1-1 0,-2 0 0,0 0 0,-1-1 0,-1 0 0,-2-1 0,0-1 0,-1 0 0,-1-1 0,-1 0 0,0-2 0,-2 0 0,0 0 0,-1-2 0,-1-1 0,0 0 0,-1-2 0,0 0 0,-1-2 0,-1 0 0,0-2 0,0 0 0,-1-2 0,-48 8 0,45-12-51,-1 0 0,1-3 0,-1 0-1,1-2 1,-1 0 0,1-3 0,0 0 0,0-1 0,1-2-1,-29-12 1,39 13-5,-1-2 0,1 0 0,1 0 0,0-2 0,0 0-1,1-1 1,1 0 0,0-1 0,0-1 0,2 0 0,-1-1 0,2 0 0,0-1-1,1 0 1,-16-35 0,18 31 7,2-2 0,0 1 0,1-1 0,1 0 0,1 0 0,1 0 0,1 0 0,1 0 0,1-1-1,1 1 1,1 0 0,10-39 0,-6 34-5,2 0 0,1 1 0,1 0 0,1 0-1,2 2 1,0-1 0,1 2 0,2 0 0,32-36-1,-18 29-238,0 1 0,2 1-1,68-42 1,-68 50-1342,1 3 0,51-20 0,-33 22-1777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4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10357,'0'0'2304,"-5"47"-584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5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1713 0 11085,'0'0'1949,"2"9"-1430,2 10-418,-1 1-1,-1 1 1,-1-1 0,-1 0 0,-1 0 0,0 0 0,-2 0 0,0 0 0,-8 26 0,9-38-92,-5 18 38,-1 0 0,-1-1-1,-1 1 1,-1-2 0,-20 32 0,16-33-31,-2-2 1,0 0-1,-2 0 0,0-2 1,-1 0-1,-1-2 0,-31 21 1,40-30-21,0-1 0,0-1 1,0 0-1,-1 0 0,0-1 1,0-1-1,0 0 0,0-1 0,-1-1 1,1 0-1,-1 0 0,0-1 1,0-1-1,1-1 0,-27-3 0,39 4-1,0-1-1,0 1 1,1 0-1,-1 0 1,0-1-1,0 1 1,1 0-1,-1-1 1,0 1-1,1 0 1,-1-1-1,0 1 1,1-1-1,-1 1 1,1-1-1,-1 0 1,1 1-1,-1-1 1,1 0-1,-1 1 1,0-2-1,-8-9-81,1-1-1,0 0 1,1 0-1,1 0 0,-1-1 1,2 0-1,-5-15 1,7 10 15,1 0 0,0 0 0,1-1 0,1 1 0,1 0 0,0-1 0,7-30 1,-3 27 41,1 0 1,1 0 0,1 1-1,1 0 1,21-37 0,-27 52 27,0 1 0,1-1 0,0 1 0,0 0 0,0 0 0,6-4 0,-5 6-1,-1 0-1,1 0 1,1 1-1,-1-1 1,8-1 0,-13 4 3,1-1 0,-1 1 1,1 0 0,-1 0-1,1-1 1,-1 1 0,1 0-1,0 0 1,-1 0 0,1 0-1,-1 0 1,1-1 0,-1 1 0,1 0-1,0 1 1,-1-1 0,1 0-1,-1 0 1,1 0 0,0 0-1,-1 0 1,1 0 0,-1 1 0,1-1-1,0 1 1,24 10 56,-24-11-53,-1 0 1,1 1 0,-1-1 0,1 0 0,-1 0-1,0 1 1,1-1 0,-1 0 0,1 1 0,-1-1 0,0 0-1,1 1 1,-1-1 0,0 1 0,1-1 0,-1 0-1,0 1 1,1-1 0,-1 1 0,0-1 0,0 1-1,0-1 1,0 1 0,1-1 0,-1 1 0,0-1 0,0 1-1,0 0 1,0-1 0,0 1 0,0 0 0,1 13 31,0 0 1,0 0-1,-2 0 1,0 0 0,0 0-1,-1 0 1,-1 0-1,0 0 1,-1-1 0,-8 21-1,0-11-22,0 0-1,-2 0 0,0-2 0,-2 0 0,0 0 1,-1-2-1,-1 0 0,-1-1 0,-1-1 1,0 0-1,-24 13 0,31-21-8,-1-1 0,0-1 1,-31 11-1,38-16-8,0 0 1,0 0 0,0-1 0,0 0-1,-1-1 1,1 1 0,0-1-1,-1-1 1,1 1 0,0-1 0,-9-2-1,13 2 0,-1-1-1,0 1 0,0-1 0,1 0 1,-1 1-1,1-2 0,0 1 0,-1 0 1,-3-5-1,-3-3-20,0-2 1,1 1-1,0-1 0,1 0 1,1-1-1,0 0 0,0 0 1,1-1-1,-7-27 0,5 14 100,2 0-1,1-1 1,2 1-1,-2-46 1,-3 83 128,-77 88 215,22-23-249,-77 70 0,-53 10-226,159-132-1092,-1-1 0,0-2 0,-70 29 0,104-49 1016,0 1 0,1-1 0,-1 0 1,0 0-1,1 1 0,-1-1 0,0 0 0,1 0 0,-1 0 0,0 0 0,1 0 0,-1 0 0,0 0 0,1 0 0,-1 0 0,0 0 0,1 0 0,-1 0 0,0 0 0,0-1 0,-31-8-3039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7213,'66'-13'1288,"0"-3"-288,-1 0-504,-7 3-252,-1 5-136,-6 5-2576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5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10825,'78'-18'560,"-7"3"-96,5-3-88,-11 1-132,-1-2-128,-14 5-72,-4 0-444,-8 7-1024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9253,'0'0'4292,"25"47"-3664,-5 22-88,-7 21-172,-8 18-176,2 7-92,-7 1-60,5 4-28,-10-9-100,-2-3-748,-11-10-508,-2-8-788,-5-18-1100,-1-18-341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6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688 1 8373,'0'0'1285,"7"2"-108,4 1-992,-1 1-1,1 1 1,-1-1 0,0 2 0,0-1-1,-1 1 1,0 1 0,0 0 0,0 0-1,-1 1 1,0 0 0,0 0 0,-1 1-1,0 0 1,-1 0 0,8 14-1,-3-1 42,0 1-1,-2 0 0,0 0 0,-2 0 0,-1 1 0,7 44 0,-12-48-94,0 0 1,-1-1 0,-1 1 0,0 0-1,-2-1 1,0 1 0,-2-1-1,0 0 1,-1 0 0,-1 0 0,0-1-1,-2 0 1,-19 32 0,6-17-77,-1-2 0,-2-1 1,-1 0-1,-1-2 0,-1-1 0,-36 26 1,36-33-350,0-1 0,-1-2 0,-2 0 0,1-2-1,-2-1 1,-42 12 0,20-11-1348,-1-3-1,0-2 1,-62 3 0,21-9-2043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7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0 7237,'0'0'1650,"-5"6"-1235,-3 3-296,1 0 0,0 0 1,1 0-1,0 1 0,1 0 0,0 0 0,1 1 0,0-1 0,-3 13 0,-22 110 702,27-124-788,-3 28 94,1 0 0,1 0 0,2 1 0,2-1 0,2 1 0,1-1 0,2 0 0,1 0 0,2-1 0,21 55 1,-22-74-86,0 1 0,2-1 0,0-1 0,20 26 0,-21-32-32,0 0 0,0 0 1,1-1-1,0 0 0,1-1 1,-1-1-1,20 11 0,-25-15-10,0-1-1,0 0 0,0 0 1,1-1-1,-1 0 1,0 1-1,1-2 1,-1 1-1,1-1 1,-1 1-1,1-2 0,-1 1 1,1-1-1,-1 1 1,7-3-1,-4 0-3,-1 0 0,1 0 0,-1 0 0,0-1-1,0-1 1,0 1 0,0-1 0,-1 0 0,9-8 0,-1-3-16,0-1 1,-1 0-1,-1-1 1,0 0-1,-2-1 1,0 0-1,8-21 1,10-39-73,25-108 0,1-85 606,-53 268-303,-4 102 418,1-52-457,1 1 1,9 67-1,1-68-186,2 0 0,2-1 1,2 0-1,2-2 0,2 0 0,1-1 1,35 53-1,-50-88-887,48 22-6961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7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0 607 8489,'4'-5'1117,"9"-16"-207,-12 20-868,-1 0-1,1 1 1,0-1-1,-1 0 1,1 0-1,0 0 1,0 1-1,0-1 1,-1 0-1,1 1 1,0-1-1,0 1 1,0-1 0,1 1-1,189-93 743,-17 10-733,-133 61-54,-1-2-1,41-32 1,-68 45 5,-1 0 0,0 0 0,0-1 0,-1-1 0,-1 0 1,15-23-1,-21 29-7,0-1 0,0 0 0,0 0 0,-1 0 0,0-1 0,-1 1 0,0-1 0,0 1 1,-1-1-1,0 0 0,-1 1 0,0-1 0,0 0 0,-2-9 0,2 15 5,-1 1 0,0-1 0,1 1 0,-1-1 0,0 1 0,-1-1 0,1 1 0,0 0 0,-1-1 0,1 1 0,-1 0 0,0 0 0,0 0 0,1 0 0,-1 1 0,-1-1 0,1 0 0,0 1 0,0-1 0,-1 1 0,1 0 0,0 0 0,-1 0 0,1 0 0,-1 0 0,0 1 0,1-1 0,-1 1 0,1-1 0,-1 1 0,0 0 0,-3 0 0,-6 1 1,0 0-1,0 0 1,0 1 0,1 1-1,-1-1 1,-12 6 0,-12 7 15,1 0 1,0 3 0,2 0-1,0 3 1,1 0-1,1 2 1,-30 29-1,50-41 24,0 1-1,1 0 0,0 0 0,1 1 0,0 1 1,1-1-1,0 1 0,-8 25 0,12-30 0,1 0 0,1 1 0,0-1 0,0 0 0,1 1 0,0-1 0,0 1 0,1-1 0,1 1 0,0-1 0,0 1 0,0-1 0,1 1 0,1-1 0,6 15 0,1-5 38,0 0 0,2-2 0,0 1 0,1-1 0,1-1 0,1-1 0,0 0 0,23 18 0,146 93 364,-170-117-427,260 169 413,-273-178-419,0 1 0,0-1-1,0 1 1,0 0 0,0-1 0,0 1-1,-1 0 1,1 0 0,0 0 0,0-1-1,-1 1 1,1 0 0,-1 0 0,1 0-1,0 0 1,-1 1 0,4 6 13,0 0 0,-1 1 0,0-1 1,-1 1-1,0-1 0,1 15 0,-3-23-20,0 0 1,0 1-1,0-1 0,0 1 0,0-1 1,0 1-1,0-1 0,0 1 0,0-1 1,0 0-1,-1 1 0,1-1 0,0 1 1,0-1-1,0 0 0,-1 1 0,1-1 1,0 1-1,-1-1 0,1 0 0,0 0 1,-1 1-1,1-1 0,0 0 0,-1 1 1,1-1-1,-1 0 0,1 0 0,0 0 1,-1 0-1,1 1 0,-1-1 1,1 0-1,-1 0 0,-22 11 16,0-1 0,0-2 0,-1 0 0,0-1 0,0-1 0,0-2 0,-42 4 0,-9-5-2023,-97-8 0,164 5-121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8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7069,'0'0'3226,"-2"5"-2531,-5 30 0,2 0-1,-2 46 0,1 0-244,-3 30 1,5 127 0,24 112-216,-13-177-103,-7-98-9201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8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3 291 8861,'-1'-12'396,"0"0"1,1 0 0,0 0-1,1 0 1,0 0 0,6-23-1,-5 28-286,1 0 0,0 0 0,0 0 0,1 1-1,0-1 1,0 1 0,0 0 0,1 0 0,0 0 0,0 1 0,0-1-1,10-6 1,2 0-50,1 0-1,1 2 1,0 0-1,0 1 1,1 1-1,0 0 0,0 2 1,1 0-1,0 2 1,0 0-1,40-2 1,-34 5-43,1 2 1,-1 0 0,1 2-1,-1 1 1,0 1-1,0 1 1,-1 1 0,48 20-1,-65-22-9,1 0-1,-1 0 1,0 1-1,0 0 1,-1 0-1,1 1 1,-1 1-1,-1-1 1,11 14-1,-15-18-5,-1 1 1,0-1-1,0 1 0,0 0 0,0 0 0,-1-1 1,1 1-1,-1 0 0,0 0 0,0 1 0,0-1 0,-1 0 1,0 0-1,1 0 0,-1 0 0,-1 1 0,1-1 0,-1 0 1,1 0-1,-1 0 0,-1 0 0,1 0 0,0 0 1,-1 0-1,0 0 0,0-1 0,-3 6 0,-3 2-4,-2 0 1,1 0-1,-1-1 0,-1 0 0,1 0 1,-2-1-1,1-1 0,-24 13 0,-2-2-33,-68 25-1,48-25-69,1-3 1,-67 10-1,112-24 84,0-1-1,0 0 1,0 0 0,0-1-1,-19-3 1,23 2-53,3-22-40,2 17 95,2 0-6,10 0 7,9-2 14,0 1 1,0 0-1,1 2 1,-1 0-1,1 1 1,1 1 0,-1 1-1,28 0 1,-22 4 75,0 2 0,0 0 1,-1 2-1,0 0 1,0 2-1,-1 1 1,0 1-1,0 1 1,36 23-1,-34-17 50,0 1-1,-2 1 1,-1 1 0,0 1-1,-1 1 1,-2 1-1,31 44 1,-46-60-52,0 1 1,-1 0-1,0 0 1,-1 0-1,0 0 1,0 1-1,0-1 1,-1 1-1,-1 0 1,1 0-1,-1 17 1,-1-19-47,-1-1 1,1 1 0,-2 0 0,1-1 0,-1 1 0,0-1 0,0 0 0,-1 0 0,0 0 0,0 0-1,0 0 1,-1 0 0,0-1 0,0 0 0,0 1 0,-7 5 0,-3 0-18,1 0 0,-1-1 1,-1-1-1,1 0 0,-2-1 1,-18 7-1,-102 30-88,65-28-1037,-1-3-1,-1-3 1,0-4-1,-108-2 1,70-10-2508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9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155 545 4536,'-20'6'547,"10"-2"-71,-1 0 0,1 0 0,0 0 1,0 2-1,1-1 0,-14 10 1,-2 4 443,15-7-157,-3 14-104,9-12-94,4 19 205,10-28-559,5 3-154,0-1 0,25 8-1,-33-12-38,0-1 1,0-1-1,0 1 0,0-1 1,1 0-1,-1-1 0,0 0 0,1 0 1,9-1-1,-15 0 5,0 1 0,1-1 0,-1 1 1,0-1-1,1 0 0,-1 0 0,0 0 1,0 0-1,0 0 0,0-1 0,0 1 0,3-3 1,1 0 44,5-5 113,-8 3-161,1 1 0,-1-1 0,0 1 0,0-1 0,-1 0 0,1 0 0,-2 0 0,1 0 0,0-1 0,-1 1 0,0 0 0,-1-1 0,0 1 0,0-1 0,0 1 0,0-1 0,-1 1 0,0 0 0,-1-1 0,-2-6 0,-8-20 185,-27-45 0,-9-23 146,44 89-304,-1 0-1,2-1 1,0 1 0,0-1-1,1 1 1,0-20 0,2 17-160,0 0 1,1 1-1,1-1 0,0 0 1,1 0-1,0 1 1,1 0-1,1-1 1,1 2-1,8-18 1,-7 17-321,8-16-3213,6-9 475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9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217 911 7153,'-12'-2'365,"1"-2"0,0 1 0,0-2 0,0 1 1,0-1-1,1-1 0,0 0 0,0-1 0,0 0 0,1 0 1,0-1-1,1 0 0,0 0 0,-14-19 0,15 16-250,0 0-1,1-1 0,0 1 1,1-1-1,0 0 1,1-1-1,0 1 0,1-1 1,1 0-1,0 0 0,0 0 1,1 0-1,2-19 0,1 8-92,2-1 0,1 1 0,0-1 0,2 2 0,1-1 0,1 1 0,1 0 0,0 1-1,19-28 1,0 6-15,2 2 0,2 0 0,50-48 0,17 0-424,-75 69-174,-20 16-663,1 2-741,20-9-634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39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868 1 6417,'-3'6'1450,"-1"2"-942,-2 4 51,-1 1 2937,1-7-3381,-127 91-32,5-4-71,108-77 7,0 2-1,2 0 1,0 2 0,-16 20 0,23-24 2,1 0 1,1 0-1,0 1 1,1 1 0,1-1-1,0 1 1,2 0-1,0 1 1,1-1-1,1 1 1,0 0-1,2 0 1,0 0-1,1 0 1,2 19 0,5 1 137,0-1 0,23 64 0,-20-73 144,-1 0-1,-2 1 0,-1 0 0,5 57 0,-11-87-284,0 1-1,0 0 1,0 0-1,0 0 1,0-1-1,-1 1 1,1 0-1,0 0 1,0-1-1,-1 1 1,1 0-1,0-1 1,-1 1-1,1 0 1,0-1-1,-1 2 1,-3 4 27,0-1 0,-1 1 1,1-1-1,-1 0 0,0 0 1,0 0-1,-1-1 0,1 0 0,-1 0 1,0 0-1,0-1 0,-1 1 1,1-1-1,0-1 0,-1 0 1,0 0-1,-11 2 0,7-2 23,0 0 0,-1-2 0,1 1-1,0-1 1,-1-1 0,1 0 0,0-1 0,0 0 0,0-1-1,0 0 1,0 0 0,1-1 0,-1-1 0,1 0 0,0 0-1,0-1 1,1 0 0,0 0 0,0-1 0,0-1 0,-8-9-1,4 2-40,1 0-1,0 0 1,2-1-1,0 0 0,0-1 1,2 0-1,0-1 0,1 1 1,1-1-1,0-1 1,-5-33-1,6 13-23,2 1 1,2-1-1,1 1 1,2-1-1,1 0 0,12-50 1,-1 33-881,2 0 0,2 1 1,42-84-1,-34 85-1460,-5 12-1175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7837,'57'-16'1148,"9"8"-396,5-5-380,3 10-216,-8-2-156,-17 5-1172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1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1042 1 4540,'0'0'3868,"-2"10"-3024,-3 20-500,2 0 1,1 1-1,1-1 0,5 45 1,24 133 197,-6-64-303,-3 94-19,-19-202-201,-1-1 1,-2 1 0,-2-1 0,-14 57 0,8-54-7,-1-1 0,-2 0 1,-31 57-1,37-81-8,-1 0 0,-10 13 0,4-10-3,-2-1 0,1-1 1,-22 14-1,38-27-2,-1 0 0,0-1 1,1 1-1,-1-1 0,0 1 0,0-1 0,1 0 0,-1 1 0,0-1 1,0 0-1,0 0 0,0 1 0,0-1 0,1 0 0,-1 0 0,0 0 1,0 0-1,-2 0 0,-36 0-28,39 0 27,-1 0 0,0 0 0,0 0 0,0 0 0,0 0 0,1 0 0,-1 0 0,0-1 0,0 1 0,0 0 0,1 0 0,-1-1 0,0 1 0,0 0 0,1-1 0,-1 1 1,0-1-1,1 1 0,-1-1 0,0 1 0,1-1 0,-2 0 0,-6-7-16,-1-1 0,1 1 0,1-1 0,-1 0 0,2-1 0,-1 0 0,1 0 0,1 0 0,0-1 0,0 0 0,-6-22 0,8 20-4,1-1 0,0 0 0,1 1 0,1-17 0,12-72 23,-6 61 21,-6 35 325,0 13-179,-2 13-49,-1 0-1,-1 0 1,-1-1 0,-8 20-1,3-21-21,-49 69 8,45-72-69,-33 22-37,-4-1 8,12-15-6,24-18 16,-16-3-41,31 0 23,-1 0-1,1 0 0,-1 0 1,1 0-1,-1 0 0,1 0 1,0 0-1,-1 0 0,1 0 1,-1 0-1,1 0 0,-1 0 1,1-1-1,-1 1 0,1 0 1,-1 0-1,1-1 0,0 1 1,-1 0-1,1-1 0,0 1 1,-1 0-1,1-1 0,0 1 1,-1 0-1,1-1 0,0 1 1,-1-1-1,1 1 0,0 0 1,0-1-1,0 1 0,0-1 1,-1 0-1,-6-10-5,1-1-1,0 0 1,1-1 0,0 1-1,-4-19 1,6 18 1,2 8 5,0 0-1,0-1 1,0 1 0,1-1 0,0-6-1,0-16 3,0 21-15,-3 12-14,0 0 39,0 1 0,0-1 0,-8 8 1,-4 5-2,-17 39-9,20-36 33,0 0-1,-25 31 1,29-41-12,3-2 36,-1-2-1,0 1 0,-12 10 1,-12 13 231,15-19 84,-16 5 8,24-12-91,-3-9 3,-29-10 20,38 14-302,1 0-1,-1-1 1,0 1 0,0 0 0,1-1-1,-1 1 1,0 0 0,1-1 0,-1 1-1,0-1 1,1 1 0,-1-1 0,0 1 0,1-1-1,-1 1 1,1-1 0,-1 0 0,1 1-1,0-1 1,-1 0 0,1 1 0,0-1-1,-1 0 1,1 0 0,-1-1 0,-7-17 56,1-1 1,0 0-1,1 0 0,-4-33 1,3-21-26,4 0 0,6-90 0,29-146-75,-7 96-344,-24 184-201,-1 25-303,-21 48-5652,-3 15 3077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10453,'38'39'4180,"-6"-101"-8444,-27 1 452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1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7893,'0'0'1104,"38"-33"224,3 8-348,-3 11-440,7-1-256,6-3-156,-6 6-172,0-5-876,-7 2-992,0 1-1040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2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1336 1 7285,'-33'9'1376,"26"-7"1403,-1 5-2077,-36 26-121,-1-1 1,-2-3-1,-1-1 0,-1-3 1,-90 34-1,42-29-101,-1-4 0,-1-4 0,-168 15 0,231-36-477,1-1 0,0-2 0,-1-2 0,1-1 0,-38-11 0,54 9-39,8 2 22,6 3-33,-1 0 1,1 0-1,0-1 0,1 1 0,-1-1 1,-8-8-1,-13-8-635,20 15-302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2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11149,'0'0'1024,"45"23"1528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642 1 8293,'0'0'652,"-38"44"208,-20 10-64,-5 14-340,-3 14-216,3 2-84,-3 3-88,3-1-32,5-10-204,0-4-868,0-14-1016,7-11-877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3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0 6965,'0'0'4360,"-20"65"-3640,7 18-172,1 15-216,4 3-124,-4 7-80,12 4-88,7-4-40,-2-3-48,3-4-552,-3-11-1080,2-11-1680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3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40 5685,'0'0'4740,"26"-40"-1756,-26 97-2632,-8 15-128,-4 8-64,-1 11-44,0 3-48,6 2-96,2 5 16,-3-3-564,-5-4-976,-4-11-1800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1063 1076 11429,'-3'-15'415,"0"-1"0,1 0 0,1 0-1,0-20 1,2 28-352,0-1-1,0 1 0,1 0 1,0 0-1,0 0 1,1 0-1,0 0 0,1 0 1,-1 1-1,6-8 0,1 1-56,1 2-1,0-1 1,0 1-1,1 1 1,1 0-1,0 1 1,0 0-1,1 1 0,0 0 1,1 2-1,0-1 1,0 2-1,0 0 1,1 1-1,0 0 1,0 1-1,0 1 1,1 1-1,-1 0 1,23 1-1,-38 1-4,-1 0 0,1 0 0,0 0 1,0 0-1,-1 0 0,1 0 0,0 1 0,-1-1 0,1 0 0,0 0 0,-1 1 1,1-1-1,0 0 0,-1 1 0,1-1 0,0 0 0,-1 1 0,1-1 1,0 1-1,24 19 63,-24-19-56,-1-1 1,1 1 0,-1-1-1,1 1 1,-1-1-1,1 1 1,-1-1 0,1 1-1,-1-1 1,1 1 0,-1-1-1,1 1 1,-1 0 0,0-1-1,0 1 1,1 0-1,-1 0 1,0-1 0,0 1-1,0 0 1,0 1 0,2 6 13,-2-1-1,1 1 1,-1 0 0,-1 0 0,1 0 0,-1 0 0,-1 0 0,1-1 0,-1 1 0,-1-1 0,1 1-1,-1-1 1,0 0 0,-1 0 0,0 0 0,0 0 0,-1-1 0,-5 8 0,-4 2-9,-2 0 0,1-1-1,-2-1 1,0 0 0,0-1 0,-1-1 0,-1-1 0,0 0 0,-32 12 0,5-6-34,0-2 0,-1-2 0,-57 9 0,79-18-65,0 0 1,-1-2-1,1-1 1,0-1-1,-44-6 0,59 5 40,1-1-1,-1 0 0,1-1 0,0 0 1,0-1-1,0 1 0,0-2 0,1 1 0,-1-1 1,1-1-1,0 0 0,1 0 0,-1 0 1,1-1-1,1 0 0,-1 0 0,-8-14 1,8 12 9,5 6 22,0-1 1,0 0-1,0 0 0,0 0 0,0 0 0,1 0 0,-2-6 0,-5-19 31,6 22 438,-8 11-251,-29 15 44,0 1 0,-46 33 0,42-24 35,-62 33 1,84-52 101,-1 0 0,0-2 1,0 0-1,-45 9 0,52-17 412,-16-8-82,31 8-687,-1 0-1,0 0 1,1 0-1,-1-1 1,1 1-1,-1 0 1,0 0-1,1-1 1,-1 1 0,1 0-1,-1-1 1,1 1-1,-1 0 1,0-1-1,1 1 1,0-1-1,-1 1 1,1-1 0,-1 1-1,1-1 1,0 1-1,-1-2 1,-5-8 31,0-1 0,0 0 0,2 0 1,-1 0-1,2-1 0,-1 0 0,1 1 0,1-1 1,0 0-1,1 0 0,0 0 0,2-13 1,3-37-88,20-105 0,29-59 27,3-19-236,-48 203-61,12-74-1102,-18 99 733,-1 0 0,-1 0 1,0 0-1,-4-24 0,4 40 587,0 1 1,0-1-1,0 1 1,0-1-1,0 1 1,0-1-1,0 1 1,0-1-1,-1 1 1,1-1-1,0 1 0,0-1 1,-1 1-1,1-1 1,0 1-1,-1-1 1,1 1-1,0 0 1,-1-1-1,1 1 0,0 0 1,-1-1-1,1 1 1,-1 0-1,1 0 1,-1-1-1,-32-17-2974,-11 8-798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4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10301,'53'14'2484,"-23"-7"-360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4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0 5128,'-7'4'1204,"-21"12"-147,27-15-1024,0-1 0,1 0 0,-1 1 0,0-1 0,1 1 0,-1-1 0,1 1 0,-1-1 0,0 1 0,1-1 0,-1 1 0,1-1 0,0 1 0,-1 0 0,1-1 0,-1 1 0,1 0 1,0 0-1,0-1 0,-1 1 0,1 0 0,0 1 0,-7 19 164,2 1 1,0 0 0,2 0-1,0 0 1,1 24 0,2 0-79,1-3-31,3-4-36,-3-31 21,-11-4-72,-25 7 50,-70 14 0,76-21 92,1 1-1,0 1 0,0 1 1,1 2-1,0 1 1,0 1-1,1 1 0,-46 29 1,55-29-182,1 2 0,0 0 0,1 0 0,0 2 0,1 0 0,-19 29 0,29-39-1534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682 282 8785,'-9'-20'848,"1"0"1,2 0 0,-9-42-1,14 53-723,0 1 0,0-1 0,1 1 0,0-1 0,1 0-1,0 1 1,0-1 0,1 1 0,0-1 0,0 1 0,6-13 0,-8 20-116,1 0-1,-1 0 1,1 0-1,-1 0 1,1 1 0,-1-1-1,1 0 1,-1 0 0,1 1-1,0-1 1,0 0-1,-1 1 1,1-1 0,0 0-1,1 0 1,2-2-3,1-1 0,0 1 1,0 0-1,0 0 0,0 0 0,0 1 1,0 0-1,1 0 0,-1 0 0,1 1 1,-1 0-1,1 0 0,0 0 0,0 0 1,-1 1-1,1 0 0,0 1 0,0-1 1,-1 1-1,1 0 0,8 3 0,-6-1-4,0 1 0,0 1 0,0 0 0,-1 0 0,1 0 0,-1 1 0,0 0 0,-1 0 0,0 1-1,0 0 1,0 0 0,-1 0 0,0 1 0,0 0 0,-1 0 0,0 0 0,0 0 0,-1 1 0,0-1 0,0 1 0,-1 0-1,-1 0 1,2 14 0,-2-14 0,0 1 0,-1-1 0,0 0 0,-1 1 0,0-1 0,0 0 0,-1 1 0,0-1 0,-1 0-1,0 0 1,0-1 0,-1 1 0,0-1 0,0 0 0,-1 0 0,0 0 0,-1 0 0,1-1 0,-2 0 0,1 0 0,-1-1-1,0 1 1,-10 6 0,4-6 2,-1 0 0,-1-1-1,1 0 1,-1-1 0,0-1-1,0 0 1,0-1 0,0-1 0,-27 1-1,4-3 55,1-1-1,-71-11 1,-39-25 358,-8 0 553,144 35-901,-1 1 0,1 1 0,0 0 0,-21 3 0,18 4 20,5-1-66,1 1 0,0 1 1,0-1-1,1 1 0,-10 14 0,13-17-11,2-1 0,-1 1-1,0-1 1,1 1 0,0 0 0,0 0-1,0 0 1,1 0 0,0 0-1,0 0 1,0 0 0,0 0 0,1 0-1,0 1 1,1 9 0,1-7-68,0 0 1,0 0 0,1 0-1,0-1 1,1 1 0,-1-1-1,2 0 1,-1 0 0,1 0-1,0-1 1,0 0 0,0 0-1,1 0 1,9 7 0,-7-7-516,1 1 0,0-2 0,1 1 0,-1-1 0,1-1 1,0 0-1,0 0 0,0-1 0,1 0 0,16 2 1,16-3-3567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4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10469,'0'0'1944,"13"-37"-1284,33 20-1120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5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1001 0 8669,'0'0'1125,"9"5"-191,1 0-676,31 20 646,-6 0-643,-26-19 132,-3 2-193,19 23-50,-24-31-146,-1 1 1,1-1-1,-1 0 0,1 1 1,-1-1-1,0 0 0,1 1 1,-1-1-1,0 1 1,1-1-1,-1 1 0,0-1 1,0 1-1,0-1 0,1 1 1,-1-1-1,0 1 0,0-1 1,0 1-1,0-1 1,0 1-1,0 0 0,0-1 1,0 1-1,0-1 0,0 1 1,0-1-1,0 1 1,-6 26 75,6-27-77,0 1 0,0-1 1,0 1-1,0 0 1,0-1-1,0 1 1,0-1-1,-1 1 0,1-1 1,0 0-1,0 1 1,-1-1-1,1 1 0,0-1 1,-1 1-1,1-1 1,0 0-1,-1 1 1,1-1-1,-1 0 0,1 1 1,-1-1-1,1 0 1,-1 0-1,1 1 1,-1-1-1,1 0 0,-1 0 1,-148 67 611,95-46-191,-82 46 0,100-43-147,0 2 1,2 1 0,1 2 0,-56 61 0,-98 150 344,97-120-565,65-86-486,-2-1 1,-2-2 0,-1-1-1,-1-1 1,-37 26 0,62-51-51,1-1 0,-1 0 0,0 0 0,-1-1 0,1 0 1,0 0-1,-1 0 0,1-1 0,-12 1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5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829 1 7329,'0'0'3192,"38"14"-1112,-25 40-1440,-13 4-176,-18 3-96,-15 8-108,-12 7-56,-18 0-72,-16 3-36,-9 4-108,-8-7-84,-15 4-624,2 0-600,-12-2-984,5-9-1128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5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685 1 8257,'13'3'368,"0"1"0,0 1 0,0 0 1,-1 1-1,0 1 0,0-1 0,0 2 1,12 10-1,-8-4-15,0 1 0,-2 0-1,0 1 1,20 29 0,-19-22-97,0 1-1,-2 1 1,0 0-1,-2 0 0,-1 1 1,8 32-1,-14-42-158,-1 1 0,0 0-1,-2 0 1,0 0-1,0 0 1,-2 0 0,0 0-1,-1 0 1,-1 0 0,0 0-1,-8 23 1,1-16-43,-1-1 1,-1 0-1,-1 0 0,-1-2 1,-1 1-1,-1-2 1,-1 0-1,0-1 0,-24 20 1,-12 6-41,-3-2 0,-69 40 0,67-48-731,-2-4 0,-1-2 0,-1-3 0,-1-2 0,-119 27 0,79-27-4574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6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1 452 4968,'0'0'4617,"5"3"-4330,0-1-234,0 0 0,0 0 0,0 0 0,1 0 0,-1-1 0,1 1 0,-1-2 0,0 1 0,1 0 0,0-1 0,9-1 0,-3-1 43,0 0-1,0 0 1,0-2 0,0 1-1,11-6 1,2-2 12,0-1 1,-2-1-1,1-1 0,-2-1 1,0-1-1,34-33 1,-44 38-97,-1-1 0,0-1 0,-1 0 0,0 0 0,-1-1 0,0-1 0,-2 1 0,1-1 0,-2 0 1,0-1-1,-1 0 0,5-20 0,-10 26 8,1 0 0,-1 0 1,-1 0-1,-2-15 0,3 25-19,0-1 1,0 1-1,0-1 0,0 1 1,0-1-1,0 1 0,0-1 1,-1 1-1,1-1 0,0 1 0,0-1 1,-1 1-1,1-1 0,0 1 1,-1 0-1,1-1 0,0 1 1,-1 0-1,1-1 0,0 1 1,-1 0-1,0-1 0,-4-3-1,0 0 1,-1 0-1,1 0 0,-1 1 1,0 0-1,0 0 0,0 0 1,0 1-1,0 0 0,0 0 1,-1 1-1,1-1 0,-1 1 1,0 1-1,1-1 0,-1 1 1,1 1-1,-1-1 0,0 1 1,1 0-1,-1 0 0,1 1 1,-9 3-1,-1 3 5,0 0-1,0 1 0,1 1 1,0 1-1,1 0 1,0 1-1,1 0 0,0 1 1,1 0-1,-18 27 1,18-22 7,0 0 1,2 1 0,0 0-1,1 1 1,1 0-1,1 0 1,1 1 0,-7 39-1,11-39-57,1 0 0,1 0 0,0 0-1,2 0 1,1 0 0,8 37 0,-1-24-962,2 0 0,1-1 0,22 39 0,2 0-2008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4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 5765,'4'6'1533,"21"33"1325,-8-15-1796,-12-18 639,-1-2-1247,15 11 12,-15-11 516,-4-9-876,-2-21-65,-8-3-40,9 28-8,1-1 0,-1 0 0,0 1 0,0-1 0,1 1 0,-1-1 0,0 1 0,0-1 0,-1 1 0,1 0 0,0-1-1,0 1 1,-1 0 0,1 0 0,-3-2 0,-1 0-61,1-1-457,-27-8-5279,-1 10 2117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1:50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13009,'30'35'432,"10"-6"-200,11-7-104,12-7-64,15-8-420,-2-3-804,7-8-1444,8-8-1404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814 428 3276,'0'0'921,"4"0"-229,3 1-547,-1-1-1,1 2 1,-1-1-1,1 1 0,-1 0 1,0 0-1,0 1 1,0-1-1,0 1 1,0 1-1,6 4 1,12 9 314,26 26-1,-23-20-198,6 5 13,-1 2 0,-2 1 0,41 55 0,-65-79-205,-1 0 0,0 1 1,-1 0-1,5 13 0,-8-18-41,1 1 0,-1-1 0,-1 1 0,1 0 0,0-1 0,-1 1 0,0 0 0,0 0 0,0-1 0,0 1 0,-2 5 0,2-8-23,0-1 1,0 1-1,0-1 0,0 1 1,-1-1-1,1 0 1,0 1-1,0-1 1,-1 1-1,1-1 0,0 1 1,0-1-1,-1 0 1,1 1-1,0-1 0,-1 0 1,1 1-1,-1-1 1,1 0-1,0 0 0,-1 1 1,1-1-1,-1 0 1,1 0-1,-1 0 0,1 1 1,-2-1-1,-17 9 9,-1-1-1,0-1 1,0-1-1,-1-1 0,0-1 1,0 0-1,0-2 1,-1 0-1,1-1 1,0-2-1,-1 0 1,1-1-1,0-1 0,-27-7 1,43 8-6,0 1 0,0-1 1,1 0-1,-1-1 0,1 1 0,-1-1 1,1 0-1,0 0 0,0 0 0,0 0 0,0-1 1,0 0-1,1 0 0,0 0 0,0 0 1,0 0-1,0 0 0,1-1 0,-3-5 1,3 3-8,0 0 1,1 0 0,-1 0 0,1 0 0,1 0 0,0-1 0,0 1 0,0 0 0,1 0 0,0 0 0,0 0 0,5-14 0,3-1-3,0 0 1,2 1-1,1 1 0,0 0 1,2 0-1,28-32 1,-38 48 57,-9 4-32,-3-1-18,-1 1 0,1 0 0,-1 0 0,1 1 0,-1 0 0,1 1 0,0 0 0,-10 3 0,-72 30 4,65-24-17,-15 5 45,0 2 1,2 2 0,-70 48 0,97-55 50,9-10-85,1 0 0,-1 0 0,0 0-1,1 0 1,0 0 0,-1 0 0,1 1 0,1-1-1,-1 0 1,0 1 0,1-1 0,0 1-1,-1-1 1,1 0 0,1 1 0,-1-1 0,0 1-1,1-1 1,0 0 0,0 1 0,0-1 0,0 0-1,0 0 1,1 1 0,-1-1 0,1 0-1,0-1 1,0 1 0,0 0 0,3 3 0,6 3-3,-1 0 1,1-1 0,1 0-1,-1-1 1,1 0-1,23 9 1,85 25 0,-45-17 7,20 4 978,-91-27-240,-77 2 69,-22 0-410,-96-22 510,167 15-770,-1-2 0,1 0 0,1-2-1,-1 0 1,-37-20 0,52 23-104,1-1 0,-1 0 1,1 0-1,0-1 0,1 0 1,0-1-1,0 1 0,0-1 0,1-1 1,0 1-1,1-1 0,0 0 1,0 0-1,1-1 0,-6-16 0,2-7-3,1 0 0,2 0 0,-3-49-1,7 61-23,-4-173 60,6 116-101,-12-91 0,11 162-40,-1 0 0,0 0 0,-1 0 0,0 0-1,0 0 1,0 1 0,-7-12 0,8 15-81,-1 1 1,0 0-1,0 0 1,0 0-1,0 0 1,0 1-1,0-1 1,0 0-1,-1 1 1,1 0-1,0-1 1,-1 1-1,1 0 1,-1 0-1,0 0 1,1 1-1,-1-1 1,0 1-1,1-1 1,-1 1-1,0 0 1,-4 0-1,2 0-412,0 1 0,0-1 0,0 1 0,0 0 0,-7 3 0,-26 12-3690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3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834 1 6153,'-5'4'1058,"-17"13"-91,13-7-99,6-3-720,1-1-1,-1 1 1,1 0 0,0 0-1,1 0 1,-1 0 0,1 0-1,1 1 1,0-1 0,0 0-1,0 0 1,1 0 0,0 1-1,0-1 1,1 0 0,-1 0-1,2 0 1,3 8 0,48 94 528,-52-106-647,0 0 1,-1 0-1,1 0 0,-1 0 1,0 1-1,0-1 1,0 0-1,0 1 0,0 4 1,2 6 56,7 19 240,-7-27 29,-9 0-61,-1 1-226,0-1 1,0 0-1,0 0 0,-1 0 1,0-1-1,-1 0 1,1-1-1,-1 0 1,1 0-1,-1 0 1,-17 3-1,6-4 58,-1-1 0,1 0 0,-1-2 0,-23-2 0,-83-13 647,44-1 110,-161-54 0,175 42-307,6 3-1273,14 10-5563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5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1 10625,'0'0'2476,"-63"32"-2396,-17 18-92,-14 6 20,-9 13-440,-14 10-1168,-12 1-1800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10829,'20'37'9873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4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185 957 5549,'0'0'4905,"-4"-7"-4804,1 2-98,1 0 0,-1 0 0,1 0 0,0 0 0,0-1-1,1 1 1,0-1 0,0 1 0,0-1 0,0 0 0,1 1 0,0-1 0,0 0 0,1 1 0,0-1 0,0 1-1,0-1 1,2-5 0,7-17-11,2 1 0,0 0 1,2 1-1,0 0 0,2 1 0,37-44 0,-48 64 5,0-1 0,0 1 0,0 0 0,1 1 0,0-1 0,0 1-1,0 0 1,0 1 0,0-1 0,1 1 0,0 1 0,-1-1 0,1 1 0,0 0 0,0 1 0,11-2 0,-6 3-2,1 0 0,-1 1 1,1 0-1,-1 1 1,1 0-1,-1 1 0,0 0 1,18 8-1,28 14-13,60 33 1,-112-55 51,-7 3 100,-1-1-73,0 1-1,-1-1 1,1 1-1,-1-1 0,0 0 1,-1 0-1,1-1 1,-1 1-1,0-1 1,0 1-1,0-1 0,-1 0 1,1-1-1,-1 1 1,0-1-1,-6 3 1,-14 8 139,-2-1 1,-28 10 0,30-14-145,-27 11 230,-1-3 0,0-2 0,-1-3-1,-64 7 1,109-17-229,0-2-1,1 1 0,-1-1 1,0 0-1,0-1 0,0 0 1,1 0-1,-1-1 0,0 0 1,1-1-1,-14-5 0,12-1 78,4 0-84,1-1 1,0 1-1,1-1 1,-1 1-1,2-1 0,0-1 1,0 1-1,1 0 1,0-1-1,0 1 1,1-1-1,1-12 1,12-317 191,-6 88-206,-6 220-52,0 23-86,0 1 0,-1 0-1,0-1 1,-1 1 0,1 0 0,-5-10 0,4 12-1151,-3 3-1157,-20-16-1456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4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12569,'0'0'3076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0 11065,'-25'43'1236,"4"-3"-16,4 2-296,-11 5-140,3 4-24,-13 8-215,-8 5-325,-4-2-96,4-1-168,1-7-404,2-7-549,10-11-323,8-7-688,-8-14-5805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5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861 285 9677,'-8'-11'440,"5"7"-131,0 1-1,0-1 1,0 0-1,-1 1 1,-6-6-1,2 4-35,5 2-123,-1 0 1,0 0-1,1 0 0,-1 0 0,1-1 0,-4-5 1,-23-26 365,11 13-448,19 22-69,-1-1-1,1 1 1,-1-1-1,1 1 1,0-1-1,-1 1 1,1-1-1,0 1 1,-1-1-1,1 0 1,0 1-1,0-1 1,-1 1 0,1-1-1,0 0 1,0 1-1,0-2 1,-2-5-58,1 3 3,0 0 0,0 0 1,1-1-1,-1 1 0,1 0 0,0 0 0,0 0 1,0-1-1,0 1 0,1 0 0,2-8 1,5-10-253,0 13 66,19-11 60,5 5 72,-21 10 87,-4 3 5,1 0 0,0 0 0,-1 1 0,16-1 0,-23 1 18,1 1 0,-1 0 0,0 0-1,0 0 1,1 0 0,-1 0-1,0 0 1,0 0 0,1 0 0,-1 0-1,0 0 1,1 0 0,-1 0 0,0 0-1,0 0 1,1 0 0,-1 1-1,0-1 1,0 0 0,1 0 0,-1 0-1,0 0 1,0 0 0,0 0-1,1 1 1,-1-1 0,0 0 0,0 0-1,0 0 1,1 1 0,-1-1-1,0 0 1,0 0 0,0 1 0,0-1-1,0 0 1,1 1 0,1 2 9,0 0 0,-1 1 0,1-1-1,0 1 1,-1 0 0,0-1 0,0 1 0,0 0 0,0 0 0,-1 0 0,1-1 0,-1 1 0,0 0 0,0 0-1,-1 0 1,1 0 0,-1 0 0,0 0 0,0-1 0,0 1 0,-2 4 0,-14 28 150,-3 0 0,0-1 0,-31 39 1,1-12 14,-2-2 0,-100 90 0,41-44 194,88-83-323,1 0 1,2 2-1,0 1 1,1 0-1,2 1 1,1 1 0,1 1-1,1 0 1,1 1-1,2 0 1,-9 41-1,6-23 479,13-45 1165,-27-1-964,24-1-679,0-1-1,0 1 1,1-1 0,-1 0-1,0 0 1,0 0-1,0 0 1,0-1-1,1 0 1,-1 0 0,0 0-1,0 0 1,1 0-1,-1-1 1,1 1-1,-1-1 1,1 0 0,0 0-1,0-1 1,-5-3-1,1-2-14,-1-1-1,1 0 1,0 0-1,1-1 1,0 1-1,1-2 1,0 1-1,0 0 1,1-1-1,1 0 1,-1 0-1,-1-14 1,1-5-32,0 0 0,2 0 0,2-42 1,4 17-53,1 0 1,4 1 0,1 0 0,33-97-1,-40 143-168,0 1-1,1-1 1,0 1-1,0 0 0,1 1 1,-1-1-1,2 1 1,-1 0-1,1 0 0,8-7 1,-6 7-506,-1 1 0,1 0 0,0 0 0,1 1 0,-1 0 0,1 0 0,-1 1 0,16-4 0,15 3-3230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5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12737,'0'0'3072,"13"30"-675,17-34-8266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6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479 194 2620,'0'0'6964,"6"-1"-6460,4 0-409,15-1 293,42-11 0,-6-8-342,-52 15 1,-3 2-41,-5 3-4,1 0 0,0-1 0,-1 1 0,1 0 0,-1-1-1,0 1 1,1-1 0,-1 0 0,0 0 0,0 1 0,0-1 0,1-3 0,26-46 301,-28 51-299,0 0 0,0-1-1,1 1 1,-1 0-1,0-1 1,0 1-1,0 0 1,0-1 0,0 1-1,1 0 1,-1-1-1,0 1 1,0 0-1,0-1 1,0 1-1,0 0 1,0-1 0,0 1-1,0 0 1,0-1-1,-1 1 1,1 0-1,0-1 1,0 1 0,0 0-1,0 0 1,0-1-1,0 1 1,-1 0-1,1-1 1,-10-21 74,9 21-77,1 1 0,0-1 0,-1 0 0,1 1-1,0-1 1,-1 1 0,1-1 0,-1 1 0,1-1 0,-1 1 0,1-1-1,-1 1 1,1-1 0,-1 1 0,0-1 0,1 1 0,-1 0 0,0-1 0,0 1-1,-7-4 0,1-1 0,-1 2 0,0-1 0,0 1-1,-1 1 1,1-1 0,-1 1 0,1 1 0,-14-1-1,3 3 2,0 1 0,0 0 0,0 2 0,1 0 0,0 1 0,0 1 0,0 1 0,-32 17 0,19-6 84,0 1 0,1 1 0,-48 44-1,53-41 51,2 0 0,1 2 0,1 1 0,1 0-1,1 1 1,-20 41 0,29-49-40,2 1 0,0 0 0,1 0 1,1 1-1,0 0 0,2 1 0,1-1 0,1 0 0,0 1 0,3 37 1,0-49-34,1 0 0,-1 0 0,2 0 0,-1 0 0,2 0 0,-1 0 0,1-1 0,1 1 0,0-1 0,0 0 1,0-1-1,9 10 0,-5-7-14,1-1-1,1-1 1,-1 0 0,1 0 0,1-1 0,0 0 0,0-1 0,15 6 0,-1-2-35,0-2-1,1 0 1,0-2-1,1-1 1,-1-2 0,1 0-1,0-2 1,39-1 0,-39-3-391,0-1 1,0-2-1,0 0 0,0-2 1,-1-1-1,0-1 1,-1-1-1,30-16 0,35-24-2951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294 180 9089,'0'0'2174,"-7"3"-1407,-10 1-604,-1 0-1,1-1 0,-1 0 0,-29-1 0,-71-6 28,115 4-187,1 0 1,0 0 0,0 0 0,-1 0 0,1-1 0,0 1-1,0-1 1,-1 0 0,1 1 0,0-1 0,0 0 0,0 0-1,-2-2 1,-2 0-4,5 3-1,1 0-1,-1-1 1,1 1 0,0 0 0,-1 0-1,1 0 1,-1 0 0,1 0-1,0-1 1,-1 1 0,1 0 0,0 0-1,-1-1 1,1 1 0,0 0 0,-1-1-1,1 1 1,0 0 0,0-1 0,-1 1-1,1 0 1,0-1 0,0 1-1,0 0 1,0-1 0,-1 1 0,1-1-1,0 1 1,0-1 0,-1-2-5,0 0 0,1-1 0,-1 1 0,1 0 0,0 0 0,0-1 0,0 1 0,0 0 0,0-1 0,1 1 0,-1 0 0,1 0 0,0-1 0,2-3 0,-1 2 0,1 0 0,-1 0 1,1 0-1,1 1 1,-1-1-1,0 1 1,1 0-1,0 0 1,0 0-1,5-3 1,3-1-3,0-1 1,0 2 0,1 0 0,0 0-1,0 2 1,1-1 0,-1 2-1,1 0 1,0 0 0,1 1 0,27-2-1,-31 5 8,0 0 0,1 1 0,-1 0 0,0 0-1,0 2 1,0-1 0,0 1 0,0 1 0,-1 0-1,1 0 1,-1 1 0,0 0 0,0 1-1,-1 0 1,1 1 0,7 7 0,14 18 12,-2 1 1,-1 1 0,35 58-1,-22-32-9,97 146-2336,-133-199 72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897 0 9433,'-63'10'1384,"-8"23"-144,-5 28-124,-7 19-80,5 13-76,-6 12-312,8 3-332,-2 5-192,2-5-316,6-10-548,11-16-432,14-14-628,7-16-1272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11365,'0'0'1868,"7"61"-1352,-20 19-136,-7 16-184,-5 17-8,0 9-152,-3 8 16,10 0-264,-7-11-384,5-18-384,0-19-644,2-16-912,-7-19-1077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5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807 0 4628,'0'0'1515,"2"7"-826,8 21-225,-10-27-453,0-1-1,0 1 1,0-1 0,0 1-1,0-1 1,1 1 0,-1-1-1,0 1 1,0-1-1,1 1 1,-1-1 0,0 0-1,1 1 1,-1-1 0,0 1-1,1-1 1,-1 0 0,1 0-1,-1 1 1,1-1 0,-1 0-1,0 0 1,1 1-1,-1-1 1,1 0 0,-1 0-1,1 0 1,-1 0 0,1 0-1,13 6 19,0-2 0,0 0 0,0-1 0,0 0 0,1-1-1,-1-1 1,0 0 0,1-1 0,-1-1 0,1 0 0,23-5-1,-25 4-29,-9 2 1,-1-1-1,1 0 0,0 0 1,-1 0-1,1 0 1,-1 0-1,1-1 0,5-3 1,25-12 90,-25 13 2225,-21 6-2031,-279 75 257,52-9-492,181-55-33,20-6-40,30-6-21,11-9 5,6-25 23,-8 31 15,-1 1-1,0 0 1,1-1 0,0 1-1,-1 0 1,1-1-1,0 1 1,-1 0-1,1 0 1,0 0-1,2-2 1,25-33 9,-12 21-20,18-9 20,-25 18 193,-9 8-143,-1 1-1,1 0 0,-1 0 0,0-1 0,1 1 1,-1 0-1,0-1 0,-1 1 0,1 0 0,0-1 1,-3 3-1,-1 4 81,-7 10 22,0-1 0,-1 0 0,-1-1 0,-21 21 0,-72 60 82,91-85-232,-42 38-633,-1-4 0,-3-1 0,-73 38-1,96-65-2522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11133,'0'0'2156,"45"-24"-1456,11 13-260,9 8-140,11 6-244,2 1-56,11-1-872,-11 1-928,5-8-1568,-12 4-749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7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8121,'0'7'1241,"0"21"-173,-1-27-1039,1-1-1,0 1 1,0-1 0,0 1-1,0-1 1,1 1 0,-1-1-1,0 1 1,0-1-1,0 1 1,0-1 0,0 1-1,1-1 1,-1 1-1,0-1 1,0 1 0,1-1-1,-1 1 1,0-1-1,1 0 1,-1 1 0,0-1-1,1 0 1,-1 1-1,1-1 1,-1 0 0,1 1-1,-1-1 1,1 0-1,10 8 77,1 0 0,0-1 0,0-1 0,0 0 0,1-1 0,0 0 0,0-1 0,0 0 0,1-1 0,22 2-1,-5-2-158,1-2 0,-1-1-1,1-2 1,-1-1-1,1-1 1,-1-2-1,0-1 1,-1-1-1,59-25 1,-88 33 38,0-1 1,-1 1-1,1 0 1,0-1-1,0 1 1,-1-1-1,1 1 1,0-1-1,-1 1 1,1-1-1,0 0 1,-1 1-1,1-1 1,-1 0-1,1-1 1,17-28-127,-17 29 138,0 0 0,0-1-1,-1 1 1,1-1 0,-1 1 0,1-1 0,-1 1 0,1-1 0,-1 1 0,0-1 0,0 1 0,0-1-1,0 1 1,0-1 0,0 1 0,-1-1 0,1 0 0,0 1 0,-2-3 0,0 0 5,-1 1 0,1-1 0,-1 1 0,0 0 0,-1 0 0,1 0 0,0 0 0,-1 0 0,0 1 0,1 0 0,-1 0 0,0 0 0,0 0 0,0 0 0,-1 1 0,1 0 0,0-1 0,0 2 0,-1-1 0,-7 0 0,-3 0 35,0 0 0,0 1-1,0 1 1,0 0-1,-16 4 1,13-1 44,0 1 1,1 1-1,0 0 0,0 1 0,1 1 1,0 0-1,0 2 0,1 0 1,0 0-1,0 1 0,-18 19 0,27-24-55,0 1-1,0 0 0,1 0 0,0 0 0,0 0 0,1 1 0,-1 0 0,2 0 0,-1 0 0,1 0 0,1 1 0,-1-1 1,1 1-1,1-1 0,0 1 0,0 0 0,0 0 0,1 0 0,1-1 0,-1 1 0,2 0 0,-1 0 0,1-1 0,0 1 0,5 11 1,-1-7-13,1 1 0,1-1 1,0 0-1,1-1 1,0 0-1,0 0 1,2-1-1,-1 0 1,1-1-1,1 0 1,0-1-1,19 12 1,-10-9-437,-1-1 0,1-1-1,1-1 1,0-1 0,0-1 0,0-1 0,34 5 0,9-5-2807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7929,'0'0'1769,"6"4"-778,4 4-794,0 1 0,-1 0 0,0 0 0,-1 1 0,0 0 0,-1 0 0,0 1 0,0 0-1,-1 0 1,-1 1 0,5 12 0,8 24 156,16 72-1,-29-95-301,0-1-1,-1 1 0,0 33 1,-6-48 14,-7 10 14,7-15-23,-3-11-24,2 2-32,0-1-1,0 1 0,1-1 1,-1 1-1,1-1 0,0 0 0,1 1 1,-1-1-1,1 0 0,0 0 1,0 0-1,0 0 0,1-6 1,0-2-2,1 1 0,0-1-1,0 1 1,2-1 0,4-13 0,2-5-29,2 1 0,2 0 0,0 1 0,2 1 0,1 0 0,1 1 0,2 1 0,0 0 0,25-23 0,-32 34-140,-9 11-165,0 0 1,0 0 0,1 1-1,0-1 1,7-5-1,21-17-2129,0-1-816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8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11189,'0'0'2378,"6"3"-2400,20 9 17,-25-11 6,0-1-1,0 1 1,0-1 0,0 1-1,-1 0 1,1-1 0,0 1 0,0 0-1,0 0 1,0 0 0,-1-1 0,2 3-1,16 20 1,20 35-1,-18-16 3,-12-18 0,4 28-1,-11-45 41,-2-2-14,-1 12-3,2-17-26,0 0 0,0 0 0,0 0 0,0 0 0,0-1-1,0 1 1,0 0 0,0 0 0,0 0 0,0 0 0,0 0 0,0 0-1,0 0 1,0 0 0,0 0 0,0 0 0,0 0 0,0 0 0,0-1 0,0 1-1,0 0 1,0 0 0,0 0 0,1 0 0,-1 0 0,0 0 0,0 0-1,0 0 1,0 0 0,0 0 0,0 0 0,0 0 0,0 0 0,0 0 0,0 0-1,0 0 1,0 0 0,1 0 0,-1 0 0,0 0 0,0 0 0,0 0-1,0 0 1,0 0 0,0 0 0,0 0 0,0 0 0,0 0 0,0 0 0,1 0-1,-1 0 1,0 0 0,0 0 0,0 0 0,0 0 0,0 0 0,0 0-1,0 0 1,0 0 0,0 0 0,0 0 0,0 1 0,0-1 0,0 0 0,0 0-1,0 0 1,0 0 0,17-31-47,-8 14 46,20-37-51,64-89 1,-71 115 33,1 0 1,1 1-1,2 1 0,38-30 0,-61 54 19,0 0 0,0 0 0,1 1 1,-1-1-1,0 1 0,0-1 0,1 1 0,-1 0 0,1 0 0,-1 1 0,1-1 0,-1 1 0,8 0 0,-11 0 0,6 0 49,-3 8 56,5 21 48,-1 0 1,-1 1 0,-2 0 0,-1-1 0,-1 2 0,-4 47 0,1-52-109,-11 108 1,6-59-960,6-69-410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63 8037,'-21'-27'1417,"11"18"-256,3 4-874,5 3-192,0 1 0,-1-1 0,1 0 0,-1 1 0,0 0 0,0-1 0,1 1 0,-1 0 0,-4 0 0,-15-6 144,10 7-84,-47 14 313,58-14-453,1 0 0,-1 0 1,0 1-1,1-1 0,-1 0 1,1 1-1,-1-1 0,0 0 1,1 1-1,-1-1 0,1 1 0,-1-1 1,1 1-1,-1-1 0,1 1 1,-1-1-1,1 1 0,-1 0 1,-12 17 44,0 1 0,1 1 0,0 0 0,2 0 0,1 1 0,0 0 1,2 1-1,0 0 0,1 0 0,2 1 0,0-1 0,0 27 1,3-46-58,1-1 0,0 1 0,0 0 0,1-1 0,-1 1 0,0-1 0,1 1 0,0 0 0,1 2 0,0 1 17,-2-5-18,0-1 0,0 1-1,0 0 1,0-1-1,1 1 1,-1-1 0,0 1-1,0-1 1,0 1-1,1-1 1,-1 1 0,0-1-1,1 1 1,-1-1 0,1 1-1,-1-1 1,0 0-1,1 1 1,-1-1 0,2 1-1,3 4 2,0 0 0,1-1 0,0 1-1,0-1 1,1 0 0,-1-1 0,1 0-1,0 0 1,0 0 0,0-1 0,0 0 0,13 3-1,-7-6 4,-1 1 0,0-1 1,0-1-1,0 0 0,0-1 0,0 0 0,0-1 0,-1 0 0,1-1 0,-1 0 0,0-1 0,-1 0 1,0 0-1,1-1 0,-2-1 0,1 0 0,12-14 0,-6 4 225,0 0-1,-1-2 1,-1 0 0,-1 0-1,-1-1 1,0-1-1,15-43 1,6-36 1537,-32 97-1606,-10 12-122,-14 16-25,0 1 0,2 0 0,0 2 0,2 1-1,-20 39 1,26-43-82,1 0 0,2 1 1,0 1-1,2 0 0,1 0 0,1 1 0,-4 40 0,9-55-219,1 0 0,1 0 1,0 0-1,1 0 0,0 0 0,1 0 0,0 0 0,0-1 0,2 1 0,-1-1 0,9 15 0,-12-26 236,-1 1 1,0-1-1,0 0 0,0 0 0,0 1 1,1-1-1,-1 0 0,0 1 0,0-1 0,1 0 1,-1 0-1,0 0 0,0 1 0,1-1 0,-1 0 1,0 0-1,1 0 0,-1 0 0,0 1 0,0-1 1,1 0-1,-1 0 0,0 0 0,1 0 1,-1 0-1,0 0 0,1 0 0,-1 0 0,0 0 1,1 0-1,4 1-292,0-1 0,0 0 0,0 0-1,0 0 1,0-1 0,0 1 0,0-1 0,0 0 0,0-1 0,0 1 0,-1-1 0,7-2 0,27-26-2559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09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333 123 10113,'19'-27'698,"-6"7"9,2 1 0,0 0 0,19-18 0,-36 49-57,-10 49 252,-37 107 0,-42 65 552,-29 90 163,106-275-1385,-107 411 1198,113-416-1249,3 0 0,-1 56 0,5-77-99,2-1 0,1 1 0,1-1 0,1 1 0,0-1 0,9 24 0,-12-44-72,-1 0 0,0 0 0,1 0 0,-1 0 0,0-1 1,1 1-1,-1 0 0,1 0 0,0 0 0,-1-1 0,1 1 0,0 0 1,-1-1-1,1 1 0,0-1 0,0 1 0,-1-1 0,3 2 0,10 6-25,0 1 0,1-2 0,0 0 0,0 0 0,1-1 0,0-1 0,0-1 0,0 0 0,29 3 0,-25-6-463,1-1 0,-1-1 0,1-1 0,-1-1 0,23-6 0,-28 5-293,-1 0 1,1-1-1,-1-1 0,0 0 0,0-1 0,-1 0 0,14-10 0,-14 3-2900,20-31-796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0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603 274 2772,'0'0'1432,"4"5"-377,8 13-461,0-1 0,-2 1 1,0 1-1,-1 0 0,8 24 0,29 110 548,-6-19-781,-39-131-349,0-1-1,0 1 1,-1 0 0,1-1 0,0 1-1,-1 0 1,1-1 0,-1 1 0,0 3-1,0 1 24,-1 4 70,-1-8-97,1 0 0,-1-1-1,0 1 1,0-1 0,0 1 0,0-1-1,0 1 1,-1-1 0,1 0 0,0 0-1,-1 0 1,0-1 0,-4 3-1,0-1 8,0 0 0,0 0 0,-1-1 0,1 0 0,-10 2-1,-1-2-2,0 0 1,-1-2-1,-35-2 0,44-3-27,7 3 12,0 0 0,0-1 0,0 0 0,0 1 0,0-1 0,1 0 0,-1-1 0,1 1 0,0 0 0,0-1 0,0 1 0,0-1 0,1 0 0,0 1 0,-1-1 0,1 0 0,1 0 0,-1 0 1,1 0-1,-1 0 0,1 0 0,0 0 0,1-4 0,3-11-6,1 0 0,1 0 0,0 1 1,1 0-1,2 0 0,-1 1 0,23-31 1,-16 22 51,18-41 0,-31 62-65,-8 3 2,1 1 21,-1 0 0,1 0 0,-1 1 0,1-1-1,-1 1 1,1 0 0,-1 1 0,1-1 0,-11 3 0,4 1-1,0-1 1,1 2 0,0-1 0,-13 9 0,4-1-15,0 1 1,1 1-1,0 1 1,-22 24 0,35-33 19,-1 1 1,2 0 0,-1 1-1,1-1 1,0 1-1,1 0 1,0 0 0,-4 11-1,7-15-1,0 0 0,0 0 0,0 0 0,0 0 0,1 0 0,-1 0-1,1 0 1,0 0 0,1 0 0,-1 0 0,1 0 0,-1 0 0,1 0 0,0 0-1,1-1 1,-1 1 0,1 0 0,0 0 0,-1-1 0,5 6 0,2 0 3,0 0 1,1-1-1,-1 0 1,2 0-1,-1-1 1,1-1-1,0 1 1,0-2-1,1 1 1,0-1-1,0-1 1,13 4 0,15 3 33,81 10 1,-114-20 811,-17-1-788,-141 2-9,-184-4 1039,315 1-933,5 0 94,1 0-1,-1-1 1,1 0 0,-25-7 0,40 8-244,-1 1 0,1 0 0,-1 0 0,1 0 0,-1-1 0,1 1 0,-1 0 0,1 0 0,0-1 0,-1 1 0,1 0 1,0-1-1,-1 1 0,1 0 0,0-1 0,-1 1 0,1-1 0,0 1 0,-1 0 0,1-1 0,0 1 0,0-1 0,-5-9 15,1 0 1,1-1-1,0 1 0,0-1 1,1 0-1,1 1 0,0-1 1,0 0-1,1 0 0,0 0 1,1 0-1,3-16 0,5-21-10,20-67 0,-27 110-15,140-373-18,-95 264-250,-45 109-446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1572 1 5861,'0'0'2084,"-4"5"-1008,0 1-749,2-4-178,0 0 1,1 0 0,-1 0 0,1 1 0,0-1 0,-1 1 0,1-1 0,0 1 0,-1 3 0,-7 25 627,4-12-213,-1 0-1,-1-1 1,-11 21-1,9-26-384,-1 0 0,0-1-1,-1 0 1,-1-1 0,0 0 0,0-1 0,-1-1-1,-18 11 1,-5 0 293,-75 30 1,13-15-79,-1-6 0,-2-3 0,0-5 0,-2-5 1,0-3-1,-111-3 0,116-12 1,-176-26 0,235 25-688,32 2-447,38 1-13872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1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7213,'0'0'1772,"20"44"5620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1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1 8925,'0'0'4104,"2"5"-3768,1 7-221,5 23 548,7 50 1,-14-75-499,-1 0-1,1 1 1,-1-1 0,-1 0 0,0 0 0,-1 0-1,0 0 1,0 0 0,-1 0 0,-5 11 0,0-5-52,-2 0 1,0-1 0,0 0 0,-2-1 0,0 0 0,0-1 0,-1 0 0,-1-1 0,0-1-1,-18 12 1,-1-3-478,0-2-1,0-1 0,-70 24 1,79-32-665,0-2 0,0-1 1,0-1-1,-1-1 0,-27 1 1,5-10-2969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8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726 135 10265,'-31'0'1207,"25"0"-261,0-3-272,-17-8-205,14 4-147,-6-12-116,14 18-204,1 1 1,0 0 0,0 0 0,-1 0 0,1-1 0,0 1-1,0 0 1,0 0 0,0-1 0,-1 1 0,1 0 0,0 0 0,0-1-1,0 1 1,0 0 0,0 0 0,0-1 0,0 1 0,0 0-1,0-1 1,0 1 0,0 0 0,0-1 0,0 1 0,0 0-1,0 0 1,0-1 0,0 1 0,0 0 0,0 0 0,0-1-1,0 1 1,1 0 0,-1-1 0,0 1 0,0 0 0,0 0-1,0 0 1,1-1 0,-1 1 0,0 0 0,1 0 0,14-25 101,-15 24-98,1 0-1,0 0 0,-1 0 0,1 0 0,0 1 0,-1-1 1,1 0-1,0 0 0,0 1 0,0-1 0,0 0 1,0 1-1,1-2 0,11-6 9,1 1 0,0 0 0,21-7 0,-28 11 6,-1 1 0,1 1 1,0-1-1,0 1 1,0 0-1,-1 1 1,1 0-1,0 0 0,0 0 1,0 1-1,13 3 1,12 8 237,-32-12-237,1 0 0,0 1 0,-1-1 0,1 0 0,-1 1 0,1-1 1,0 1-1,-1-1 0,1 1 0,-1-1 0,1 1 0,-1-1 0,1 1 1,-1-1-1,0 1 0,1 0 0,-1-1 0,0 1 0,1-1 0,-1 1 0,0 0 1,1 0-1,3 9 123,1 0 1,-1 1-1,-1-1 1,0 1-1,0 0 1,-1 0 0,-1 0-1,0 0 1,0 0-1,-1 0 1,0 0-1,-1 0 1,-4 20-1,-3-7-10,0-1-1,-2 1 1,-1-2-1,-1 1 1,0-2-1,-2 1 0,-1-2 1,0 0-1,-1-1 1,-1 0-1,-1-1 1,-25 19-1,7-10-355,0-1 0,-2-1 0,0-3 0,-2 0 0,0-3-1,-44 14 1,48-21-921,0-2 0,-1-1-1,0-2 1,-70 4 0,94-10 90,-1-2 1,-27-3-1,-25-14-2537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6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1271 0 8209,'0'0'1274,"-1"8"-204,-5 8-781,0 0-1,0 0 1,-2-1-1,1 1 1,-14 17-1,5-17-66,5-6-186,-145 113 119,127-106-158,-1-2-1,-52 21 0,79-35 4,-1 1 0,1-1 0,-1 0-1,0 0 1,1 0 0,-1 0-1,0-1 1,-7 1 0,1-1-3,8 1 3,-1-1-1,0 1 1,0-1-1,0 1 1,0-1-1,0 0 1,0 0 0,0 0-1,1 0 1,-7-2-1,-21-3 2,2 3-10,21 1 5,0 11 40,-2 5 30,0 0-1,2 1 1,-1 0-1,-9 31 1,-22 128 748,-4 17 33,38-175-802,0 0-1,-1 0 0,-1 0 1,-1-1-1,0 0 0,-1 0 0,0-1 1,-2-1-1,0 1 0,0-1 1,-1-1-1,-1 0 0,0-1 1,-1-1-1,0 0 0,-1 0 1,0-2-1,-1 0 0,0 0 0,0-2 1,-25 9-1,28-11 15,-1 0 0,1-1 1,-1-1-1,1 0 0,-1-1 0,0 0 0,0-1 0,0-1 1,0 0-1,0-1 0,-16-3 0,-13-11 237,42 15-277,0-1 0,-1 1-1,1-1 1,0 0 0,0 1-1,-1-1 1,1 0 0,0 0-1,0 0 1,0 0 0,0 0-1,0 0 1,-1-2 0,-7-8 15,-1-1 1,2-1 0,-1 0 0,2 0 0,0-1 0,1 0-1,0 0 1,1 0 0,0-1 0,1 1 0,-3-28 0,6 25-10,1 0 0,0 0 1,1 0-1,1 0 1,1 0-1,1 0 1,9-29-1,2 8 26,35-66 1,-49 103-54,0-1 0,0 0 0,1 0 0,-1 0 0,0 1 0,1-1 0,-1 1 0,1-1 0,-1 1 0,3-2 0,194-149-1289,-97 84-3244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1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7173,'0'0'2548,"-26"47"-1248,9 19-320,-4 13-228,9 15-368,-1 7-152,1 0-152,4-3-24,3-4-272,-3-15-688,-4-4-1000,7-9-1260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798 772 8537,'-8'-9'355,"1"-1"0,0 0 1,0-1-1,1 0 0,-9-21 0,13 25-234,0 0-1,0 0 1,1-1-1,0 1 0,0 0 1,1-1-1,-1 1 1,2-1-1,-1 1 0,1 0 1,2-9-1,1 1-43,0 1 1,2 0-1,-1 0 0,2 0 1,0 1-1,0 0 0,1 0 1,14-17-1,-15 22-73,1-1-1,0 1 1,0 0 0,1 1 0,0 0-1,0 0 1,1 1 0,-1 0 0,1 0-1,1 1 1,17-6 0,-23 10-7,1 0-1,-1 0 1,0 1 0,0-1 0,1 1 0,-1 0-1,0 1 1,0-1 0,1 1 0,-1 0 0,0 1-1,0-1 1,0 1 0,0 0 0,8 4 0,-8-3 7,0 3 14,11 18-6,-15-24-11,-1 1 1,0-1-1,1 0 0,-1 1 1,0-1-1,1 1 0,-1-1 0,0 1 1,0-1-1,1 1 0,-1-1 1,0 1-1,0-1 0,0 1 0,0-1 1,0 1-1,0-1 0,0 1 1,0-1-1,0 1 0,0-1 0,0 1 1,0-1-1,0 1 0,-4 26 15,4-27-16,0 1 1,0 0 0,0-1 0,0 1 0,0-1 0,0 1 0,0-1 0,-1 1 0,1-1 0,0 1 0,0-1 0,-1 1 0,1-1 0,0 0 0,-1 1 0,1-1 0,0 1 0,-1-1-1,1 0 1,-1 1 0,1-1 0,-1 0 0,1 1 0,0-1 0,-1 0 0,1 0 0,-1 0 0,0 1 0,1-1 0,-1 0 0,-27 14 2,0 0 0,0-2 0,-52 14 1,46-20 2,0 0 1,1-2 0,-1-2 0,-62-3 0,85 0-1,0-1 0,0 0 0,0-1 0,-11-3 0,12-3 42,5 2-44,0 0 0,1 0 0,0-1 1,0 0-1,1 0 0,0 0 1,0 0-1,1 0 0,0-1 0,0 1 1,1-1-1,0 1 0,0-1 1,1 1-1,1-13 0,7-49 100,3 1 1,40-133-1,-41 170-47,-8 26-21,-3 13-81,-25 205 25,-8 43 32,26-217 43,-1 0 1,-2-1 0,-1-1-1,-29 57 1,19-57 182,-1-2 1,-50 58-1,24-34 185,17-19 47,22-28-342,1 0-1,1 0 0,-12 20 0,14-22-60,-14 27 214,8-11-89,9-19 3154,-3-3-3034,-20 6-164,26-9-141,-1 1 1,1-1-1,-1 0 0,0 0 1,1 1-1,-1-1 0,0 0 0,1 0 1,-1 0-1,0 0 0,1 0 0,-1 0 1,0 0-1,0 0 0,1 0 0,-1 0 1,0-1-1,0 1 0,-30-8 115,15 0 87,8 3-169,1 0 0,0 0 0,1-1 0,-1 0 0,1 0 0,1-1 0,-1 0 0,1 0 0,0 0 0,0 0 0,1-1 0,0 0 1,0 0-1,-3-11 0,4 5-37,0 0 0,1-1 0,1 1 0,0-1 1,1 1-1,0-1 0,1 0 0,5-24 0,0 18 68,0 0 0,1 1-1,1-1 1,1 1 0,13-22 0,14-13-1764,2 2 0,85-91 0,-108 128 707,24-28-2138,0-3-1114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7649,'0'0'5048,"38"23"-2588,-13 12-4572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3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0 9697,'0'0'4294,"-4"6"-4253,-6 7-15,2 1 0,0 1-1,0 0 1,2 0 0,0 0 0,-6 26-1,-20 106 19,29-127-43,-58 244-549,3-95-4794,44-134 2019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11149,'0'0'2224,"0"-40"-424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3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104 375 6929,'0'0'8803,"5"-1"-9055,23-5 96,-24 13 133,-1-1 25,0 0-1,0 0 1,-1 0 0,0 1-1,0-1 1,-1 1-1,0-1 1,0 1-1,0 0 1,-1-1-1,0 1 1,0 0-1,-1-1 1,0 1-1,0 0 1,-2 7-1,-6 12 6,0-1 0,-2-1-1,-1 0 1,0-1 0,-25 34-1,20-30-34,1 0 6,15-24 29,-1 0 0,1 0-1,-1-1 1,1 1-1,-1 0 1,0-1 0,0 0-1,0 0 1,-3 3-1,-1 0 15,1 1 86,10-12-76,83-129 24,-24 32-79,277-410-70,-336 505 35,-4 17 13,1 21 52,-2-1 1,-5 50-1,-17 64-26,-6 68-20,30-123-1431,19 146-1,-13-197-3260,-7-32 1466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4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36 9617,'13'-36'3752,"-38"111"-2904,-1 9-244,-7 10-128,13 7-164,3 4-148,-4-1-96,9 1-56,7-8-76,-3-11-508,1-6-532,1-15-404,-1-11-560,2-10-1244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4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9905,'0'0'788,"12"-35"588,26 5-888,13 8-228,7 8-124,8 3-116,9-3-56,4-1-548,-3 1-888,7-4-1368,-12 8-697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95 224 3692,'0'0'5123,"9"0"-4813,4-1-273,-1 1 0,1-2 0,0 0-1,0 0 1,-1-1 0,24-10 0,-19 6-1,-1-1 0,0-1 0,0-1 0,-1 0 0,24-21 0,47-45 790,-78 69-207,-3 0-78,15-21-206,-15 21-189,-14 11-103,-32 19-46,2 1 0,1 2 0,1 2 0,1 1 1,2 1-1,1 2 0,1 2 0,2 1 0,2 1 0,-29 47 0,50-71 15,1-1-1,0 0 1,1 1 0,1 0 0,0 0-1,0 1 1,1-1 0,-2 22-1,5-28-2,-1 0 0,1 0 0,1 0 0,-1 0 0,1-1-1,0 1 1,0 0 0,1-1 0,0 1 0,0-1 0,0 1 0,0-1-1,1 0 1,0 0 0,0 0 0,1 0 0,-1 0 0,1-1 0,0 0-1,0 0 1,6 5 0,-2-4-10,0 1 1,1-1-1,-1-1 0,1 0 0,1 0 0,-1 0 0,0-1 1,1-1-1,-1 0 0,1 0 0,17 1 0,-12-3-342,-1 0 0,1-1 0,0 0-1,0-1 1,-1-1 0,1 0 0,17-7 0,31-16-2546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26 116 5585,'0'0'2080,"3"8"-1117,3 10-720,-1 1 0,0 0 0,-1 0 0,-2 1 0,0-1 0,0 1 0,-4 38-1,-1-26-60,0 0-1,-3-1 1,0 1 0,-14 36-1,18-62-68,0 0 115,-7 21 200,7-21 1486,6-12-1755,63-115-11,85-142-289,-130 229-76,33-58-2500,-38 61 238,-13 23-580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1004 359 6253,'0'0'4005,"-7"1"-3322,-22 1-260,28-2-406,0 0-1,1 0 1,-1 1-1,0-2 0,0 1 1,0 0-1,1 0 1,-1 0-1,0 0 0,0 0 1,0-1-1,1 1 1,-1 0-1,0 0 1,0-1-1,1 1 0,-2-1 1,-28-15 174,29 15-186,0 1 0,0-1 1,0 1-1,0-1 0,1 1 0,-1-1 0,0 1 0,0-1 1,1 0-1,-1 1 0,0-1 0,1 0 0,-1 0 1,1 1-1,-1-1 0,0-1 0,-3-4-5,0 0 0,1-1 0,-1 1 0,1-1 0,1 0-1,-1 0 1,1 0 0,0 0 0,1 0 0,-1 0 0,1 0 0,1-1 0,0 1-1,0 0 1,0-1 0,3-12 0,0 8-3,0 1 1,1-1-1,1 1 1,0-1-1,0 1 0,1 1 1,1-1-1,0 1 1,0 0-1,1 1 0,0 0 1,10-9-1,-12 12 3,2 1-1,-1-1 1,0 1-1,1 1 1,0-1 0,0 1-1,1 1 1,-1-1-1,1 2 1,-1-1 0,1 1-1,0 0 1,0 1-1,0 0 1,0 0 0,0 1-1,10 1 1,16 4 6,-34-5-7,0 0 0,-1 0-1,1 1 1,0-1 0,-1 0 0,1 0 0,-1 0 0,1 1 0,0-1 0,-1 0 0,1 1-1,-1-1 1,1 1 0,-1-1 0,1 0 0,-1 1 0,1-1 0,-1 1 0,1-1 0,-1 1-1,0 0 1,1-1 0,0 2 0,1 1-3,7 8-5,-1 2-1,11 19 1,-17-27 16,0 0 0,0 0 0,0 0-1,0 0 1,-1 0 0,0 1 0,0-1 0,-1 0 0,1 0 0,-1 1 0,0-1 0,-1 9-1,-2-5 7,0 1 0,0-1 0,-1 0 0,0 0 0,-1 0 0,0 0 0,0-1 0,-1 0 0,0 0 0,0 0 0,-1-1 0,0 0 0,0 0 0,0-1 0,-1 0 0,-12 8 0,-6 1-2,1-1 1,-2-1-1,0-2 1,-37 12-1,34-16-4,0-1 0,0-1 0,0-1-1,-1-2 1,0-1 0,1-2 0,-61-8-1,90 9-5,0 0-1,0 0 1,0-1-1,0 1 1,0 0-1,0-1 1,0 1-1,0-1 1,0 1-1,0-1 0,0 1 1,0-1-1,0 1 1,0-1-1,-1-1 1,-10-8-2,1 0 1,0-1-1,1 0 1,-16-22-1,17 23-4,7 7 2,0 1 1,0-1-1,1 1 1,-1-1-1,0 0 1,1 1-1,0-1 0,0 0 1,0 0-1,-1-5 1,-8-25 7,9 31 0,0 0 0,1 0 0,-1 0 0,0-1 0,1 1 0,0 0 0,-1 0 0,1-1 0,0 1 0,0 0 0,0-1 0,1 1 0,0-3 0,0-2 8,-1 0 291,-10 13 69,-17 14-157,0 0 0,1 2 0,-37 41 0,29-27-495,-2-1 0,0-2 1,-3-1-1,-1-2 0,-77 44 0,99-68-2321,-32 5-1095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5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7485,'38'-45'1245,"-36"42"-1079,1 0-1,0 0 1,-1 0-1,1 0 1,-1-1-1,0 1 1,0-1-1,0 1 1,2-7-1,-1 1 62,1 1 206,2 1-208,16-21-119,-17 20-67,4 7-49,24-3 0,-32 3 11,-1 1 0,1 0-1,-1 0 1,1 0 0,-1 0 0,1 0-1,-1 0 1,1 0 0,-1 0 0,1 0 0,-1 0-1,1 0 1,-1 0 0,1 1 0,-1-1-1,1 0 1,-1 0 0,1 0 0,-1 1-1,0-1 1,1 0 0,-1 0 0,1 1 0,-1-1-1,0 1 1,1-1 0,-1 0 0,0 1-1,1-1 1,-1 0 0,0 1 0,0-1-1,1 1 1,-1-1 0,0 1 0,0-1 0,0 1-1,0 0 1,12 18-1,-2 1-1,0 0 1,-1 0 0,-1 1-1,-1 0 1,-1 0-1,-1 1 1,4 35 0,-8-13-15,-1-6 29,0-30 168,6-17-240,207-286 659,-207 287-238,-1 17-212,4 7-130,-1 0-1,0 1 0,-2-1 0,0 1 0,-1 1 0,0-1 0,1 20 0,18 137-1434,-23-167-511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513 141 6041,'0'0'2740,"0"-7"-1559,0-22-277,0 21-292,-1 2-218,-9-57 503,10 63-896,0-1 1,0 1-1,0 0 0,0 0 1,0-1-1,0 1 0,0 0 1,0 0-1,-1-1 0,1 1 0,0 0 1,0 0-1,0-1 0,0 1 1,0 0-1,0 0 0,-1-1 0,1 1 1,0 0-1,0 0 0,0 0 1,0 0-1,-1-1 0,1 1 0,0 0 1,0 0-1,-1 0 0,1 0 1,0 0-1,0 0 0,-1-1 1,1 1-1,0 0 0,0 0 0,-1 0 1,1 0-1,0 0 0,0 0 1,-1 0-1,1 0 0,0 0 0,0 0 1,-1 0-1,1 0 0,0 1 1,0-1-1,-1 0 0,-19 2-2,0 0 0,1 1 0,-1 1 0,1 1 0,0 1 0,1 1 0,-1 0 0,1 2 0,0 0 0,-23 16-1,13-6-3,1 0-1,0 3 0,1 0 0,1 1 0,-27 34 0,35-34 28,-23 36 1,30-43-2,9-15-18,1 0 0,-1 0 0,1 0 1,-1 0-1,1 0 0,-1 0 0,1 0 0,0 0 1,-1 0-1,1 0 0,0 0 0,0 0 0,0 1 1,-4 30 47,4-32-49,0 1 1,0-1-1,0 1 1,0 0-1,0-1 0,0 1 1,0-1-1,0 1 1,0 0-1,0-1 0,0 1 1,0-1-1,0 1 1,0-1-1,1 1 1,-1-1-1,0 1 0,0-1 1,1 1-1,-1-1 1,0 1-1,1-1 0,0 1 1,15 23 59,-15-23-61,-1-1 1,0 1-1,1-1 0,-1 1 1,1-1-1,-1 1 0,1-1 1,-1 1-1,1-1 0,-1 0 1,1 1-1,-1-1 1,1 0-1,0 1 0,-1-1 1,1 0-1,-1 0 0,1 1 1,0-1-1,-1 0 0,1 0 1,0 0-1,-1 0 1,2 0-1,12 2-1,-1-1 0,1 0 0,-1-1 0,1-1 0,0 0 1,-1 0-1,0-2 0,1 0 0,-1 0 0,0-1 0,14-7 0,1-3 52,-2-2 1,0-1-1,-1-1 0,0-1 1,-2-1-1,24-25 0,111-143 602,-90 102 457,-63 80-500,-9 13-619,-11 20-19,-71 144-36,72-139 64,1 0 0,2 2 0,-11 54 0,17-58-257,2 1-1,1-1 0,1 1 0,2 0 0,6 45 1,-2-62-896,12 13-335,-17-27 1426,1 1 0,-1-1-1,0 1 1,0-1 0,1 0 0,-1 1 0,0-1 0,0 0 0,1 1 0,-1-1 0,0 0-1,1 1 1,-1-1 0,1 0 0,-1 1 0,0-1 0,1 0 0,-1 0 0,1 0 0,-1 1-1,0-1 1,1 0 0,-1 0 0,1 0 0,-1 0 0,1 0 0,-1 0 0,1 0 0,-1 0-1,1 0 1,0 0 0,8 0-446,-1 0-1,1 0 0,0-1 1,-1-1-1,1 1 0,-1-1 1,1-1-1,-1 1 0,11-6 1,36-25-1755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1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70 8709,'34'-53'1936,"-25"36"-1374,-16 30 222,-18 27-473,-8 16 232,2 1-1,2 2 0,-25 77 0,49-123-448,-120 372 2782,99-299-2223,-1 0-110,4 2-1,-13 97 1,34-151-309,3-25-189,-1-2 651,7-3-502,22 10-122,-28-14-72,-1 1 0,1-1-1,0 1 1,0-1 0,0 0 0,0 0 0,0 1 0,-1-1 0,1 0 0,0 0 0,0 0 0,0 0 0,0 0 0,0 0 0,2 0 0,6 1-7,-5-1-2,0 0-1,0 0 0,-1 0 0,1 0 1,0 0-1,-1-1 0,1 0 0,0 0 1,5-2-1,25-6-310,-26 6-596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1170 7577,'-2'2'179,"-1"0"1,1 0 0,-1 0-1,1 0 1,-1-1 0,1 1-1,-1-1 1,0 0 0,0 0-1,0 0 1,0 0 0,0 0-1,0-1 1,0 1 0,0-1-1,0 0 1,0 0 0,0 0-1,0 0 1,0 0 0,0-1-1,0 1 1,0-1 0,0 0-1,0 0 1,0 0 0,0 0-1,1-1 1,-1 1 0,0-1 0,-4-3-1,2 0-149,-1 1-1,1-1 0,0-1 1,0 1-1,1 0 1,0-1-1,0 0 1,0 0-1,1-1 0,-1 1 1,1 0-1,-3-15 1,2 5-108,2-1 1,0 1 0,0-1-1,3-27 1,10-69-314,-8 84 321,27-162-250,-20 143 222,30-86 0,-40 134 97,0-1 0,0 1 0,1-1 0,-1 1-1,0-1 1,0 1 0,1-1 0,-1 1 0,0 0 0,0-1 0,1 1 0,-1 0-1,0-1 1,1 1 0,-1 0 0,0-1 0,1 1 0,-1 0 0,1 0 0,-1-1-1,1 1 1,-1 0 0,1 0 0,-1 0 0,1-1 0,4-1-1,0-1 1,1 1-1,-1 0 1,1 0 0,-1 0-1,1 1 1,0 0-1,0 0 1,0 0-1,-1 1 1,1 0-1,0 0 1,0 0-1,0 1 1,7 2-1,36 16 0,-1 2 0,68 41 0,-99-49-38,-14-9 37,1 3 6,-3-3 10,0 0 0,0 0 0,-1-1 0,0 1 1,0 0-1,0 0 0,0 0 0,-1-1 0,1 1 0,-1 0 1,0 0-1,-3 6 0,1-3 23,0-1 1,-1 1-1,1-1 0,-2 0 1,1 0-1,-7 7 0,-7 5 136,-2-1 1,-41 28-1,-203 114 1239,263-157-1364,-1-1 1,0 0 0,1 0 0,-1 0 0,0-1 0,0 1-1,0 0 1,0-1 0,0 1 0,0-1 0,0 0 0,0 0-1,0 0 1,-2 0 0,-3 0 85,7 1-114,-1-1 0,1 0 1,-1 0-1,1 0 0,-1 0 0,0 0 1,1 0-1,-1 0 0,1 0 0,-1 0 1,0 0-1,1 0 0,-1 0 0,1 0 1,-1-1-1,1 1 0,-1 0 1,0-1-1,-21-8 267,21 9-274,1-1-1,-1 1 0,0 0 0,1 0 1,-1-1-1,1 1 0,-1-1 0,1 1 1,-1 0-1,1-1 0,-1 1 0,1-1 1,-1 1-1,1-1 0,0 1 0,-1-1 1,1 1-1,0-1 0,0 0 0,-1 0 0,-15-27 128,2-1-1,-22-60 1,-5-65-51,-40-313 1,67 394-116,4 26-160,9 42-302,-44-2-10229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1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9613,'0'0'1412,"12"-37"808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2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962 336 8457,'-27'6'678,"21"-5"-267,6 13-56,0-5-281,0 0 0,0-1 0,1 1 1,0-1-1,1 1 0,3 10 0,2 3-56,-1 0 0,0 0 0,-2 1 1,3 42-1,-7-59-14,0 0 1,0 0 0,0 0-1,-1 0 1,0 0-1,0 0 1,-1 0 0,0-1-1,0 1 1,0 0-1,-1-1 1,0 1 0,0-1-1,0 0 1,0 0-1,-1 0 1,0 0-1,0-1 1,0 0 0,-1 0-1,1 0 1,-1 0-1,-9 5 1,9-6-7,0 0 0,0 0 0,0-1 0,-1 0 0,1 0 0,-1-1 0,1 1 0,-1-1 0,1 0 1,-1 0-1,0-1 0,1 0 0,-1 0 0,0 0 0,0-1 0,1 0 0,-1 0 0,1 0 0,-1-1 0,1 0 0,-1 0 0,1 0 0,0 0 0,0-1 0,0 0 0,0 0 0,1-1 1,-1 1-1,1-1 0,0 0 0,0 0 0,0 0 0,0-1 0,1 1 0,-5-9 0,0-3-16,0 0 1,1-1 0,1 0-1,0 0 1,-4-24-1,-9-94-121,12 81 116,-13-167 21,14 133 29,1 53-28,4 28-23,0 12-5,-1 13 25,0 1-1,2-1 1,0 0 0,3 20 0,17 76 2,-11-67 4,5 58 1,-13-84-7,-1-1 1,0 1-1,-5 22 1,3-31 2,-1-1 1,0 0-1,0 0 1,-1 0-1,-1-1 1,0 1-1,-7 10 1,3-8-7,-1-1 0,-1 0 1,1-1-1,-2 0 0,-22 18 0,23-22 10,0 2-1,1-1 1,1 2 0,-1-1-1,1 1 1,1 1-1,0-1 1,0 1 0,-7 15-1,12-18 16,0 0 0,1 1-1,0-1 1,0 0 0,0 1 0,1-1-1,1 1 1,0-1 0,0 1 0,2 13-1,3 6 215,16 51-1,2 6 465,-22-78-600,-1-1 0,1 1 0,-1-1 0,-1 1 0,1 0 0,-1-1 0,0 1 0,-1-1 0,1 0 0,-1 1 0,-1-1-1,1 0 1,-1 0 0,0 0 0,-7 10 0,-2-7 110,-2-2-136,0 0 0,0-1 0,0 0-1,-1-2 1,0 1 0,0-2 0,0 0 0,0-1-1,-21 1 1,26-3-30,0 0 0,0 0 0,-1-1 1,1-1-1,0 1 0,0-2 0,0 0 0,0 0 0,1 0 0,-1-1 0,1-1 0,0 0 0,0 0 0,0 0 1,1-1-1,-9-8 0,9 6-36,0-1 0,1 1 0,0-1 1,0 0-1,1-1 0,0 1 0,1-1 0,0-1 1,1 1-1,0 0 0,-4-17 0,5 12 15,1 0 0,0 0 0,1 0 0,1 0 0,0 0 0,2 0 0,4-26 0,2 6-166,3 1 1,1 0 0,1 0 0,2 1 0,1 1 0,30-43 0,-35 57-145,99-141-5383,-65 101 2557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2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8725,'0'0'2668,"33"-36"-1236,-16-1-1620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2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0 6309,'0'0'3033,"0"10"-2322,-1 8-582,-1 1 0,-1-1-1,0 0 1,-1 0 0,-1-1 0,-1 1 0,-9 20 0,-7 5-101,-2-1 0,-2-2 1,-2 0-1,-1-1 0,-45 44 1,-4-2-272,76-77 172,-1-1 0,-1 0 1,1 0-1,0 0 0,-1 0 0,1 0 0,-1-1 1,-5 3-1,0 0-96,2 0-426,-1-6 68,-22-3 168,29 4 351,1 0 0,-1 0 1,1 0-1,-1 0 0,1-1 0,0 1 0,-1 0 0,1 0 0,-1 0 1,1 0-1,0 0 0,-1 0 0,1-1 0,-1 1 0,1 0 0,0 0 0,-1-1 1,1 1-1,0 0 0,-1-1 0,1 1 0,0 0 0,0-1 0,-1 1 1,1 0-1,0-1 0,0 1 0,-1 0 0,1-1 0,0 1 0,0-1 1,0 1-1,0-1 0,-12-29 88,2-1-1,1 1 1,-7-43 0,16 67 381,-2 0-92,-3-18-107,4 18 128,-7 10-206,-22 10-52,29-13-125,0-1 0,-1 1 0,1-1 0,0 1 0,0 0 0,0 0 0,-1 0 0,1 0 0,0 0 0,0 0 0,-1 1 0,-174 209-1978,142-169-763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6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334 931 4168,'0'0'6014,"0"-5"-5769,-15-55-50,9 44-359,2-1 1,0 1-1,1-1 0,1 0 0,0-34 1,4 33 45,1 1 0,1-1 0,1 1 0,1-1 0,0 2 0,1-1 0,0 1 0,18-27 0,-13 31 64,-12 12 54,8-6-8,1 0 1,-1 1-1,2-1 0,-1 2 1,13-6-1,-19 9 8,0 0 0,0 1 0,0-1 0,0 1 0,0-1 0,1 1 1,-1 0-1,0 0 0,0 0 0,0 0 0,0 1 0,0 0 0,1-1 0,-1 1 0,0 0 0,0 0 0,-1 1 0,1-1 1,0 1-1,0-1 0,-1 1 0,1 0 0,0 0 0,3 4 0,0 1 16,0 0 0,-1 1-1,0 0 1,-1-1 0,0 2-1,0-1 1,0 0 0,-1 1 0,-1 0-1,1 0 1,-1-1 0,-1 1 0,1 12-1,0-4 89,-2 1 0,0-1-1,-1 0 1,-1 1-1,0-1 1,-6 17 0,5-23-3,-1 0 1,0 0-1,-1 0 1,-1-1 0,1 1-1,-2-2 1,1 1 0,-1-1-1,-1 0 1,1 0 0,-2-1-1,1 0 1,-13 9-1,16-13-41,0 0 0,-1-1 0,0 0-1,1 0 1,-1 0 0,0-1-1,-1 0 1,1 0 0,0 0 0,0-1-1,-1 0 1,1 0 0,-1-1 0,1 0-1,-1 0 1,1 0 0,0-1-1,-1 0 1,1 0 0,0-1 0,-1 1-1,1-1 1,0-1 0,0 1-1,-10-7 1,3 0-36,1 0-1,0-1 1,1 0 0,0-1-1,1 0 1,0-1 0,0 0-1,2-1 1,-1 0 0,2 0-1,0 0 1,0-1 0,-8-27-1,-2-14-10,3-1 0,-9-75 1,21 119-7,-16-144-11,12 92-1347,-2-1 0,-18-65 1,12 87-1340,-5 6-267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7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6753,'0'0'3192,"21"69"-3116,-21-1-20,-16 1-436,-1 7-756,-16 0-788,-5 10-153,0 4 89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7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10105,'60'-21'1000,"-3"2"-248,0-2-352,1-3-160,7 8-140,-13 3-228,-9 5-908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7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773 54 4956,'0'0'2745,"2"7"-2668,6 19-20,-2-14-17,11 7-2,-7-12-24,12 4-41,-22-11 26,0 0 1,1 0-1,-1 0 0,0 1 1,1-1-1,-1 0 0,0 0 1,1 0-1,-1 0 0,0 0 0,1 0 1,-1 1-1,0-1 0,1 0 1,-1 0-1,0 0 0,1 0 1,-1 0-1,0 0 0,1-1 1,-1 1-1,0 0 0,1 0 0,-1 0 1,0 0-1,1 0 0,-1 0 1,1-1-1,15-6-6,-8-1-6,-4 0 1,0 0 0,0 0 1,-1 0-1,0-1 0,1-9 0,5-31-19,-11 42 40,2 1 118,-2 6-114,-1 1 0,1-1 0,-1 0 0,1 1 0,-1 0-1,1 0 1,-1-1 0,-4 4 0,-5 1 4,-7 3-2,1 1-1,-1 1 0,2 1 0,-1 0 0,-21 19 1,-35 23 13,2-11-4,40-29 5,0-7-36,20-8-66,-8-7-50,19 8 117,1 1 1,0 0 0,-1 0-1,1 0 1,0 0 0,-1 0-1,1-1 1,0 1 0,-1 0-1,1 0 1,0 0 0,0-1-1,-1 1 1,1 0 0,0-1-1,0 1 1,0 0 0,-1 0-1,1-1 1,0 1 0,0 0-1,0-1 1,0 1 0,0 0-1,0-1 1,-1 1 0,1-1-1,0 1 1,0 0 0,0-1-1,0 1 1,-1-13-45,-1 1 0,1 0-1,1-1 1,1 1 0,2-23 0,3 25 25,11-10 14,-13 15 902,0 12-665,-1-2-211,0 0 0,0 0 1,0 0-1,-1 1 0,0-1 0,0 1 0,0 0 1,-1-1-1,0 1 0,0 0 0,0 0 0,-1 0 1,0 0-1,0 0 0,0 0 0,-1-1 0,-2 9 0,-1 1-9,-1 1 0,0-1 0,-1 0-1,-1 0 1,0-1 0,-1 0 0,-1 0 0,0-1-1,-1 0 1,0-1 0,-1 0 0,0 0-1,-1-1 1,0-1 0,-1 0 0,0 0-1,-1-1 1,-18 8 0,30-16-3,1 0-1,-1 0 1,1-1 0,-1 1 0,0-1 0,1 1 0,-1-1-1,0 0 1,0 1 0,1-1 0,-1 0 0,0 0 0,0 0-1,-1-1 1,-3 1 5,1 0-30,0-7-58,2 0 74,0 0 0,1 0 0,-1 0 0,1-1 0,0 1 0,1-1 0,0 0 0,0 1 0,1-1 0,0 0 0,0 0 0,1 1 0,0-1 0,0 0 0,1 1 0,0-1 0,0 1 0,1 0 0,3-8 0,8-11-11,-11 22-21,2 1 46,11-6 15,-15 9-21,-1 0 1,0-1 0,0 1-1,0 0 1,0 0-1,0 0 1,1 0-1,-1 0 1,0 0 0,0 0-1,0 0 1,0 0-1,1 0 1,-1 0 0,0-1-1,0 1 1,0 0-1,1 0 1,-1 0 0,0 0-1,0 0 1,0 1-1,1-1 1,-1 0-1,0 0 1,0 0 0,0 0-1,0 0 1,1 0-1,-1 0 1,0 0 0,0 0-1,0 0 1,0 0-1,1 1 1,-1-1-1,0 0 1,0 0 0,0 0-1,0 0 1,0 0-1,0 1 1,1-1 0,-1 0-1,0 0 1,0 0-1,0 1 1,0-1-1,0 0 1,0 0 0,0 0-1,0 0 1,0 1-1,0-1 1,0 0 0,0 0-1,5 11 117,0 0 0,-1 1 0,0-1 0,-1 1 0,0 0-1,-1-1 1,0 1 0,-1 0 0,0 0 0,-1 1 0,-1-1 0,0 0 0,0 0 0,-1 0-1,-6 20 1,-2 1 51,-2-1-1,-1 0 0,-1-1 0,-28 45 0,31-59-163,0 0 0,-2-1 0,0 0 0,-1-1 0,0-1 0,-1 0 0,-1-1 0,-23 16 0,4-10-24,1-9-284,33-10 274,1 0-1,-1 0 0,1 0 1,-1 1-1,1-1 0,-1 0 1,1 0-1,-1 0 0,0 0 1,1 0-1,-1 0 0,1 0 1,-1-1-1,1 1 0,-1 0 1,1 0-1,-1 0 0,1 0 1,-1-1-1,1 1 0,-1 0 1,0-1-1,-21-11-1124,22 12 1087,-1-1-1,1 1 1,-1 0-1,1 0 1,0-1-1,-1 1 1,1 0-1,-1-1 1,1 1 0,0 0-1,-1-1 1,1 1-1,0-1 1,-1 1-1,1 0 1,0-1-1,0 1 1,-1-1-1,1 1 1,0-1-1,0 1 1,0-1-1,0 1 1,0-1 0,0 0-1,-8-38-2067,10-5-116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5661,'0'0'3080,"25"-33"-1620,-12 2-880,15 1-480,15 13-116,-16 13-288,-14 32-6081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4584,'-38'28'4569,"76"-9"-4513,-6-16-732,-1-17-856,-4-15-2849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8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0 3912,'0'0'1778,"-2"5"-495,-7 25-320,1 0-1,-7 51 0,10-48-628,-2 0 0,-18 59 0,-11-11-126,-62 101 1,3-30-134,72-121-1130,-1 0 0,-44 42-1,28-36-1724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8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0 260 8913,'13'-35'876,"7"2"-208,5 5-272,13-5-212,13 0-72,14 8-112,6-4-712,5 4-1220,7 6-1052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9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7121,'0'0'3080,"12"21"-2540,1 16-184,0 10-124,7 3-172,-2 8-8,9 3-20,-9 0-32,-5 4 12,7-6-132,-15-10-364,2-2-452,-7-3-628,-7-11-524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0 532 6729,'4'-35'579,"0"1"1,3 0-1,0 0 1,23-59 0,-21 73-405,0 0 0,1 0 1,2 1-1,-1 1 1,2 0-1,1 0 1,0 1-1,27-24 1,-23 25-142,0 2 0,1 0 0,0 1 0,29-13-1,-39 21-8,1 1-1,1 0 1,-1 0-1,0 1 1,1 1-1,0 0 1,-1 0-1,1 1 1,0 0-1,19 2 0,-17 4 92,-8-2-97,0 1 0,-1-1-1,0 1 1,1 0 0,-1 0 0,-1 0 0,1 1 0,0-1 0,-1 1 0,0 0 0,0 0-1,-1 0 1,1 0 0,-1 0 0,0 1 0,-1-1 0,1 1 0,-1-1 0,0 1 0,0 8-1,-1-1 11,-2 0-1,1-1 1,-2 1-1,0-1 0,0 1 1,-1-1-1,-1 0 1,0 0-1,0-1 1,-1 0-1,-11 16 0,-2-2-15,0-1 0,-1 0 0,-39 33-1,38-39-377,-1-1 0,0-1 0,-2-1 0,0-1 0,-1-1 0,0-1 0,-42 13 0,55-24-1604,-14-6-275,20 4 17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5:49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24 5653,'0'0'1504,"5"-6"32,5-12-199,-17 23 131,-31 33-925,5-3-539,-55 80 0,77-99 10,1 1 0,0 1 0,2 0 0,0 0 0,1 0 0,1 1 0,-6 30-1,11-42 36,0 0 0,0 0-1,1 0 1,0 0 0,0 0-1,1 0 1,0 0 0,0 0-1,0 0 1,6 14-1,-5-16-29,1 0 0,0 0 0,0 0 0,0 0 0,1-1 0,0 1 0,-1-1 0,2 0 0,-1 0 1,0-1-1,1 1 0,-1-1 0,1 0 0,7 3 0,6 3-1,0-1 1,1-2-1,0 1 1,0-2-1,0-1 1,1 0-1,-1-2 1,1 0 0,24-1-1,-26-1-38,-2-1-1,1-1 1,0-1-1,0 0 1,-1-2 0,1 1-1,-1-2 1,0 0-1,-1-1 1,1-1 0,14-9-1,-9 1-560,0 0 1,-1-1-1,0-1 0,-2 0 1,32-41-1,-45 52-982,-2 1-392,14-25-188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6:01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2796,'0'0'8812,"5"5"-8901,28 26 58,-18-14 39,-1 0-1,-1 1 1,0 1 0,-2 0 0,0 0 0,-1 1 0,-1 1 0,-1 0 0,10 37-1,20 86-88,-35-131 94,0 0 0,0 22 0,2 8 17,5 19-8,-3-15-51,2 0 0,29 89 0,5-20 6,-24-54 77,-13-51-67,7 9-19,6 12 63,-17-26-9,-1-5-78,-1 1 59,0-1-1,1 1 1,-1-1 0,0 1-1,1-1 1,0 1-1,-1-1 1,1 1-1,0-1 1,0 0-1,1 2 1,0 0 6,0 2 24,-2 1 15,-2 18-38,-1 0 0,-2-1-1,0 0 1,-15 40 0,-7 31-49,23-67 42,1 1 0,1 0 0,2 0 1,0 0-1,2 0 0,1-1 0,2 1 0,0-1 0,11 30 0,-16-56-1,6 18 17,0 0 0,14 27 0,-17-40-38,0 1-3,12 29 7,-11-28 24,0 1 0,0 0 0,-1-1 0,0 2 0,-1-1 1,0 0-1,0 0 0,-1 1 0,-1-1 0,1 0 0,-1 1 0,-1-1 0,0 1 0,0-1 0,-4 14 0,-94 236-2,98-256-7,-6 15 0,-7 34 1,4-11-5,2-11-1,1 1 0,2 0 0,0 0 0,1 62-1,3-2 9,-4-1-1,-19 109 0,16-170-6,-1-1 0,-1 0 0,-18 36 0,17-39 11,-21 47-15,3 3-1,-30 120 1,55-171 19,1 0-1,-1 47 1,14 25 14,-10-95-24,0 1 0,-1 0 0,1 0 0,0-1 1,1 1-1,-1 0 0,0-1 0,0 1 0,1 0 0,-1-1 1,1 1-1,-1 0 0,1-1 0,1 2 0,8 20 18,1 14 110,-1 2-1,-2-1 1,-2 2 0,2 66 0,-7-45 69,-1 47 77,-23 156-49,-5 75-98,26-270-110,3 1 1,3-1-1,2 0 1,23 94-1,20 52 71,-40-177 62,-2 0 1,2 51-1,-6-28 126,-3 0 0,-14 112 0,-2-4-183,7-63-19,7-82-60,-34 269 246,23-151-116,6-42 223,-7 189 244,10-138-520,2-60-46,2-33 68,-3 0 0,-18 100 0,2-76 335,-33 171 60,42-178-485,0 107 1,11-149-26,0-5 23,-1-1 0,-1 0 1,-6 37-1,6-58-17,-1 1-1,1-1 1,1 1-1,-1 0 1,1 6-1,-2 20 12,-1-14 23,1 0-1,0 0 1,2 25 0,3 1 11,2 80-4,0 212 150,2-110-176,-7-102 42,0-124-50,0 0 1,0 1-1,0-1 0,0 1 0,0-1 0,0 0 0,1 1 0,-1-1 0,0 0 0,1 1 0,-1-1 1,1 0-1,0 2 0,0-1 10,-1-1 1,1 1 0,0-1 0,-1 0-1,0 1 1,1-1 0,-1 1-1,0-1 1,0 1 0,0 0 0,0-1-1,0 1 1,0 1 0,-1 33 274,0-17-237,0 1-1,2 0 1,0 0 0,6 31-1,0-18 83,-1 17 32,-7-43-113,1-2 156,1 1-37,5 49 1,-6-50-156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44 542 3128,'0'0'686,"-7"-2"46,-22-5 52,22 5 4482,12-4-5020,-1 0-180,-3 3-45,0 1 1,0 0-1,1 0 1,-1 0-1,1 0 1,0 0-1,0 1 0,-1-1 1,1 0-1,0 1 1,0-1-1,5-1 0,20-13 57,2 1 0,0 1 0,1 2 0,0 1 0,1 1 0,0 2-1,33-5 1,10 3 194,148-2-1,-203 12-249,232-9 66,-99-4-71,58-7 12,261-40-13,-313 48-4,279-20 27,-401 30-42,328-5 268,-163 5-167,133-24-18,-238 15-62,92-9-1,284-24-22,-437 42 4,387-17 34,-120 13-31,201-8 10,-290 7-16,96-5 10,-117 2-7,78-6-25,369-11 72,-462 41-48,-76-5 15,-45-4-37,-6 0 25,90-3-1,-110 2 12,-23-3 21,-5 7 1,8 24 0,-8-24-21,-3 0-23,1 2 14,0-7 0,0 1 1,0 0-1,-1 0 0,1 0 0,-1 0 0,0-1 0,0 1 1,-2 5-1,1 0-4,1-4 6,-1 0 0,1 0 1,-1 0-1,0-1 0,-4 9 0,-14 26 20,-12 16 170,3-3 148,-14 23-124,42-72-205,0 0 0,-1 0 0,1 0 1,-1-1-1,1 1 0,-1 0 0,0-1 1,0 0-1,0 1 0,-3 2 0,-21 23 186,19-18-165,-24 30 70,-12 8-13,8-7-90,-10 12 5,12-8-10,-4 13 29,7-15-20,20-28-6,5-8 2,1-1-1,0 2 0,-7 13 0,-11 30 6,19-40-10,-15 32-22,-5 5 42,-6 18-5,5-15-14,-79 157-7,99-202 6,1 0 0,0 1 0,0-1 1,0 1-1,1-1 0,-2 9 0,-1 4 7,0-3 3,-8 33-4,2 4 0,3-6 20,-2-7 157,7-30-140,1-2 43,-2 2-10,1 3-59,2-6-6,-1 0-1,-1-1 0,1 1 1,-7 12-1,-15 30 47,5-13-7,14-27 19,-1 0-12,-19 30 9,19-30-38,-1-1 0,-22 25 45,22-25 19,-1 0-61,-27 28-11,27-27 18,-1-1-39,-25 25-2,25-25 101,4 1-72,-18 27-12,17-28 21,0 0 2,-19 25 31,19-25-27,2 1-8,-11 26 21,11-26 10,-1 0-3,-14 26 28,14-26-37,1 35 9,3-35 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7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1230 29 8529,'-42'-24'1127,"33"19"-310,-3 9-199,-12 4-449,0 1 0,1 1 0,1 1 1,0 0-1,0 2 0,1 1 0,1 1 0,1 0 0,-32 32 0,28-22-124,0 1 0,2 1 0,1 1 0,1 1-1,1 1 1,-26 61 0,39-75-29,0 1-1,1 0 1,0 0 0,2 0 0,0 0 0,1 34 0,3-35 17,7 16-24,-8-31-9,-1-1 0,0 1 1,0 0-1,0 0 0,1-1 1,-1 1-1,0 0 1,1-1-1,-1 1 0,1 0 1,-1-1-1,1 1 0,-1-1 1,1 1-1,-1 0 1,1-1-1,-1 1 0,1-1 1,0 0-1,0 1 1,-1-1-1,6 5-5,0-1 1,0-1 0,0 1-1,9 3 1,-10-6 3,0 1 0,0-1 0,0-1 0,0 1 0,10 0 0,-15-1 1,1 0 2,0 0 0,0 0 0,0 0 1,0 0-1,-1-1 0,1 1 0,0 0 1,0 0-1,0 0 0,0-1 0,0 1 0,-1 0 1,1-1-1,0 1 0,0-1 0,0 1 1,-1-1-1,2 0 0,32-22-2,-33 23-1,0 0-1,0-1 0,0 0 0,-1 1 1,1-1-1,0 1 0,0-1 1,-1 0-1,1 0 0,0 1 1,-1-1-1,1 0 0,-1 0 1,1 0-1,-1 0 0,1-1 1,17-37-53,-16 35 51,-1 1 0,1-1-1,-1 1 1,0-1 0,0 1 0,-1-1-1,1 0 1,-1 0 0,1-5 0,-2 6 3,1 0 1,-1 1 0,0-1 0,1 1-1,-1-1 1,0 1 0,-1-1 0,1 1-1,0 0 1,-1-1 0,1 1 0,-1 0-1,0 0 1,0 0 0,-2-2 0,1 2-2,0 0 1,0 0 0,0 0-1,0 0 1,0 0 0,-1 1-1,1 0 1,-1 0 0,1 0-1,-1 0 1,1 0 0,-1 0-1,-4 1 1,1 0 1,0 0-1,0 1 0,-1 0 1,1 0-1,0 0 1,-9 4-1,-3 2 21,1 1 1,-1 1-1,1 1 0,-17 13 0,1 1 23,2 1-1,1 2 0,-48 53 1,-72 107 41,87-103-50,4-9 82,47-65 80,-53 24 66,65-34-261,1 0 0,-1 0 0,1 0 0,-1 1-1,1-1 1,-1 0 0,1 0 0,-1 0 0,1 0 0,-1 0 0,1 0 0,-1 0 0,1 0 0,-1 0 0,1 0-1,0 0 1,-1 0 0,1-1 0,-1 1 0,1 0 0,-1 0 0,1 0 0,-1-1 0,1 1 0,0 0-1,-1 0 1,0-1 0,-8-4 11,-1 0 0,1-1-1,0 0 1,1-1 0,-1 0-1,2 0 1,-1-1 0,1 0-1,0 0 1,-11-16 0,12 9 0,0 0 0,1 0 0,1 0 0,0 0 0,1-1 0,1 0-1,1 0 1,0 0 0,1 1 0,0-1 0,1 0 0,1 0 0,1 0 0,7-26 0,-5 23-41,2 1 0,0 0 0,0 0 0,2 1 0,0 0 0,1 0 0,1 1-1,0 0 1,1 1 0,1 0 0,27-24 0,-22 27-784,-1 0 0,2 1 0,27-11 0,12-7-2413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4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5161 1 3364,'0'0'4702,"-9"7"-4430,-25 23-36,25-22 14,0-2-101,-29 19-65,18-16 57,9-4-96,4-2-14,0 0-1,0-1 0,0 0 1,-12 2-1,-35 8 173,-9 1-11,-110 15 587,112-20-520,-187 41 835,191-32-940,33-10-77,-42 8 0,14-10-11,-273 32-112,223-22 81,-112 10 93,81-17-114,87-3-4,-103 14-4,96-14-8,9 2 7,-30 3 0,0-4 0,-1-3 0,-100-8 0,142 2-10,-58 3 0,34 2-4,-424 26 8,135-6 92,220-22-63,-437 7 288,443-5-114,-51 4-154,-91 15 135,212-17-126,5 0 145,2 1 80,14 1-122,22-5-22,-1 0 5,-3-1-100,-31 6 119,-14 5-15,46-8-132,-31 6 55,-9-1-43,21-5-33,22-2 51,-29 1-32,29-1 520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2252,'0'0'5169,"6"-1"-4505,17-2-77,-11 4 11,13 8-11,-13-2-42,7 11-142,-1 1 0,0 1 0,25 38-1,44 81 604,-24-35-437,111 146 640,-71-105-622,-4 7 41,-80-119-409,24 55 0,-24-46-156,-13-29-49,23 37 61,-4-9-6,-11-21-20,28 26 23,-5-1-22,-30-36-42,2-1 27,1 2-30,-5-6 2,0 0-1,0 0 1,-1 1-1,1 0 1,-1 0-1,-1 0 1,4 6-1,1-2 9,-5-5 3,1 0 0,-1 1 0,0-1 0,0 1 0,0 0 0,3 9 0,-1-5 19,-2-5-7,-1 1 0,1 0 0,-1 1-1,0-1 1,2 8 0,6 17 35,-8-22-35,-1 1 12,0 3-34,0-5 4,0 0-1,0 0 1,0 0 0,4 10 0,-3-6-5,11 32 58,7 3-12,8-4-26,-8-14-4,-4-8-17,4 2 32,-11-13-16,24 30 89,-8-6 28,-19-24 9,4 0-6,30 26-17,-30-26-7,-2-1-44,24 24 18,-24-24 1063,0-2-1019,22 16-13,-22-16 2809,0 2-2852,25 24-30,-25-24 162,0 0 24,27 25 37,-27-24 243,-1-2-474,2 2-129,4 5 71,1 1-4361,-8-22 1508,19-21 35,-15 12-614,9-31-884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5 3904,'0'0'3421,"0"9"-2502,0 9-616,-1 44 881,1-55-1026,0 0 1,1 0 0,1 1 0,-1-1-1,1 0 1,0 0 0,4 8-1,9 15 126,-11-23-67,5-1-58,0 0-147,0 0 0,0-1 0,0-1 0,1 1 0,-1-1 0,1-1 0,0 0 0,0 0 0,0-1 0,1 0 0,17 0 0,10-7 20,-35 5-32,-1 0 0,1-1 0,0 1 0,0-1 0,-1 0 0,1 0-1,-1 0 1,1 0 0,-1 0 0,1 0 0,-1-1 0,3-2 0,2 0-7,0 0 4,-2-2 0,-1-1 0,0 0-1,0 0 1,0 0 0,-1 0-1,0 0 1,-1-1 0,1 0 0,1-14-1,-4 22 4,0-1-1,1 0 1,-1 1-1,0-1 0,0 0 1,0 0-1,0 1 0,0-1 1,0 0-1,0 0 0,0 1 1,-1-1-1,1 0 1,0 0-1,0 1 0,-1-1 1,1 0-1,0 1 0,-1-2 1,-22-38 6,19 34 1,-1 0 0,0 0 0,0 0 0,-1 1 0,0-1 0,0 1 0,0 1 0,-1-1 0,1 1 0,-1 0 0,0 1 0,0-1 0,0 1 1,-1 1-1,1-1 0,-1 1 0,1 1 0,-1 0 0,0 0 0,0 0 0,1 1 0,-1 0 0,-10 1 0,-6 4 1,0 1 0,1 1 0,-36 15-1,56-21-46,-1 1 0,0-1 0,1 1 0,-1 0 0,1 0 0,-1 1 0,1-1 0,0 1-1,-3 3 1,-2 1-182,0-1-1189,0 1-1333,-32 31-670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3244,'0'0'5619,"7"4"-4830,110 71 1224,-116-73-1955,1-1-1,0 0 1,-1 1-1,1-1 1,-1 0-1,0 1 0,1 0 1,1 3-1,10 12 116,0 0-1,-2 1 0,0 0 0,-1 1 0,-1 0 1,-1 1-1,8 28 0,-13-35-112,0 0 0,-2 0-1,1 0 1,-2 0 0,0 1 0,0-1 0,-1 0 0,-1 0-1,0 0 1,-1 0 0,0 0 0,-1 0 0,0-1-1,-8 14 1,-42 56 33,43-67-77,9-12-12,0-1 1,1 1-1,-2-1 1,1 0-1,0 0 1,0 0-1,-3 2 0,-102 79-203,82-66-663,0 0 1,-51 24-1,58-37-1669,-30-2-1034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8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4944,'0'0'6121,"34"-16"-5329,3 20-512,0 4-176,-17 37-5104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83 6333,'-8'4'1485,"-22"15"-284,22-15 1246,7-11-2450,-3-23 22,4 29-19,0 1 0,0-1 1,0 1-1,0-1 0,0 1 1,0-1-1,0 0 0,0 1 0,0-1 1,0 1-1,0-1 0,0 1 1,0-1-1,0 1 0,1-1 1,-1 1-1,0-1 0,0 1 0,1-1 1,-1 1-1,0 0 0,0-1 1,1 1-1,-1-1 0,1 1 0,-1 0 1,0-1-1,2 0 0,22-25-12,-18 19 23,4 3-20,28-12 19,-28 12 60,-2 6 87,26 5 204,-25-5 127,-11 9-16,-4 7-403,0 0-1,0 0 1,-2 0 0,0-1-1,-1-1 1,-1 1 0,-1-2-1,-13 17 1,-7 4-106,-2-2-1,-1-2 1,-1-1 0,-48 31-1,-83 40-2939,102-74 466,3-6-430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5336,'0'0'3625,"8"6"-2712,6 6-640,0 0 1,-1 1 0,0 1 0,-1 0 0,0 0 0,16 28-1,-17-22-104,-2-1 0,0 1-1,0 1 1,-2-1-1,-1 2 1,7 40 0,-12-50-137,0-1 0,-1 1 0,0 0-1,-1 0 1,0 0 0,-1-1 0,0 1 0,-1-1 0,0 1 0,-1-1 0,0 0 0,-1 0 0,0-1 0,-11 17 0,3-8-170,-2-1 1,0-1-1,-2 0 1,1-1-1,-2-1 1,0-1-1,-39 24 1,36-26-795,-1-1 0,-1 0 0,0-2-1,-27 8 1,-16-6-2561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8:59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7825,'0'0'3800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0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1125 1 6641,'18'49'2889,"33"73"-507,-39-78-1691,-9-33-602,-3-10-78,0 0-1,1 0 1,-1 0-1,0 0 1,0 0-1,0 0 0,0 0 1,0 1-1,0-1 1,0 0-1,0 0 0,0 0 1,0 0-1,-1 0 1,1 0-1,0 0 0,-1 1 1,-9 22 81,-23 43-1,32-65-88,0-1-1,-1 1 1,1 0-1,0-1 0,-1 1 1,1-1-1,-1 0 1,1 0-1,-1 1 1,0-1-1,-2 1 1,-92 59 16,74-48-30,-2-1-1,-48 18 1,39-21-242,-42 6 0,74-15 223,0 0 0,0 1 0,-1-1 0,1 0 0,0 0 0,-1 0 0,1 0 0,0-1 0,0 1 0,-1 0 0,1 0 0,0-1 0,-2 0 0,-37-12-406,39 13 415,0 0-1,0-1 0,0 1 1,0 0-1,0-1 0,0 1 0,0-1 1,0 1-1,0-1 0,1 1 1,-1-1-1,0 0 0,0 1 1,1-1-1,-1 0 0,0 0 0,1 1 1,-1-1-1,0-2 0,-6-5-68,0-1 0,1-1-1,0 1 1,1-1-1,0 0 1,1 0 0,0-1-1,0 1 1,-2-13-1,6 7 16,1 0-1,0 0 1,1 0-1,0 0 1,1 0-1,1 0 1,1 1-1,0 0 1,1 0-1,12-21 1,-13 27 61,0 0 0,1 0 1,0 1-1,1 0 0,0 0 1,0 1-1,16-13 0,-6 10 15,29-7-12,-42 16 14,0 0 0,0 0 0,0 1 0,0-1 0,0 1 0,0 0 0,0 0 0,8 1 1,20 12 82,-32-13-77,1 0-1,-1 1 1,1-1 0,-1 0 0,1 0 0,-1 1 0,1-1 0,-1 1 0,1-1 0,-1 0 0,0 1 0,1-1 0,-1 1 0,0-1 0,1 1 0,-1-1 0,0 1 0,0-1 0,1 1 0,-1 0 0,0-1 0,0 1 0,0-1 0,0 1 0,0-1 0,0 1 0,0 0 0,0 0 0,2 11 95,0-1 1,-1 1 0,-1 0 0,0 0-1,-1-1 1,-3 18 0,4-28-91,0 1 0,-1-1 1,1 0-1,-1 1 0,1-1 0,-1 0 0,0 0 1,0 1-1,1-1 0,-1 0 0,0 0 0,0 0 1,0 0-1,0 0 0,-2 1 0,-23 24 97,-2-1-1,0-1 1,-2-1-1,-37 21 1,15-20-79,-2-3 0,0-1 1,-111 23-1,118-32-7,2 2 0,-55 24 0,71-25 81,1 2-1,1 1 1,-50 35 0,59-32 22,4 1-49,0 0 0,-20 38 0,34-56-73,-1 0 0,1 0 0,0 0-1,-1 0 1,1 0 0,0-1 0,0 1 0,-1 0-1,1 0 1,0 0 0,0 0 0,0 0 0,0 0 0,0 0-1,0 0 1,0 0 0,1 1 0,5 36 62,-6-37-66,0-1 0,0 1 0,0 0 0,0 0 0,0-1-1,0 1 1,1 0 0,-1-1 0,0 1 0,1 0-1,-1-1 1,0 1 0,1 0 0,-1-1 0,1 1-1,-1-1 1,1 1 0,-1-1 0,1 1 0,-1-1-1,1 1 1,0-1 0,-1 1 0,1-1 0,-1 0 0,1 1-1,1-1 1,-2 0-2,15 10 3,0-1 0,1-1 0,0 0 0,0-1 0,27 8 0,-21-12-298,1 0 0,0-1 1,0-2-1,0 0 0,-1-1 0,1-1 0,0-2 0,-1 0 0,1-1 1,-1-1-1,31-14 0,19-18-2767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00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6 213 7961,'-5'-41'1728,"5"9"464,20-5-1432,2-4-676,7 8 24,8 4-8597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7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9529,'0'0'1700,"43"29"-624,-6-18-468,6-11-288,-1-8-232,4-19-2768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0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1 270 6269,'43'12'1744,"8"-28"-500,6-13-556,9-8-324,0-8-248,5 0-28,-5 5-732,-23-1-1056,-6 12-1193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0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5681,'0'0'1220,"-23"45"12,23 12-288,15 13-88,7 11-404,7 9-180,0 8-160,-1 0 4,-5 8-164,-14 5-556,-9 3-1720,-18-5-925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01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953 46 7705,'-19'-38'1322,"15"31"706,-8 14-2007,-13 10-9,0 0 0,1 2 0,-25 24 0,20-9 27,2 0 0,-35 56 0,-32 80 194,7 11 196,-50 93 503,126-256-724,0 0 1,-21 24 0,31-41-190,0 0 0,0 0 0,0 0 0,0 0 0,0 0 0,0 0 0,0-1 0,0 1 0,-1 0 0,1-1 0,-2 2 0,-8 3 106,0-1 1,0 1-1,-1-2 1,1 0-1,-1 0 1,0-1 0,0 0-1,-17-1 1,12-7 200,7 0-290,0 0 0,0 0 0,1-2 1,0 1-1,1-1 0,-1 0 1,2-1-1,-1 0 0,1 0 0,0 0 1,1-1-1,-6-13 0,4 3-25,1 0 0,0-1 0,2 1 0,1-1 1,0 0-1,1 0 0,2 0 0,0-23 0,3 9-34,0 0 0,3 0-1,1 0 1,12-39 0,24-45-702,-2 29-4426,-16 39 1424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50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2143 266 4932,'0'0'4141,"-5"0"-4066,-25 0-45,1 2 0,0 2 1,0 0-1,-29 9 1,-14 8 357,1 3 0,-79 39 0,9 1-247,-34 17 216,56-25-5,60-30-177,-91 56 0,70-27 63,3 3 1,2 3-1,-69 75 1,69-60-154,15-17 140,-54 70 1,79-86-112,16-19-41,-28 41 0,40-54-57,-14 24 57,0 1 0,-29 75 0,4 14 305,-18 59 77,50-133-366,-39 159 243,44-164-167,2 1 0,3-1 0,1 1 0,5 74-1,7-59-66,2 0 0,4-1-1,1 0 1,4-1-1,2-1 1,2-2 0,48 82-1,-53-107-45,1 0 1,1-2-1,2-1 0,1 0 0,1-2 1,1-1-1,2-1 0,0-1 0,2-1 1,0-2-1,2-1 0,0-2 0,51 22 1,-40-25-30,0-1 0,0-3 1,1-1-1,1-3 0,-1-1 0,56 0 1,-15-7 7,0-4 0,115-21 0,-109 6 3,-1-3-1,172-69 0,-202 65-18,-2-3-1,-1-2 0,59-44 0,143-137 79,-120 75 78,51-44 709,-185 178-855,0-1 1,0 1-1,0-1 0,-1 1 0,0-1 1,5-6-1,3-5 4,20-20 22,-20 20 8,10-25-28,-1 0 0,16-46 0,-12 2-51,12-88 0,-19 87 36,29-271-30,-38 262 2,4-128 9,-9 144-15,-2 27 15,-3-1-1,-1 1 1,-3 0-1,-16-68 1,13 85-47,-2 1 0,-1 1 0,-2-1 0,-2 2 0,-1 0 0,-1 1 0,-28-38 0,11 25-21,-3 1-1,-1 3 1,-2 1-1,-49-37 0,-192-119-92,40 69 93,196 101 67,34 17-3,1 3 11,2 2-13,-26-10 0,25 9-19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9:52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2389 5646 4624,'-8'4'1149,"-22"12"165,22-12 3928,9-11-4846,3-6-269,0 0-1,0 0 0,1 0 1,8-13-1,33-56 273,-19 35-278,6-17-49,-3-1 1,-3-1 0,28-102 0,23-217-1,-62 275-40,-5-2-1,-5 1 1,-9-123 0,-6 111 254,-39-187 0,-124-287-217,123 444-74,11 38 4,-66-138 0,53 159 16,-99-139 0,37 65-5,75 106-2,-89-135-16,91 147 15,-76-82 1,26 43-21,67 70 3,-136-122 4,131 116 7,-1 2-1,-38-28 1,-10-6 6,-237-227-19,167 148 12,90 81-1,-48-62 0,9 8-2,-41-48 1,98 117 12,18 23-17,-11-19-10,24 29 19,-4 0-6,-22-23 19,22 22-21,6 5 5,1 0-1,-1 0 1,0 0-1,-1 0 1,1 0 0,0 0-1,-6-3 1,1-1 1,2 0-5,-3 1 2,-22-18 4,22 18-8,1-1 3,-27-30 5,24 21-7,7 11 4,1 1 1,-1 1-1,0-1 1,0 0-1,0 1 1,0-1-1,-5-2 0,0-3-1,-28-23 8,2 5-6,25 20-22,9 14-133,1 5 157,0 0 1,1 0-1,1 0 1,-1-1-1,2 1 1,0-1 0,7 16-1,48 83-18,-50-94 14,106 163 34,-91-139-32,110 204 21,-121-213-16,-1 0 1,8 37 0,-17-58-6,6 23-8,-6-24-4,-1-1 28,6 22 213,-24-83-226,-14-82 0,-1-6-10,14 75 22,-43-135-42,58 195 30,0-2-20,-8-22 6,8 23-19,9 11-96,6 4 134,-1 1 0,1 0 0,20 22 0,37 45-12,-44-46 14,-10-13-6,37 43 85,118 102 0,-114-117-37,3-3-1,1-2 1,99 46 0,-99-57-831,-33-16-821,-21-9-1276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36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517 318 188,'6'-3'-17,"31"-18"-23,32-25 10,39-27 1574,-102 69 401,-3-2-647,11-18-8,-11 18 897,-4 1-1329,-3-18-87,3 17-107,-7 2-110,-10-4-305,7 1-119,0 1 1,-1 1-1,0 0 1,0 1-1,-1 0 1,-16-2-1,-4 2-16,0 1 0,0 1 0,0 2 0,-1 1 0,-53 10 0,77-9-95,-15 6 9,4 2 2,15-8-24,3-1 0,1-1-1,0 1 0,0 0 0,0 0 0,0 0 1,-1 0-1,1 0 0,1 0 0,-1 1 0,0-1 0,0 1 1,0-1-1,1 1 0,-3 2 0,-14 12 49,-77 78 263,64-52-268,2-3-31,5 2 16,1 1 0,-24 60 0,43-88 53,0-1 0,1 1-1,1 0 1,0 0-1,1 0 1,0 0 0,3 27-1,-1 6 227,0-10-255,4-1-24,4 11-18,-9-40-8,0-4-2,1 0 0,-1 0 0,0 0 0,1 0 0,0 0 1,-1 0-1,1 0 0,2 3 0,16 59 244,-18-63-206,-1 1-1,1-1 1,-1 1-1,1-1 1,0 1-1,0-1 0,0 0 1,1 1-1,-1-1 1,0 0-1,1 0 1,2 3-1,1 1 36,44 74 309,-46-74-276,6 0 30,2 3-93,1 1 19,0 0 0,1-1-1,0 0 1,0-1 0,1-1 0,21 8 0,-18-11 19,0 0 1,0-2-1,1 0 1,-1-1-1,1-1 1,27-3-1,-7-2 109,72-20-1,-83 16-175,0-2 0,0 0 0,-1-2 0,0-1 0,-1-1 1,42-35-1,-45 31-15,-1-1 0,-1-1 1,-1-1-1,30-43 0,-26 28 14,-1 0 0,25-63-1,-33 60-8,-2 0 0,-2-1-1,5-45 1,-15 85-10,2-20 95,0 0-1,-1 0 1,-1 0-1,-1 0 1,-1 0-1,-1 0 1,0 0-1,-2 0 1,0 1-1,-2 0 1,-10-24-1,15 39-74,-1 0 0,1 0-1,-1 1 1,0-1 0,0 1 0,0 0-1,-5-5 1,0 1-12,-6-7-16,-3 1-1,-34-20 1,43 29 4,0 1 1,0 0 0,0 1-1,0-1 1,-1 2 0,1-1-1,-1 1 1,-16-1 0,7 3 11,0 1 1,0 0 0,0 2-1,-28 7 1,-61 25 19,89-28-72,-4-1-23,8-5-61,-11 3-552,19-4-660,-23-8-9785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37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400 129 3152,'0'0'5213,"-6"-4"-4713,-19-13-207,19 13-117,-1 4-82,-1 0-74,4-1-11,1 1 1,-1 0-1,1 0 0,0 0 1,-1 0-1,1 0 0,-1 1 1,-3 1-1,-4-1 9,5 0-4,0-1 1,0 1-1,0 1 1,0-1-1,0 1 1,0 0-1,0 1 1,1-1-1,-11 7 1,-51 35 141,55-32-67,-71 100 311,76-95-309,-12 40-5,11-37 27,1 1-1,0 1 0,2-1 1,-3 28-1,7-42-91,-1 15 116,1 1 0,1-1 0,0 1 0,2-1 0,6 30 0,-6-42-87,13 30 335,-15-40-384,10 23 154,22 36-1,-18-46-86,-1-4-52,1 0 0,1-2 1,-1 1-1,1-2 0,0 0 1,1-1-1,0 0 0,-1-1 1,2-1-1,-1 0 0,27 0 1,-17-3 91,1-1 1,-1-2 0,1 0 0,-1-2-1,0 0 1,-1-2 0,1-1 0,45-22-1,-55 21 10,-2-1 0,17-15 0,-30 25-124,2-2 13,-1 0 0,1 0 0,-1-1 0,0 1 0,1 0 0,-1-1 0,0 0 0,-1 1 0,1-1 0,0 0 0,1-4 0,2-4 3,4-6-9,-1 0-1,-1-1 1,-1 0 0,0 0 0,-1 0 0,3-30 0,-4 12 4,-2 1 1,-4-55-1,-1 62 1,-2 1 0,0 0 0,-2 1-1,-1-1 1,-1 1 0,-1 1 0,-25-46-1,28 59-8,0 1-1,-2-1 0,1 1 1,-2 1-1,1 0 0,-1 0 1,-1 1-1,0 0 0,0 0 1,-1 2-1,0-1 0,0 2 1,0-1-1,-1 2 0,0-1 1,0 2-1,-1 0 0,-27-4 1,17 4-4,0 2 1,0 1 0,0 0 0,0 2-1,-1 1 1,1 1 0,0 1-1,1 1 1,-1 1 0,-27 11 0,38-13 10,-18 9 19,-36 18 5,61-29-38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3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421 104 2408,'0'0'2368,"1"-6"-1725,1 1-395,-2 4-93,1-1-1,0 0 1,-1 0 0,1 0-1,-1 0 1,0 1 0,1-1-1,-1 0 1,0 0-1,0 0 1,-1 0 0,1-2-1,-8-15 65,2-3-119,-2 18-69,-25-8-56,31 10 23,-1 1 1,1 0-1,-1 0 0,1 0 0,-1 0 0,0 1 1,0-1-1,1 1 0,-1 0 0,0-1 1,0 1-1,-3 1 0,-2-1 12,6 0 3,-1-1-1,1 1 0,-1 0 0,1 0 0,-1 0 0,1 0 1,-1 0-1,1 0 0,-1 1 0,1-1 0,-1 1 0,-3 2 1,-1-1 25,-24 6 156,5 0 59,2 0-93,18-6-30,-1 1-8,-17 11-50,17-10-40,3 1-3,-15 16-13,10-7 134,-30 92 583,-40 164-1,76-254-620,1 1 0,0-1 0,1 1-1,1 0 1,1 0 0,0-1 0,1 1 0,1 0 0,9 31 0,-4-35 66,1-5-126,0 1 0,0-1 1,1 0-1,0-1 0,0 0 1,1 0-1,-1-1 0,1-1 1,18 6-1,-3-4 40,0-2 0,1-1 1,0-1-1,0-1 0,0-1 0,1-2 0,-1 0 0,34-8 0,-28 3-76,0-2 0,0-2 0,-1 0-1,0-3 1,-1 0 0,36-22 0,-56 29-18,0-1 1,0-1 0,-1 0-1,0 0 1,0-1 0,-1 0 0,0 0-1,-1-1 1,0 0 0,0-1-1,-1 0 1,-1 0 0,0-1-1,0 1 1,7-25 0,-10 20 0,0 0 1,-1 0-1,0 0 1,-2 0-1,0 0 1,0 0-1,-2-1 0,0 1 1,-6-23-1,-1 9 8,0-1-1,-3 2 1,-27-54 0,35 75-5,-1 1 0,0-1 0,0 1 0,-1 0 0,0 0 0,0 0 0,0 1 0,-1 0 0,0 0 0,0 1 0,-1 0 0,0 0 0,0 1 1,0 0-1,0 0 0,0 1 0,-1 0 0,1 0 0,-17-2 0,12 6 13,-28 9 0,1 4-7,5 5-12,28-15-24,2 0-93,-14 13-156,14-13-321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4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1824,'0'0'2946,"8"-2"-2309,4-1-389,0 1-1,0 0 0,1 1 1,-1 1-1,1 0 1,-1 0-1,1 1 1,-1 1-1,15 3 0,96 29 1048,-111-31-1212,-8-2-22,0 0 0,-1 0 0,1 0 0,-1 1 0,1 0 0,5 3 0,26 15 288,2 3-152,-13-9-74,-17-10-20,-2 0-40,18 12-31,-17-12 101,-1 0 9,14 13-11,-14-12 80,1 0-101,18 16 0,-17-15-17,-1-1-16,19 14-14,-19-14 12,-1 0-31,14 16-26,-15-15 108,4 1-73,28 25-34,-20-18-8,20 17 100,-7-3-122,-22-21 30,0 2 35,1 2-38,27 29 45,-26-32-56,-4-4 1,-1 1 0,0-1 1,1 1-1,-2-1 0,7 10 0,9 13 27,-14-20-17,3 3-19,28 37 32,6 16-31,-34-54 19,-3-4-1,-1 1 1,0-1 0,-1 1 0,1-1-1,4 12 1,21 40 66,-23-46-72,-1-3 1,-1 0 0,0 0 0,4 15-1,66 164 101,-71-177-110,1-1 0,0 1-1,0-1 1,1 0-1,7 9 1,15 26-17,56 94 183,-49-84 88,-29-44-226,20 29 68,26 30-81,33 47 47,-71-99-62,0 1-1,28 27 1,-4-4 5,-10-13 5,1-1 0,60 44-1,-68-55-8,-6-5 13,-1 2-1,16 16 1,6 7-28,197 157 280,-158-137-198,-39-28-34,-14-10-47,5 5 57,-1 0 0,-1 2 0,20 28 1,41 63 158,-51-71-150,-2 2 89,-5-2-100,7 4-32,122 150 71,-66-97-70,272 303 67,-352-396-84,327 311-12,-224-220 14,115 135 0,-96-100-4,-48-50 25,-42-41-45,-7-5 29,-14-15-4,1 0 1,43 33-1,105 87-25,-154-130 38,21 17 0,86 60-23,-18-19-11,-74-52 32,-12-8-11,-1 0-1,21 19 1,4 3-26,-8-10 25,32 23-31,-23-13 46,-9-9-19,-27-19-3,-2 1 17,17 22-23,1 7 26,-19-27-10,0-2-14,0 0-6,16 21 21,-15-21 22,-4 0-12,7 20-32,-6-21 5,-3 2 20,0 22-26,0-23 28,1 0-19,3 21-6,-3 7 28,-1-27-12,0-1-20,0 0 12,0 17 34,0-18-6,1 3-70,5 27 40,-5-28-12,-7-16-2979,0-1 2883,4 4 61,-1 1-1,1 0 1,-1 1-1,0-1 1,0 1-1,-1-1 1,1 1-1,-8-5 1,-41-37-568,7 8 460,-2-4 106,-4-1 11,-43-29 57,86 65-45,-32-27 71,32 26 30,2 1-34,-19-19 1,19 19 922,13 13-815,37 34 65,-23-22-80,18 15 140,1-1 0,49 30 0,-80-56-245,33 17 75,-8-7-22,-25-13 147,-2 0-127,22 12-51,-22-12 384,-1-2-205,19 3-24,-19-4-88,1-5-69,22-12-10,-16 5 3,12-19 0,-16 14-20,7-25-22,-3 0 28,-11 33-2,0 1-22,3-21-3,-1 15 12,6-14-11,-10 26 11,0 0 0,1 0-1,-1 0 1,0 1 0,1-1 0,-1 0 0,1 0 0,-1 0 0,1 1 0,-1-1 0,1 0 0,0 1 0,-1-1 0,1 1 0,0-1 0,0 1 0,1-2 0,39-29-8,-4 8 29,-30 18 1,-1 2-37,19-10 1,-19 10 31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45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3792,'44'21'1074,"154"83"2110,-171-87-2971,-1 1-1,0 1 1,-2 1-1,45 47 1,-21-5-19,-2 2 1,38 69-1,13 20 301,12 1 376,224 243 0,-9-79-532,77 82-259,1 40-56,-245-280 11,-68-73-5,92 116 1,-116-118 12,78 138 0,-51-71 142,-50-86 34,143 199 84,-130-191-270,15 25-18,96 123 83,-86-99-82,79 193 10,-98-171-24,-32-89 1,3 0 0,2-3-1,53 66 1,-68-97 0,2 0 0,23 19-1,-15-14-13,-2-3 17,48 33 0,-29-24 15,13 10-9,-15-11-27,-26-14 21,27 39-27,-35-48 21,-7-5 3,1 0-1,0 0 1,-1 0-1,1 0 1,-1 1-1,0-1 0,4 11 1,12 20-17,-7-17 15,16 17-9,-20-26 5,-4-1-14,15 24 29,-14-24-12,1 1 18,19 27-10,-19-28-20,-1 1 16,14 24 1,-15-27-5,0 0 0,-1 1 0,0-1-1,3 11 1,-2-7-5,0-1-6,-2 0 22,8 27-14,-8-28-17,0 1 38,13 43-26,-6-19-1,-7-25 18,0 0-22,-2 0-54,0-5-84,0 0 0,0 0 0,1 0-1,-1 0 1,1-1 0,-1 1 0,1 0 0,0 0 0,2 4 0,-13-13-779,-30-18-180,18 6-75,-151-163-2498,118 115 3274,21 27 330,25 30 78,0-1 24,-3-1 31,-24-25 2213,46 36-1755,28 0-50,-37 0-432,1 0 1,0 0 0,0 0-1,-1 1 1,1-1-1,0 0 1,0 1 0,-1-1-1,1 1 1,1 0-1,12 4 120,-3-1-45,0 0 0,0 1-1,-1 0 1,0 1 0,0 0 0,0 0 0,10 10 0,185 124 1015,-160-114-1045,-34-21-66,-3 0 57,-5-5-39,-1 0-1,0 0 0,1 0 1,-1 1-1,0 0 1,0 0-1,1 0 0,3 2 1,2 0 25,0-1 151,-7-10-187,8-28-51,-10 35 32,0 0-1,1-1 1,-1 1-1,0 0 1,0-1-1,0 1 1,0 0-1,0-1 0,0 1 1,0 0-1,0 0 1,-1-2-1,-7-55-98,8 47 81,1 5 3,-2 1 1,1 0-1,-1 0 0,1 0 1,-1 0-1,-1 0 1,-1-5-1,-6-26-163,6 28-64,4-1-119,5-43-1201,3 4-1667,-5 10 941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8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0 9833,'0'0'2687,"1"6"-2076,8 46 32,-3 1 1,-1-1-1,-3 1 0,-6 68 0,-4-58-370,-28 108 0,29-147-287,-2 0 0,0-1 0,-1 0 0,-1-1 0,-1 0 0,-1 0-1,-24 29 1,17-29-462,0 0 0,-2-1 0,-46 35 0,53-46-246,0-1 0,-1 0 0,0-1 0,0 0 0,-1-1 0,0-1 0,-31 7 0,-32-5-3290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46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1848,'0'0'1766,"7"-4"-1329,21-10 132,-27 14-548,-1 0 0,1-1 0,-1 1 0,1 0 0,0 0 0,-1-1 0,1 1 1,-1 0-1,1 0 0,-1 0 0,1 0 0,0 0 0,-1 0 0,1 0 0,-1 0 0,1 0 0,0 0 1,-1 0-1,1 0 0,-1 0 0,1 0 0,-1 1 0,1-1 0,0 0 0,-1 0 0,1 1 0,0 0 0,15 6 132,-1 2-1,0 0 0,-1 0 1,0 2-1,-1-1 0,1 2 1,-2 0-1,18 22 0,195 270 1411,-49-60-627,271 301-129,-199-249-367,629 691 689,-443-594-887,24-31-192,132 58 36,-288-211-42,234 207 63,-406-303-69,193 215-1,-180-177-40,-83-88-21,-32-34 26,44 57 0,2 2-17,-60-70 31,101 157-23,-98-147 7,0 1 0,-2 0 1,-2 2-1,12 36 0,-15-34-10,32 107 15,77 169-1,-109-287 9,4 1-25,2 0 16,77 110 9,-57-81-10,27 56-17,-2-3 23,86 112 0,-67-107-20,-66-90 20,0 0-1,-1 1 0,-1 0 1,15 41-1,11 20-9,-19-46 11,0-2 1,-15-27-12,1-1 22,14 15-22,-14-16 17,-1 0-42,15 14 8,-14-14 32,-2-11-945,6-21 727,-7 12-3,-1 0 122,-1-1-25,0 0 0,-1 1 1,0-1-1,-7-29 0,-15-41-215,12 45-120,-29-78 0,-6-1 218,44 114 223,-1-1-33,-11-19 62,11 19-12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47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3400,'0'0'820,"11"7"-60,62 37 211,119 81 1601,-110-69-1666,104 55-1,-156-94-862,12 2 151,-35-16-87,2 0 3,0 1-71,-4-2-3,-1 0 0,0-1 0,1 1 0,0-1 1,-1 0-1,8 0 0,11 2 54,-17-2-21,2-8-36,3-2-32,-1 0 0,1-1-1,-1-1 1,-1 0 0,0 0-1,-1-1 1,0 0 0,9-19-1,-3-15-13,-3 0-1,-1 0 0,5-70 0,-7 47-174,-6 33-637,-3 27 569,1 2-769,1 0-302,5-19-378,-5 19-172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51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3738 417 1176,'0'0'3423,"-8"1"-3352,-37 5 229,-11 4 55,5-2 26,40-7-344,-30 7 86,-10 6 2,8-1-106,-13 2 182,25-8 35,24-5 199,-1-2-311,-20 0-23,21 0 32,-2 0-19,-62 0 155,65 0-177,-2 2-6,-22 3 29,22-4 38,0 0-50,-40 4-46,39-4-54,-28 2 16,-12-3-61,-1 4 4,7 0-3,12-1 24,23-3 59,1 1-16,-37 7 70,3-4-84,-4-1 24,31 0-26,-22-1 627,28-1-569,-27-3 323,-10-2-251,-38-5-50,74 8-8,1 0 1,-1 0 0,0 1 0,-12 1-1,-29 3 357,22-1-266,20-2-21,1 0-32,-1 1-86,-27 4 66,-9-4-78,3-3-27,-5-6 8,-11-2 0,13 1 19,-5 1 54,9 4-38,-11 3 40,11 0-55,2 0-15,22 0 2,-17 0-4,19 0 6,-11 3-3,12-2-2,-23 6-8,-7-2-7,4-1 6,-2 3 4,4-1 4,0 0-12,1-5 4,-16-3 2,41 2 2,-41 6 6,10-2-18,29-2 6,-18 1-90,-36-3 83,-13-5 305,56 4-90,-1 3-116,-30 2 48,43-4-144,-98 11 53,96-10-53,-22 4-44,-23 9 115,33-11-38,3-1-102,-37 9 118,54-10-68,-44 4 62,-214 42-22,252-46-33,-11-1 14,12-2 36,-14-7-6,19 7-39,1-1-5,-14-10 21,14 10 476,-1-3-445,-2 0-24,5 3-3,-1 0 1,1 0-1,0 0 1,0-1-1,0 1 1,0-1-1,-2-3 0,-17-26 33,1 0-64,16 27 29,-12-21 33,-4-11-78,-24-56 57,45 94-13,-1-1-1,0 0 0,1 0 0,-1 0 1,1 0-1,0 0 0,-1 0 0,1 0 1,0 1-1,0-1 0,-1 0 0,1 0 1,0 0-1,0 0 0,0 0 0,0 0 1,0 0-1,0 0 0,1 0 0,-1-2 1,1 2-3,-1-1 1,1 1-1,-1 0 1,0-1-1,0 1 1,0 0-1,0-1 1,0 1-1,0 0 1,0-1-1,0 1 1,0 0-1,-1-1 1,0-1-1,-2-12-1,1 2 16,0 0-1,-1 1 1,-1-1 0,0 1 0,-8-15 0,1 8-16,9 16 2,0 0-1,0 0 1,1 0-1,-1 0 1,1-1-1,-2-6 1,1 3 6,0 1 7,-2 1-24,-9-14-12,10 14 150,0 0-33,-6-17-20,6 17-9,1-1-50,-7-15 4,6 16 10,2-1-10,-5-16-37,5 16 16,1 1-45,0-17 61,0 17 758,6 11-789,59 66 212,147 122 1,-204-188-176,-1 0 14,22 19-13,-22-19-136,-2 3-3691,15 38 980,-8 11-371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0:58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23 275 2784,'0'0'410,"-2"-9"215,-18-110 2469,21 104-2800,1 5-229,-1 6-38,-1 0 1,1 0-1,0 0 1,1 0-1,-1 0 1,1 1-1,-1-1 1,4-4-1,10-22 115,-11 22 35,1 1-15,14-23 23,-14 22 1565,-2 15-1067,1 3-543,-1 0 0,0 1 0,0-1 0,-1 0 0,-1 1 1,1 18-1,-3 78 471,0-80-461,-3 44 138,2 129 183,6-134-366,3-1 0,3 0 1,21 77-1,-26-126-87,4 14 12,20 46 0,-22-64-33,0 1 1,0-1 0,2 0 0,-1-1 0,1 0 0,17 16 0,3 0 32,-27-25-28,0 1-1,0-1 1,1 0-1,-1 0 1,1 0-1,0 0 1,-1 0-1,1-1 1,0 1 0,0-1-1,3 1 1,3 2-3,-2 0 19,36-8-292,-43 12 260,-4 61 62,-20 108 1,13-91 73,1 162 1,26-23-41,-3-67 10,-3-78-83,-6-53 11,2 32 0,-5-47 19,5 20-27,-5-23-6,0-6 1,0 0 0,-1-1 0,0 1 0,0-1 0,0 1 0,0 0 0,0-1 0,0 1 0,-1 0 0,1-1 0,-2 5 0,-4 14 51,5-16-16,1-4 5,0 1 1,0-1 0,0 0 0,0 0 0,1 1 0,-2-1-1,1 0 1,0 0 0,0 0 0,0 1 0,0-1 0,-1 0-1,1 0 1,-1 2 0,-2 3-1853,2 2-3819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1:03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3287 50 1100,'0'0'5455,"-8"0"-5334,-41 1 66,39-2-163,5 1-3,0 0 1,0 0-1,0 1 0,1-1 1,-1 1-1,-9 2 1,-606 138 279,526-126-172,5 1-638,60-10 213,-35 13 1,56-16 278,-41 10-251,1-1 0,-2-3 0,-52 4 0,81-12 351,-32-1 0,6-1-91,1 1 14,-2 0 26,-2-3-10,-5-3 264,7-2-129,18 3-112,-8-4 5,3-2-87,25 7 27,6 3 11,0-1 0,0 1 0,0 0 0,0 0 0,0 1 0,0-1 0,0 1 0,-8 0 1,-53-4 59,52 3-70,-37-2-54,-9 3 104,47 0-35,-33 1-24,11 2 21,26-2 91,-3 0 99,-53 1 112,12-2-222,-3 0-107,48 2 21,5-2 1,-1 1 0,1-1-1,-1 0 1,1 0 0,0 0 0,-1 0 0,1 0-1,-1 0 1,1-1 0,0 1 0,-1-1 0,1 0-1,-4-1 1,-5-1-15,-31-12-60,31 11 74,4 2 1,-1-1 1,1 0-1,0 0 1,-9-7 0,6 6-23,4 1-7,0 0 0,1 0 1,-1 0-1,1-1 0,-7-5 1,5 2 4,4 4 7,-1 0 1,1 0-1,-1 0 1,1 1 0,-1-1-1,0 1 1,-8-3-1,3-1-7,4 3 27,1 0-1,-1 1 1,0 0-1,1 0 1,-1 0-1,-9-2 1,-58-16 61,59 19-5,-32 6 228,37-2-248,4-2-15,1 0-1,-1 0 0,1 0 0,-1-1 0,1 0 0,-1 1 0,1-1 0,-6-1 0,0 2-18,6 0-5,-1-1 0,1 1-1,0-1 1,-1 0 0,1 0-1,-1-1 1,1 1 0,0-1-1,-6-1 1,-28-6 62,-50-5-120,-146-2-1,181 16 29,18 1 44,25-2 4,5 6 252,-15 17 43,17-22-291,1 0 0,-1 1 1,1 0-1,0-1 0,-1 1 0,1 0 0,0 0 0,0-1 1,1 1-1,-1 0 0,0 0 0,1 0 0,-1 0 1,0 4-1,0 0 31,0-4-22,0 1-1,0 0 1,0-1-1,0 1 1,0-1-1,1 1 1,-1 0-1,1 0 1,0-1-1,0 4 1,0 2 28,-1-6-43,1 1 1,-1-1-1,1 1 1,0 0 0,0-1-1,0 1 1,0 0-1,0-1 1,1 3 0,0-2-9,-1-1 0,0 0 1,1 1-1,-1-1 1,0 0-1,-1 1 1,1-1-1,0 0 1,-1 0-1,1 1 1,-2 1-1,0 3 21,1-4-8,0 0 0,0 0 0,0 0-1,1 0 1,-1 0 0,1 0 0,0 0 0,0 0 0,0 4-1,0 8 49,-1-3 4,1 0 1,1 0-1,0 0 1,0 0-1,1 0 1,5 15-1,10 41 121,-17-65-190,0-1 0,1 0 0,-1 1 0,1-1 0,-1 0-1,1 0 1,0 1 0,0-1 0,0 0 0,0 0 0,1 2 0,2 2 9,-2-1 40,-1 1 22,2-1-38,2 16 162,-5-19-188,-1 0-1,1 1 1,0-1-1,-1-1 1,1 1-1,-1 0 0,0 0 1,0 0-1,0 0 1,0 0-1,-1 2 1,-1 1 7,0 1 44,-1 1-17,-15 17-41,14-18-33,6 0-13,3 20 43,1-20 20,14 15-33,-8-13-4,21 4 23,-20-8-17,0 0 0,0-2 0,1 1 0,19 0 0,-7-4-5,40-7 0,1-1-55,-47 6 42,7-1 11,37-1 1,4 2-338,-33 3 135,-2 3 122,11-3 46,-15 0 38,-21 0 2,1 0-6,30 5-20,13 4-5,-41-7 42,-5 0-7,0-1-1,0 0 1,-1-1 0,1 1-1,0-1 1,8 0-1,241 16-1024,-222-12 1058,-24-4-96,17-3-51,11 0 66,2-2-23,-28 4-1,79-14-18,-81 13 45,28 2 14,-29 0 81,0 0-52,36 1-41,1 2 77,-14-2-27,0-3 0,38-5-1,-13-3-47,79-11-147,-38 11-577,-59 6 462,-9 2 160,0 0 0,0 2 1,41 4-1,-18 2 169,-41-5-31,63 11 61,104 2 1,-100-13-91,-19 1 28,-1-3-1,1-2 1,70-13-1,80-19 101,-148 28-31,-15 1-69,28 0 127,82 3-168,-93 3 1,-13 0 53,13 0 26,-43 1 1,24-2 83,-8-3-79,-27 4 22,1-2 49,25-3 24,-25 4 833,-1-7-887,24-25-54,-24 25 98,-8 5-90,1 0 1,-1-1-1,0 1 0,1 0 0,0 0 0,0 0 1,0-1-1,0 1 0,2-3 0,0-3 14,14-41 68,-14 42-74,-2-2 33,5-45 30,-4 46-98,0 4 1,-1 1-1,0 0 0,-1 0 0,1-1 1,-1 1-1,0 0 0,0-7 1,0-21 145,0 24 526,0 0-535,0-34 50,-4 35-147,-11-23-10,11 22-15,-2 0-58,-19-24 6,19 24 91,-1 1-82,-22-23-15,22 22-26,1 1-412,-19-23 286,19 22 23,0 1-3185,-22-31 2160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1:07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2684 208 3564,'0'0'4837,"-7"-4"-4644,-64-27 118,54 28-219,-77 1-33,-173 17 0,129-3 236,77-10-88,16 1-143,-3 2-52,-94 5 23,128-10-52,-25-4-76,34 3 98,-127-20 3,-195-5-1,176 26-123,90-1-17,-73-2-98,120 2 227,-28-4-2,31 2 4,-34-4-37,-6 2 54,3-1-65,17 1-117,23 4-111,1-3-294,-36-21 64,36 18 458,3 4 24,0 0 0,0 0 0,0 1 0,0-1 0,-1 1 0,-7-3 0,3-1-28,3 3-4,1 0 0,0 1 0,-1-1-1,0 1 1,-8-2 0,-23-7 20,1 1 0,-2 2 0,1 1 0,-1 2 1,-46 0-1,29 5 164,27 0-124,21 0-11,-2 0 54,-25 0-45,25 0 1167,6 7-1067,-13 17-62,12-18 5,-3 2-3,-21 21-40,21-22-38,2 0 18,-14 21 60,14-21-4,5-6-36,0 0 0,0 1-1,0-1 1,0 0-1,0 1 1,-1-1-1,1 0 1,0 1-1,-1-1 1,1 0 0,-1 1-1,0-1 1,1 0-1,-1 0 1,-1 2-1,1-2 4,0 0 0,1 0 0,-1 1 0,0-1-1,1 0 1,-1 0 0,1 1 0,-1-1 0,1 0 0,-1 1-1,1-1 1,0 0 0,0 1 0,0-1 0,0 3-1,0-4 1,0 1 0,0 0 0,0 0 0,0 0-1,0 0 1,0 0 0,0 0 0,-1 0 0,1 0-1,0 0 1,0 0 0,-1-1 0,1 1-1,-1 0 1,1 0 0,-1 0 0,1-1 0,-1 1-1,0 1 1,0-1 0,0 0 0,0 0 0,0 1 0,0-1 0,1 0 0,-1 1 0,0-1 0,1 0 0,-1 1 0,1-1 0,0 1 0,-1-1-1,1 1 1,0-1 0,0 1 0,0-1 0,0 1 0,0-1 0,1 2 0,-2 6 30,2 28 229,1-27-206,1 30 112,-4-31-154,1-5-11,-1 0-1,1 0 0,0 1 1,1-1-1,-1 0 1,0 0-1,3 6 1,5 39 17,-4-20 3,-3-22-44,0 1-28,5 26 58,-6-32-5,0 1-1,0-1 0,1 1 0,-1-1 1,1 1-1,0-1 0,0 0 0,0 1 1,0-1-1,0 0 0,1 1 0,-1-1 1,2 2-1,2 2 3,-2 1-10,2 1 8,14 26-22,-14-26-18,2-1 20,1 3 21,-5-6 0,0 0 1,1-1-1,0 1 0,-1 0 0,1-1 1,0 0-1,8 5 0,17 11-8,-13-12-39,9 0 43,1-2 0,0 0 0,32 0 0,-6-5-23,-16-2 12,14-6-72,-41 8 44,-5 0-4,-1 0-1,1-1 1,0 1 0,-1-1-1,1 0 1,-1 0 0,1 0-1,-1-1 1,5-2-1,5-1-16,-4 0-38,0 2 1,0-1-1,15-3 1,116-32-322,-121 35 357,33-2 33,5 4 23,125-5 1,-151 7 24,106 0-34,169 21-1,-170-6-482,0-5-1,216-14 1,-235 4 504,-77 0-32,-3 4 18,71-6 32,-54-1 44,14-2-86,-10 2 6,-25 0 34,-25 2 22,0 1-68,35 0 85,-35-1-66,22-5 48,-22 5 40,0 1-30,24 0 27,-23 0 922,-6-8-1002,13-24-35,-13 24 62,-3 3-22,0 0 0,0 1 0,-1-1 1,0 0-1,-1-6 0,-1 1-22,2 2-56,-3-1 52,1-2 37,2 5-6,-1 0 0,0 0 1,0 0-1,-1 1 0,-4-8 0,-8-16-70,11 22 29,-1 0 63,-14-21-30,14 21 1155,2 0-1041,-13-20-11,13 21-42,-5 2-258,-20-12 181,21 12 10,0-2-562,-22-17 413,22 18 24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48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82 191 5461,'3'-45'1435,"-1"19"156,5-29 0,-7 44-465,-11-38 2169,10 45-1757,-1 12-1247,-16 62 280,-9 77 0,-8 417 1671,42 3-1360,-2-362-722,32 283-220,-11-219-4428,-15-132-2024,-10-87 1954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0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2324 1487 6057,'1'-4'964,"3"-13"72,-3 13 591,18 109 28,2 7-818,8 130 114,-28-240-943,-1 1-1,1-1 1,-1 1-1,0 0 1,0-1-1,0 1 1,0-1-1,-1 1 0,1-1 1,0 1-1,-2 2 1,0 2 8,1-1 136,-4 2-98,-17 20-15,21-27-38,1-1 1,0 1 0,-1 0-1,1-1 1,-1 1-1,0 0 1,1-1 0,-1 1-1,0-1 1,1 1-1,-1-1 1,0 1-1,1-1 1,-1 0 0,0 1-1,0-1 1,1 0-1,-2 1 1,-29 9 49,31-10-49,-1 1 0,0-1 0,0 0 0,1 0-1,-1 1 1,0-1 0,0 0 0,0 0 0,1 0 0,-1 0-1,0 0 1,0 0 0,0 0 0,1 0 0,-1-1 0,0 1 0,0 0-1,1 0 1,-1-1 0,-1 1 0,-1-1-1,-5-2-6,-1 1 0,1-1 0,0-1 0,1 1-1,-1-1 1,1-1 0,-1 0 0,-10-9 0,2-5 8,-27-43 1,28 40-11,14 20 4,-1 0-1,1 0 0,0 0 1,-1 0-1,1 0 1,0 0-1,0 0 0,1-1 1,-1 1-1,0 0 1,0-5-1,0 1-3,-2 0 10,-2 12-90,-2 0 89,4-4 1,0 1 0,0 0 0,1 0 0,-1 0 0,0 0 0,1 0 0,-4 7 0,-17 23 32,15-23-28,6-7-4,-1 0 0,1 0 0,-1 0 0,1 0 0,-1-1 0,0 1 1,0-1-1,0 0 0,-1 0 0,-5 3 0,-27 13 41,31-16-41,0 0 0,0-1 0,0 1 0,-1-1 0,1 0 0,-8 0 1,-20-7 21,32 6-28,0 0 1,1-1-1,-1 1 1,0 0-1,0-1 0,1 1 1,-1 0-1,0-1 1,1 1-1,-1-1 1,1 1-1,-1-1 0,0 0 1,1 1-1,-1-1 1,1 1-1,-1-1 1,1 0-1,0 1 0,-1-2 1,-5-6-50,1 1 0,0-1-1,1-1 1,0 1 0,0 0 0,1-1 0,0 0-1,0 0 1,1 0 0,-2-17 0,5-10-50,1 0 1,3 1-1,0-1 1,17-55-1,-16 64 73,-5 22-35,-2 11 2,-13 64 125,-28 85 0,39-144-64,-18 57 63,19-61 658,-1-7-716,1 0 0,0 0-1,-1-1 1,1 1 0,-1-1 0,1 1 0,0-1-1,-4-2 1,-1 1-5,1 0 27,-2-1-99,-28-9 92,28 11-22,0 0 0,0 1 0,0 0 0,0 0-1,0 1 1,-13 2 0,19-2 10,0-1-1,-1 0 0,1 0-1,0 1 1,-1-1 0,1 1 0,0 0 0,0-1-1,0 1 1,0 0 0,-4 3 0,-20 9 31,-17 4-30,-3 2 70,8-3-67,33-14-9,-8 4 14,-1-2 0,1 0 0,-1 0 0,0-2 0,0 1 0,0-2 0,-15 1 0,0-2 25,0-2 0,-51-8 1,-58-41 44,136 50-87,0 1 0,1-1 0,-1 0 0,0 1 0,1-1 0,-1 0 0,1 0 1,-1 0-1,1 0 0,-1-1 0,1 1 0,-2-2 0,-17-14 32,12 13-18,6 3-7,-1-1 0,0 1 0,0-1 0,1 1 0,-1-1-1,1 0 1,0 0 0,0-1 0,-4-3 0,-22-24 68,-8-17 238,34 42-84,-1-1-157,-5-15-31,3 10-12,-8-19 12,-14-38-1,17 37-45,3 9-5,-7-39 1,4 16-6,-2-20-21,-5-93-1,6 46 38,-91-589-79,92 659 73,-12-62-14,16 66 23,3-139 32,5 95 165,-2 77-44,-1 12-230,-4 28 84,-6 72 28,-2 42 132,1 15 279,11 45 254,10-1 1,45 261 0,-40-387-422,13 100 12,-23-143-208,-2 0 1,-5 64 0,3-92-31,0-8-23,0 0 0,0 0 0,-1 0-1,1-1 1,-1 1 0,1 0-1,-1 0 1,0-1 0,0 1-1,0 0 1,-3 4 0,-10 20 169,-1-1 0,-2-1 0,-29 38 0,16-35-134,-1-1-1,-65 44 1,66-50-45,17-11-18,0-1 0,-1 0 0,0-2 0,-26 12 0,28-13-38,5-3-84,-1 1 0,1-1 1,-1-1-1,-13 4 0,6-3-531,0 0-1,0-1 0,0 0 1,0-2-1,0 1 1,0-2-1,-22-3 1,36 4 430,-1-1 1,1 1-1,-1-1 1,0 0 0,1 1-1,-1-1 1,1 0-1,0 0 1,-1 0 0,1 0-1,-2-1 1,-53-41-3049,0-11-170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0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28 167 2720,'3'-13'456,"-1"10"-139,-1-1 0,-1 0 0,1 0 0,0 0 0,-1 0 0,0 1 0,0-7 0,-1 0 202,0 4-50,1 0 0,0 0 1,0 0-1,2-11 0,4-23 2300,-1 13-217,-25 157-982,-2 132 1,18-103-290,31 297 1,-7-295-1007,5 39-3078,-24-167 51,-2-15-994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1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4499 1 5661,'0'0'898,"-3"6"268,-2 2-845,1 1 0,0 0 0,1 0 0,-1 1 0,2-1-1,0 1 1,0-1 0,0 1 0,0 17 0,3 16 297,0-14-69,-1 0-1,-1 0 0,-9 47 0,7-67-392,1 0 1,-1 0 0,0 0-1,-1 0 1,0-1 0,0 0-1,-1 0 1,0 0-1,-1 0 1,0-1 0,0 1-1,0-2 1,-1 1 0,0-1-1,-13 10 1,-4-2 198,0 0 0,-1-2 0,-1 0 0,0-2 1,-51 13-1,-145 19 1223,51-22-139,-298-2-1,-177-53-95,-397-79-328,5-73-469,941 166-523,-207-57-63,207 54-70,66 17 112,26 6-70,2 0-1680,1 1 1476,1-1 0,0 1 0,-1-1 0,1 1 0,0-1 1,-1 0-1,1 0 0,0 1 0,0-1 0,-2-2 0,1 1-439,-5-5-2073,-3-12-180,9 18 2806,1 1-1,0-1 1,0 1 0,-1-1 0,1 1-1,0-1 1,0 1 0,0-1 0,0 1-1,0-1 1,-1 1 0,1-1-1,0 1 1,0-1 0,1 0 0,-1 1-1,0-1 1,0 1 0,0-1 0,0 0-1,7-36-3650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0 9537,'0'0'3592,"-9"61"-3356,3 16-100,-2 18-52,2 11 0,6 0-48,-9 3-36,1-6 44,2-9-132,-8-9-716,-9-15-956,-6-13-1684,-8-16-173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1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0 195 10217,'0'0'2252,"46"-14"-896,12 2-96,30 5-192,21 7-175,27-3-329,23-1-220,8 4-152,8-7-72,-9-3-92,1-1 12,-13-8-108,-12-2-824,-14-5-749,-19 5-447,-21 0-1140,-22 2-1304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3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98 657 4956,'0'0'1865,"-6"6"-1114,-16 18-9,22-24-708,-1 1-1,0-1 1,1 1-1,-1 0 1,1-1 0,0 1-1,-1-1 1,1 1-1,-1 0 1,1-1 0,0 1-1,-1 0 1,1 0-1,0-1 1,0 1 0,0 0-1,-1 1 1,0 10 222,-1 1 0,2 0 0,0 0 0,0-1 0,3 18 1,-2-30-237,-1 1 0,0 0 0,0-1 0,0 1 0,1 0 0,-1-1 0,0 1 0,1 0 0,-1-1 0,1 1 0,-1 0 0,0-1 0,1 1 0,-1-1 0,1 1 0,0-1 0,0 1 0,19 16 138,0-1 0,1-1 0,1-1 0,0 0 0,36 14 0,-53-26 44,0 1 50,15 6 112,-15-6 681,-10-9-993,-20-17-57,0 1 0,-31-20-1,-13-10 68,61 45-48,1 0 0,-1 0 0,1-1 1,1 0-1,0-1 0,0 1 0,0-1 1,1 0-1,1-1 0,-1 1 0,-2-13 1,3 9-7,1-1 0,0 0 0,1 0 0,1-1 0,0 1 0,1 0 0,3-20 0,1 5-82,2 0 0,1 1 0,1 0 0,2 0 0,0 1 0,2 1 0,19-32 0,121-175-5313,-118 185 2370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1499 6561,'-29'-12'1086,"1"-1"1,1-1 0,0-1 0,-46-35 0,55 36-870,0-1-1,2-1 1,0 0-1,0-1 1,2-1 0,0-1-1,-14-25 1,21 28-176,0-1 0,1 0-1,0 0 1,2 0 0,0-1 0,1 1-1,1-1 1,0 0 0,2 0 0,2-34 0,3 7-23,2-1 1,2 1 0,15-47 0,-9 49-18,1 1 1,28-50-1,52-74 5,-56 103-18,3 3 1,3 1-1,63-62 0,-88 102-557,1 0-1,1 2 1,0 1-1,1 0 1,36-16-1,-46 27-1924,24-7-534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1651 1 6289,'0'0'3354,"-6"5"-2773,-8 5-422,1 0 1,-2-1-1,1 0 1,-26 10-1,-29 6 62,-221 83 726,208-73-710,-110 64 0,94-34-175,84-55-51,0 2 0,1 0-1,0 1 1,-14 19 0,24-29-6,1 1 0,-1 0 0,1 0 0,0-1 0,1 2 0,-1-1 1,1 0-1,-1 0 0,1 0 0,1 1 0,-1-1 0,0 1 1,1-1-1,0 0 0,0 1 0,1-1 0,-1 1 0,1-1 1,0 0-1,0 1 0,0-1 0,0 0 0,1 0 0,0 0 1,0 0-1,4 6 0,2 2 4,1 0 0,0 0 0,1-1 0,0 0 0,1-1 0,18 14 0,157 114 39,-85-67 112,148 137 0,-234-194-50,-1 1 1,-1 0-1,0 1 1,-1 1-1,0 0 1,13 27-1,-22-38-37,-1-1 1,0 1-1,0 0 0,-1 0 0,1 0 1,-1 0-1,0 0 0,-1 0 0,1 0 1,-1 0-1,-1 1 0,1-1 0,-1 0 1,0 0-1,0 0 0,-1 0 0,0 0 1,0-1-1,0 1 0,-1 0 1,0-1-1,0 0 0,0 1 0,-1-1 1,-6 7-1,-2 0 16,0-1 0,0 0 0,-1-1 1,-1 0-1,0-1 0,0-1 0,0 0 0,-27 9 1,-3-1 56,-85 19 1,59-21-97,0-3 0,-1-3 0,-82-2 1,101-7 73,-1-2 1,2-3 0,-1-2-1,1-2 1,-53-18 0,79 19-77,0 0 0,1-2 0,0 0 0,1-2 0,0-1 0,1-1 0,0 0 0,1-2 0,-27-28 0,34 29-51,1 0 1,0-1-1,1-1 1,1 0-1,0 0 1,1-1-1,2-1 1,0 0-1,1 0 1,1 0-1,0-1 1,-2-24-1,4 2 5,2 0-1,1-1 1,3 1 0,1-1 0,3 1-1,1 0 1,22-71 0,12-8-1609,72-151 0,-35 110-4047,-45 90 1113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4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1074 5525,'0'0'1660,"2"6"-1429,28 91 1025,-26-87-1229,-3-7-14,0-1 1,0 1-1,-1-1 1,1 1-1,-1-1 0,1 1 1,-1 0-1,0-1 0,0 4 1,-7 49 140,6-50 31,-4-1-108,-17 13-14,22-16-63,0-1 1,-1 0 0,1 0 0,0 0-1,0 0 1,0 1 0,0-1 0,0 0 0,-1 0-1,1 0 1,0 0 0,0 0 0,0 1 0,0-1-1,-1 0 1,1 0 0,0 0 0,0 0-1,0 0 1,-1 0 0,1 0 0,0 0 0,0 0-1,-1 0 1,1 0 0,0 0 0,0 0 0,0 0-1,-1 0 1,1 0 0,0 0 0,0 0-1,-1 0 1,1 0 0,0 0 0,0 0 0,0 0-1,-1-1 1,1 1 0,0 0 0,0 0-1,0 0 1,0 0 0,-1 0 0,1-1 0,0 1-1,0 0 1,0 0 0,0 0 0,0 0 0,0-1-1,0 1 1,-1 0 0,1 0 0,0 0-1,0-1 1,0 1 0,0 0 0,0 0 0,0-1-1,0 1 1,-4-7-19,1 0-1,-1-1 0,1 0 1,1 1-1,0-1 1,0 0-1,0 0 1,1 0-1,0 0 0,1 0 1,-1 0-1,2 0 1,-1-1-1,1 1 0,0 0 1,1 0-1,5-14 1,-1 3-20,1 1 0,1 1 0,1-1 0,0 1 0,1 1-1,24-29 1,-27 37 36,0 0 0,0 1-1,0 0 1,1 0 0,14-9-1,-21 15 0,1 1 0,-1-1 0,1 0 0,-1 0 0,0 1-1,1-1 1,0 1 0,-1-1 0,1 1 0,-1 0-1,1-1 1,-1 1 0,1 0 0,0 0 0,-1 0 0,3 1-1,1-1 10,-5 0-4,0 0 1,1 0-1,-1 0 1,1 0 0,-1 0-1,0 0 1,1 0-1,-1 0 1,1 0-1,-1 0 1,1 0-1,-1 0 1,0 0-1,1 0 1,-1 0 0,1 1-1,-1-1 1,0 0-1,1 0 1,-1 0-1,0 1 1,1-1-1,-1 0 1,0 1-1,1-1 1,-1 0 0,0 1-1,4 3 66,0 0-1,0 0 1,-1 0 0,0 0-1,0 1 1,0-1 0,0 1-1,-1 0 1,0 0 0,0 0-1,0 0 1,-1 0 0,0 0-1,1 1 1,-2-1 0,1 0-1,-1 1 1,0-1 0,0 1-1,-1 5 1,-1 3 66,0 0 1,-2 1-1,0-1 0,0 0 0,-1-1 1,-1 1-1,0-1 0,-1 0 1,0 0-1,-1-1 0,-1 0 1,0-1-1,0 0 0,-19 18 0,9-12 52,-1-1 1,0-1-1,-1-1 0,-1 0 0,0-2 0,-1 0 0,-39 13 0,47-20-35,0 0-1,0-2 1,0 0 0,0 0 0,0-1 0,-1-1-1,1-1 1,-22-2 0,29 1-93,1 0-1,-1-1 1,1 0 0,-1 0 0,1 0 0,0-1-1,0-1 1,0 1 0,0-1 0,1 0 0,-1 0-1,1-1 1,0 0 0,1 0 0,-1-1-1,1 1 1,0-1 0,-6-10 0,2-1-30,0 0 1,2-1 0,0 0-1,1 0 1,0-1 0,-2-22-1,-3-21-18,3 1 0,-1-104-1,19-129-53,-6 204 54,7-81-7,3-124-268,-16 272-1095,0 19 867,2 3 444,0 1 0,0 0 0,0 0 0,0-1-1,0 1 1,0 0 0,-1 0 0,1-1 0,0 1 0,0 0 0,0 0 0,0-1 0,0 1 0,-1 0 0,1 0 0,0 0 0,0 0 0,0-1 0,-1 1 0,1 0 0,0 0 0,0 0 0,-1 0 0,1 0 0,0 0 0,0-1 0,-1 1 0,1 0 0,0 0 0,0 0 0,-1 0 0,1 0 0,0 0-1,0 0 1,-1 0 0,1 0 0,0 0 0,-1 0 0,1 0 0,0 1 0,0-1 0,-1 0 0,1 0 0,0 0 0,-1 0 0,-45 4-3447,-15 15-643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5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847 1 9061,'0'0'1745,"1"8"-894,0 2-702,1 0 0,1 0 0,0-1 0,0 1-1,1-1 1,7 14 0,39 59 355,-12-21-72,-25-37-223,-1 0-1,-1 1 1,-1-1-1,-1 2 1,-1 0-1,4 28 1,-9-34-95,-1 0 0,-1 0 0,0 0 0,-2 0 0,0 0 0,-2 0 0,0 0 0,-11 35 0,4-26-75,-1-1 1,-2-1-1,-1 0 1,-1-1-1,-1-1 0,-1 0 1,-2-1-1,0-1 1,-1-1-1,-2-1 1,-29 24-1,8-12-119,0-3 0,-2-1 0,-1-2 0,-2-2 0,-73 27 0,87-39-500,-2-2-1,-56 11 0,77-19 163,0-1-1,1-1 0,-1-1 0,0 0 1,0-1-1,1 0 0,-1-1 0,0-1 1,-16-5-1,24 6 69,0-1 0,1 0 0,-1 0 0,1 0 0,0-1 0,0 0 0,0-1 0,0 1 0,1-1 0,-1 0 0,1 0 0,1-1 0,-1 0-1,1 1 1,-6-11 0,-17-49-1886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5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1112 0 4468,'0'0'1209,"17"33"427,-17 14 92,-12 9-72,-21 14-424,-18 1-156,-12 9-300,-15-1-300,-23 4-176,-10-4-172,-3-2-36,-2-9-120,7-7-604,6-10-724,7-11-848,20-18-1200,10-12-117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1766 36 8121,'5'-35'1078,"-1"40"-678,3 5-256,-1 0 0,0 1 0,-1-1 0,-1 1 0,1 1 0,-2-1 0,1 0 0,-2 1 0,1 0 0,-2-1 1,1 21-1,-1-9 111,-2-1 0,0 1 0,-2 0 0,0-1 0,-10 35 1,4-31-170,-1-1 0,-2 0 1,0-1-1,-1 0 0,-2-1 1,0-1-1,-1 0 1,-2-1-1,0-1 0,-1 0 1,-1-2-1,0 0 1,-43 28-1,27-24-79,-1-1-1,-1-1 1,0-2 0,-2-2-1,0-2 1,0-1 0,-1-3-1,-48 7 1,67-13-1,-1-2 0,0 0-1,0-2 1,0-1 0,0 0 0,-34-8 0,47 7-8,0-1 0,1 0 0,-1 0 1,1-1-1,0-1 0,0 1 1,0-2-1,1 1 0,0-1 0,0 0 1,0-1-1,1 0 0,-1 0 0,2 0 1,-1-1-1,-9-15 0,14 18-3,0 0 0,1 0 0,-1 1 0,1-1 0,0 0 0,0-1 0,0 1 0,1 0 0,-1 0 0,1 0 0,1 0 0,-1 0 0,1 0 0,0 0 0,0 0 0,0 0 0,1 0 0,0 0 0,3-8 0,-4 13 3,-1-1 1,0 0-1,0 1 1,1-1-1,-1 1 0,0-1 1,1 1-1,-1-1 1,1 1-1,-1-1 1,1 1-1,-1-1 1,1 1-1,-1-1 1,1 1-1,-1 0 1,1-1-1,-1 1 1,1 0-1,0 0 1,-1-1-1,1 1 0,0 0 1,10-5-6,0 0-1,1 0 1,-1 1-1,1 1 1,22-4 0,-28 7 6,-1-1 1,1 1 0,0 0 0,-1 0-1,1 1 1,-1 0 0,1 0 0,-1 0-1,0 0 1,1 1 0,-1 0 0,0 0-1,0 1 1,0-1 0,-1 1 0,1 0 0,8 7-1,-3 0 76,-1 0-1,0 1 0,0 0 0,-1 0 0,0 1 1,-1 0-1,-1 1 0,0-1 0,0 1 1,-1 0-1,-1 1 0,0-1 0,-1 1 1,-1 0-1,0 0 0,0 27 0,-5-20 34,0-1 0,-2 0-1,-1 0 1,0 0-1,-1 0 1,-1-1-1,-1-1 1,-1 1 0,0-1-1,-21 26 1,-3-1-9,-3-1 0,-75 66 0,53-58-147,-3-3 0,-1-2 0,-70 36 1,36-31-2312,-156 59 1,167-77-1154,13-5-488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11689,'0'0'3016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6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1201 0 8389,'0'0'519,"-1"8"518,-1 22 409,7 58 1,-1 26 205,-7-80-1374,0 0-1,-3-1 1,-1 0 0,-1 0 0,-22 56-1,12-49-137,-1-1 0,-2-1-1,-50 69 1,19-45-229,-2-2-1,-3-2 1,-2-3 0,-98 70-1,95-79-1126,-3-2 0,-1-4 0,-3-2 0,0-4 0,-129 45 0,86-50-2476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8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1 8025,'0'0'1620,"-49"12"712,4 37-1608,16 4-64,-5 0-160,2 5-232,-2-2-96,-3 2-148,0-2 0,-12-11-428,-11 0-640,9-16-1048,-6-13-880,0-3-657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6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963 1 8709,'0'0'405,"6"5"203,9 8-328,0 1 1,-2 1 0,1 0 0,-2 1-1,0 0 1,10 19 0,106 222 1363,-108-209-1302,-1 0 0,-3 1 0,15 80 0,-28-107-230,-1 0 1,0 0-1,-2 0 0,0 0 0,-2 0 0,0 0 0,-2 0 0,0 0 0,-2 0 0,-11 30 0,4-23-53,-1-1 0,-1 0 0,-1-1 0,-2-1 0,0 0 0,-39 39 0,12-19-19,-2-2 1,-2-3 0,-2-1-1,-2-3 1,-1-2-1,-100 47 1,81-50-763,-1-3-1,-2-4 1,0-3 0,-2-3-1,-82 9 1,135-25-1057,-1-1 0,-31-2 0,49-1-1551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1637 6785,'-15'5'525,"11"-6"300,7-2-703,0 0 1,0 1-1,0-1 1,1 1-1,-1 0 1,6-3-1,126-55 680,-87 40-644,50-20 51,668-299 291,-622 265-246,-4-6-1,-3-6 1,148-123-1,-217 151 62,81-89-1,-119 113-174,-1-2-1,-1-1 0,-3-2 1,30-55-1,-50 82-119,1 0-1,-2 0 0,1 0 1,-2-1-1,0 0 0,3-24 1,-5 32-18,-1 0-1,0 0 1,-1 0 0,1 0 0,-1 0 0,0 0 0,0 0-1,0 1 1,-1-1 0,0 0 0,0 1 0,0-1 0,0 1-1,-1-1 1,1 1 0,-1 0 0,0 0 0,-1 1 0,1-1 0,-1 1-1,-4-5 1,-1 2-3,0 1 1,0 0-1,0 0 0,-1 1 1,1 0-1,-1 1 0,-18-5 0,0 3-7,-53-3 0,-2 6 3,-1 5 0,-136 20 0,-164 57-10,214-37 28,3 8 1,-311 140-1,430-167-6,0 1-1,-82 61 1,115-74-7,0 2 0,1-1 0,0 2 0,-17 24 0,24-29 0,0 1-1,1 0 1,0 0-1,1 0 1,0 1-1,1 0 1,1 0-1,-3 14 1,4-15-1,2 0 0,-1 0 0,1-1 0,1 1 0,0 0 0,0 0 0,1 0 0,1-1 0,0 1 0,0-1 0,1 0 0,0 0 0,1 0 0,0 0 0,7 9 0,7 9-1,2-2 0,1 0 0,42 39 0,1-7 45,132 92-1,92 30 198,-281-175-232,291 173 447,466 293 533,-631-379-895,-4 5 0,-5 7 0,127 133 0,-205-185-77,-2 1 0,38 61 0,-64-85-9,-2 0 0,-1 2 0,-1 0 0,-2 0 0,18 66 0,-28-83-4,0 0 0,-1 0 1,-1-1-1,-1 1 0,0 1 0,0-1 1,-1 0-1,-1-1 0,0 1 0,-1 0 1,-9 24-1,6-24 0,-1 0-1,-1 0 1,0 0-1,0-1 1,-2 0-1,0 0 1,0-1-1,-1-1 1,0 0 0,-15 11-1,-6 2-3,-1-3 0,-1 0 0,0-2 0,-2-2 1,0-1-1,-1-2 0,0-1 0,-57 11 0,28-12 11,-1-2 1,0-4-1,0-2 1,-85-6-1,96-3-25,0-2-1,0-2 1,0-3 0,1-2-1,1-2 1,1-3 0,0-2-1,1-3 1,2-2 0,1-1-1,0-3 1,3-2 0,0-2-1,-58-58 1,34 19-68,3-2-1,-71-107 1,-81-186 123,174 285-77,42 77 47,5 12 2,28 93 131,-4 0 0,-5 2 0,10 127 0,-24-141-135,-5 1 0,-3-1 0,-4 1 0,-20 103 0,2-83-327,-64 187 0,56-214-1692,-4-2 0,-79 134 0,53-119-1697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8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364 263 3636,'243'-236'3070,"-219"213"-2182,-20 19-359,-2 11 39,0 2-387,0 1 0,0-1 1,-1 1-1,0 0 0,-1-1 1,0 1-1,-1 0 0,0-1 1,-3 13-1,-5 17 199,-14 37 1,22-72-360,-115 339 1193,-69 216-278,28 10-22,105-333-231,-33 354 0,78-483-330,4 0-1,5 0 1,5 0-1,4-1 1,45 189 0,-43-249-285,2 0 0,2-1 0,2-1 1,2-1-1,2-1 0,2-1 0,43 56 1,-46-70-162,1-2 1,1 0 0,1-2 0,2 0-1,0-2 1,1-1 0,1-1-1,1-2 1,0-1 0,1-1 0,36 11-1,-28-14-727,0-1 0,75 10 1,-86-19 41,0 0 1,0-2 0,0-1 0,-1-1 0,31-6 0,-21-1-1293,49-20 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671 440 11077,'-15'17'33,"2"0"1,0 0-1,1 2 1,1-1-1,-16 36 1,-30 106 196,33-76 329,-21 151 0,38-176-312,2 0-1,4 0 0,8 92 1,-4-122-201,2 0 0,1 0-1,2 0 1,0-1 0,2 0 0,1-1 0,25 45-1,-29-61-41,0 1 0,1-2-1,0 1 1,0-1 0,1 0-1,1 0 1,0-1 0,0-1-1,1 0 1,-1 0 0,2-1-1,-1 0 1,1-1-1,0 0 1,1-1 0,-1-1-1,1 0 1,0 0 0,15 1-1,-13-3 2,-1-1 0,1-1 0,-1 0-1,1-1 1,-1-1 0,0 0-1,1-1 1,-1 0 0,25-10 0,-22 6-11,0-2-1,-1 0 1,0 0 0,-1-2 0,0 0 0,26-24-1,-14 4-50,0 0 0,-2-1 0,-2-2 0,-1 0 0,-1-1-1,21-51 1,-13 15 22,-3-1 1,-3-2-1,-3 0 0,-4-1 0,12-129 1,-24 148 94,-1 0 1,-3 0-1,-3 0 1,-12-76-1,9 102-25,-1 1 0,-2-1 0,-1 1 0,-1 1 0,-1 0 0,-1 0 0,-2 1 0,-1 1 0,-30-38 0,33 48-17,0 2 0,-2 0 0,0 0 1,0 1-1,-1 1 0,0 1 0,-1 0 0,-1 1 1,-29-12-1,24 14 23,0 1 1,-1 0-1,0 2 0,0 1 1,0 1-1,0 1 0,-31 1 1,17 3 48,0 2 1,0 2 0,0 1 0,1 3 0,0 0 0,1 2-1,0 2 1,1 2 0,0 1 0,-32 21 0,34-16 12,1 1 1,1 1 0,0 2-1,3 1 1,0 2-1,1 0 1,-35 52 0,45-54-62,1 0 0,1 1 0,2 0 0,0 1 0,2 0 0,2 1 0,0 1 1,2-1-1,1 1 0,-1 35 0,5-34-35,2-1 0,2 1-1,1-1 1,1 0 0,2 0 0,0 0 0,3-1 0,0 0-1,2 0 1,29 54 0,-26-59-146,2 0 0,0-1 0,2-1-1,1 0 1,1-1 0,0-2 0,2 0 0,0-1 0,2-1-1,-1-1 1,50 26 0,-41-29-395,0 0 0,0-2-1,1-2 1,1-1 0,0-1 0,0-2-1,0-1 1,1-2 0,-1-1 0,43-4 0,89-19-2925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8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226 137 10641,'-8'-36'1768,"-5"-65"0,13 108-1602,0 0-1,-1-1 0,0 1 1,-3 10-1,-2 15-26,-34 465 876,28-294-645,-57 1212 2885,50-300-2823,12-831-414,0 167-134,7-434 88,6 202-588,-4-196-158,-2-20-118,1-4-170,-3-32-2401,1 15 3682,-24-316-7487,6 170 4739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57:59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191 516 7133,'-36'-57'1028,"-117"-197"4294,153 254-5307,0-1-1,0 1 1,-1 0-1,1 0 0,0-1 1,0 1-1,0 0 1,0 0-1,0-1 1,-1 1-1,1 0 0,0-1 1,0 1-1,0 0 1,0 0-1,0-1 1,0 1-1,0 0 0,0-1 1,0 1-1,0 0 1,0-1-1,0 1 1,0 0-1,0 0 1,1-1-1,-1 1 0,0 0 1,0-1-1,0 1 1,0 0-1,0 0 1,1-1-1,-1 1 0,0 0 1,0 0-1,1 0 1,-1-1-1,0 1 1,4-4 72,0 0 1,1 0-1,-1 0 1,1 1 0,0-1-1,-1 1 1,1 0 0,1 1-1,-1-1 1,0 1-1,1 0 1,-1 1 0,10-3-1,13-1 208,45-2 0,-50 6-174,604-18 1002,-317 15-985,923-62 173,-1147 57-261,130-16-14,-156 18-54,-15 1 4,-36 4-42,-7 3-318,0 0 214,1-1 0,-1 0 0,0 0 0,1 0 0,-1 0 0,1 0 0,3-1 0,0 0-211,1 1-977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6-04-19T14:59:1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17442 8184 768 0,'4'-23'235'0,"-4"23"46"16,0-27-84-16,0 27-63 16,0 0-70-16,0 0-45 15,0 0 46-15,0 0 133 0,-13 31-28 16,1 7-54-16,-1 3-13 15,0 4-41-15,5 0 24 16,3-2 31-16,1-5 16 0,4-7 9 16,0-2 29-16,0-29 12 15,9 24 63-15,-9-24 108 0,0 0-70 16,0 0-106-16,29-36-58 16,1-16-24-16,8-20-43 0,9-16-26 15,8-14-19-15,8-17 1 16,13-10-3-16,9-9-6 15,4 2-17-15,4 5 7 0,-8 12 6 16,-9 19 0-16,-13 19-13 16,-8 17 17-16,-8 11-25 0,-9 15-215 15,-4 7-112-15,0 12-98 16,-9 7-217-16,5 5-359 0</inkml:trace>
  <inkml:trace contextRef="#ctx0" brushRef="#br0" timeOffset="1616.02">17840 8932 328 0,'0'0'105'16,"0"0"49"-16,0 0 12 16,0 0 32-16,0 0 21 0,0 0-14 15,0 0-19-15,0 0-45 16,0 0-57-16,0 0-57 15,0 0-8-15,0 0-7 16,0 0 15-16,0 0 6 0,0 0 6 16,0 0-15-16,0 41-8 15,0-10-3-15,4-5 8 0,-4-26 34 16,4 31 32-16,-4-8 39 16,0-23-28-16,4 29-26 0,-4-29-24 15,5 26-19-15,-5-26 1 16,0 0 51-16,0 0 73 0,4 19-25 15,-4-19 66-15,0 0 41 16,0 0 60-16,34-9-46 16,4-8-41-16,17-11-72 0,8-8-29 15,13-9-51-15,9-15-24 16,13-7-33-16,3-6 9 16,1 1 6-16,-9 8-11 0,-8 4-20 15,-18 5 12-15,-3 10-4 16,-9 5 1-16,-4 9 7 0,-13 5 0 15,-9 7 5-15,1 2 2 16,-30 17-30-16,21-17 23 0,-21 17-6 16,0 0 0-16,26-16 0 15,-26 16 0-15,0 0-16 0,0 0-37 16,0 0-28 0,0 0 21-16,0 0 21 0,0 0 10 15,0 0 8-15,0 0 11 0,21-12 6 16,-21 12 2-16,0 0 8 15,0 0 5-15,0 0-5 16,0 0-13-16,0 0 13 0,0 0 0 16,0 0 0-16,0 0-11 15,0 0 5-15,0 0 6 0,0 0 0 16,0 0-4-16,0 0 4 16,0 0 0-16,0 0-3 0,0 0 14 15,0 0-4-15,0 0-7 16,0 0-10-16,0 0 0 0,0 0-2 15,0 0-79-15,0 0-17 16,0 0-17-16,0 0-14 16,0 0-66-16,0 0-122 0,0 0-181 15,0 0-202-15,0 0 62 16</inkml:trace>
  <inkml:trace contextRef="#ctx0" brushRef="#br0" timeOffset="8231.93">6215 9468 444 0,'21'0'-19'16,"-21"0"25"-16,21-5 32 15,-21 5 77-15,0 0 69 16,0 0 29-16,0 0-1 0,0 0-21 16,0 0 34-16,0 0 0 15,0 0 20-15,21-5-4 16,-21 5-20-16,0 0-38 0,0 0-111 16,-4-23-38-16,-9-1-2 15,-8-2-16-15,-8-3-7 0,-5-2-14 16,-4 0 5-16,-9-5-4 15,-4 1 9-15,-4-1 9 16,0 3-11-16,0 2-8 0,0 0 5 16,4 2 7-16,-4 5-1 15,0 3-1-15,-12 4-2 0,3 3 2 16,-8 2-1-16,-4 0-12 16,-5 5 4-16,1 5 4 15,0-1 4-15,-1 1 0 0,5-1 0 16,8 1-1-16,-8 0-1 15,13-1-10-15,-5 3 8 0,9 0 8 16,-5 0-4-16,5 0 2 16,0 0-4-16,-1 0-2 15,5 0-4-15,-4 0 1 0,0 3 3 16,4-3 6-16,-9 2 15 16,5 0 48-16,4-2-10 0,4 0-29 15,4 0-14-15,1 0-7 16,4-2-12-16,3 2-1 0,10 0 4 15,-13 2 10-15,8-2-1 16,0 3 3-16,0-3-6 16,4 2-10-16,5 1-4 15,-1-1 8-15,1 3 11 0,25-5-4 16,-34 4-2-16,9-1 0 16,25-3-5-16,-30 2 0 0,30-2 3 15,-21 3-6-15,21-3 3 16,-30 4 8-16,30-4 0 0,-33 12-5 15,3-2-3-15,4-1-4 16,-3 1-2-16,3-3 12 0,-3 2-1 16,-5 1 0-16,4 4-2 15,-12-2-11-15,8 2 4 16,0-2 4-16,0 0 10 16,5-2-4-16,-1 2 0 0,-4 2-1 15,5 0-5-15,3-2 28 16,-3 0 22-16,3 0-6 0,-3 0-7 15,7-3-18-15,-3 1-11 16,8 2 4-16,-8 0-12 0,3 4 13 16,-3 6 1-16,-5-1 60 15,1 3-21-15,-5 0 1 0,4 5-11 16,-12-1-10-16,4 1-14 16,8 2 3-16,-12-3 3 15,8 1-8-15,0-1 0 0,-4 3 3 16,0 0 28-16,4-2 17 15,0-1-25-15,5-1-6 0,-1-4-22 16,5 1-7-16,3 2 3 16,5 1-3-16,-8 4 16 0,12-3 9 15,5 3-6-15,-9-2-16 16,9 2-4-16,3 2 3 0,1-2-2 16,0 2-1-16,4-2-4 15,0 5 0-15,4 0 12 16,-4-1-17-16,0 6 2 15,0-5 11-15,0 6-8 0,0-1 0 16,0 4 8-16,-4 0-6 16,4-2-8-16,-4 0 1 0,-1-2 7 15,5-1 2-15,0 1-12 16,-8-1 17-16,8 1 4 0,0 1-13 16,0 6 10-16,0 2 17 15,8 2-13-15,1 3-10 0,4 5 21 16,3-1-14-16,-3 6-8 0,4-4 5 15,0 1 5 1,0-2-21-16,0-1 8 0,4-1 0 16,-4-4 0-16,-4-1-3 15,4-3 9-15,0-3-3 0,-9 1-3 16,5-3-4-16,-1 0 15 16,1-4-16-16,0 2-2 0,0 0 11 15,8 0-4-15,-4-1 0 16,-5-1 9-16,5-3-12 0,0 0-3 15,-4 0 6-15,4 0 4 16,8 0-12-16,-8 0 16 0,4-2-8 16,-4 0 5-16,4 0-9 15,-4-5 1-15,0 0 3 16,-4-3 0-16,4 3-4 0,0-2 8 16,-9-1-8-16,9-2 4 15,-4 3-3-15,4-5 3 0,0 2-3 16,0-2 0-16,4 0 10 15,-8-3-3-15,4 0-17 0,-1 1 22 16,-3-3-12-16,8 2-2 16,1-2-4-16,-10 3 19 0,5-3-15 15,-17-19-2-15,26 31 12 16,-5-7-5-16,-21-24-8 0,25 33 8 16,1-7 0-16,-26-26-8 15,29 29 13-15,-29-29-2 0,26 31-11 16,-26-31 19-16,29 31-18 15,-12-7 4-15,-17-24 10 16,21 30-12-16,-4-6 0 0,-17-24 5 16,17 29-6-16,0-3 10 15,-17-26 7-15,21 29-25 0,-21-29 14 16,26 31-4-16,-5-5 17 16,-21-26-16-16,21 26-6 0,-21-26 12 15,34 29-3-15,-17-8-4 16,-17-21 8-16,29 24-8 0,-12-5-1 15,5-2 14-15,3-3-14 16,0-2 1-16,5 0 7 16,4-5-8-16,0 2 5 0,8-4-6 15,5 0 10-15,-1 0-4 16,18-3 3-16,-9 0-6 0,12-2-2 16,1 3 5-16,8-1 16 15,-12 0-32-15,8 1 22 0,-4-3-6 16,-9 2-6-16,-4 3 10 15,-4-5-10-15,4 5-8 0,-9-3 14 16,1 3 4-16,-1-3-9 0,1 1 8 16,4-1-3-16,0-2 0 15,-1 0 0-15,1 0 5 16,0-2-10-16,-4-3 2 0,-1-2 12 16,1 0-14-16,-1-3 0 15,1 3 5-15,-5-3 5 0,5-1-14 16,-5 1 33-16,0 0-36 0,5-1 17 15,-9-1-8-15,4-3-2 16,5-1 5-16,-5 1 8 0,5-1-8 16,-5-1 9-16,5 0-14 15,-5-4 13-15,-4 0-5 0,9 6-3 16,-9-9 6-16,4 1 4 0,0-1 7 16,-8 2 26-16,4-1-13 15,-4 1-7-15,0 1 4 16,-4-1-27-16,-1 1 10 0,1-5-4 15,0 2 1-15,-1-7 5 16,1-2-7-16,-5-1 0 0,5 1 18 16,0-3-1-16,-9 0 38 0,4-2 53 15,5 0-19-15,-5 0-21 16,1 0-27-16,-1-5 8 0,0 0-33 16,1-4-14-16,-1-8 18 15,5-5-25-15,-5-4 7 0,5-3 8 16,0-2-20-16,-1 5 1 0,1 0 13 15,4 2 4-15,0 0-24 16,-5 5 39-16,5-3-28 16,0 3 19-16,-4 2 50 0,-5-2-2 15,-4 0-39-15,5-7-1 16,-14-3-4-16,1-4-29 0,-5-3 35 16,1 0-43-16,-1 3 11 0,-3 2 9 15,-5 2-1-15,4 5 2 16,-4 2 25-16,0 8-25 0,0 4 17 15,0 3 67-15,0 2-60 0,0 3 9 16,0-1 12-16,0 1-24 16,4-3-31-16,-4 0 10 0,4-2 6 15,-4 2 13-15,0 0 10 16,0 3 27-16,-4-1-43 16,0 3 4-16,-5 0-14 0,1 0 5 0,-9-3-12 15,-4 1-7-15,4 2 8 16,-9-5-4-16,5 0 11 15,0 0-11-15,-4-4-14 0,4-6 17 16,-1-2-16-16,1 1 21 16,0-3 0-16,0 2-15 0,-5 2-4 15,1 1 5-15,4 2 6 0,-9 2-10 16,5 3 26-16,-5 2-16 16,-4 3-35-16,0-1 35 0,1 6 10 15,-5 1-22-15,8 3 28 0,30 31-20 16,-47-35 1-16,47 35-11 15,-38-31-7-15,38 31 11 16,0 0 10-16,0 0 24 0,-42-29-20 16,42 29-23-16,0 0 14 15,0 0 15-15,0 0-7 0,0 0-23 16,0 0 32-16,0 0-23 0,0 0 5 16,0 0-10-16,0 0 32 15,0 0-11-15,0 0-1 0,0 0-4 16,0 0 5-16,0 0-13 15,0 0 19-15,0 0-5 16,0 0-12-16,0 0-9 0,0 0 1 0,0 0 14 16,0 0 36-16,0 0-32 15,0 0-36-15,0 0 12 16,0 0 47-16,-30-36-31 0,30 36 19 16,0 0-27-16,0 0-8 0,0 0 23 15,0 0 1-15,0 0 4 16,0 0-22-16,0 0 8 0,0 0 15 15,0 0-25-15,-29-38 37 16,29 38-17-16,0 0-1 16,0 0 18-16,0 0-29 0,0 0 5 0,0 0 3 15,0 0 16-15,0 0-25 16,0 0 20-16,0 0-8 16,0 0-7-16,-17-35-7 0,17 35 18 15,0 0 0-15,-17-41 1 0,17 41-29 16,-9-40 10-16,1 9 6 15,8 31 8-15,0-43-8 0,0 7-1 16,4 3 6-16,5-1-5 16,3 1 5-16,1 2-4 0,4-5 4 15,0-2-3-15,4-2-5 0,4-8-2 16,1-7 10-16,-1-7 8 16,5-2-19-16,4 2 5 0,-5-2 10 15,1 2-4-15,0 5-15 16,-1 4 15-16,1 3-23 15,-1 5 13-15,1 2 16 0,0 1 1 16,4 1-40-16,-1 1 0 0,6-3 48 16,3 0-33-16,9-2 1 15,-1 4-13-15,6-2 38 0,-6 3-25 16,5-1 2-16,-4 6 20 0,0-6 6 16,-4 5-24-16,-1 1 13 15,-8 1-30-15,5 3 13 0,-10-2 39 16,5 0-48-16,1-1 17 15,-1-1 18-15,4-6-22 0,9-7 10 16,0-2-50-16,4-7 19 0,4-5-4 16,4 1 0-16,-3 1 21 15,3 3-4-15,-4 7-7 16,-4 7 16-16,-8 2-18 0,0 6 30 16,-1 1 0-16,-3 3 0 15,-5 5 0-15,-5 0-8 0,-3 5 10 16,0-1-19-16,4 3 4 0,-1 0 8 15,1 0-21-15,9 0 7 16,-1 0-46-16,5 2 18 0,3-4-25 16,5 2 38-16,-4 0 8 15,4 0 17-15,5 0-22 16,-5 0 10-16,0 0 27 0,-5 0-12 0,5-1-10 16,-8 1 16-16,0 3-5 15,-5-1-5-15,-4 0 14 16,0 3-7-16,-4 2-18 0,0 3-84 15,-5-3 6-15,1 0 35 0,0 7 46 16,-1-4-4-16,1 1 5 16,4 4 9-16,0-1 12 0,0 0-17 15,8 0 2-15,0 1 23 16,5-1-18-16,4 0-7 0,-1-2 18 16,1 2-14-16,0 0-4 0,-4 3 16 15,-1-3-3-15,1 3-9 16,-5 0-2-16,5-1 1 15,-1 3 10-15,-3 0-28 0,-1 0 0 16,4 3-8-16,-3-1 8 0,-1 3 15 16,5-3-5-16,-1 0 11 15,-3-2 1-15,3 5 11 0,1-2-11 16,3 1 6-16,-3-1-5 0,8 2 16 16,0-1-24-16,9 1 13 15,-1 2-3-15,5-4 5 0,4 1 4 16,4 1-6-16,-4 0 0 15,0-3-7-15,-4 3 15 0,-1-3-13 16,1 3 5-16,-4-5-9 16,-5 0 18-16,-4 0-12 0,4 0 3 15,-4 3 7-15,5-6-17 16,-1 3 16-16,4 0-6 0,-3 0-4 16,3 0 9-16,1 0-2 0,-1 0 3 15,1-5-9-15,-1 5 12 16,1-2-20-16,3 0 11 0,1 2-8 15,-4 0 12-15,3 0-7 0,-7 0 3 16,3 2 0-16,-4 0 6 16,1 3-12-16,3-5 1 0,-4 0 2 15,9 0-2-15,-4 3 5 16,3-1 6-16,1 3-6 16,-4-1 0-16,-1-1-4 0,1 2 4 15,-1-1-3-15,-8 1 6 0,4 0-7 16,1 2 4-16,-1-2 2 15,0 4 0-15,9-2-9 0,0 5 13 16,-5-2-14-16,1-1 8 0,-1 1-3 16,-8-1 12-16,0 3-9 15,0 0 9-15,-8 0-22 0,4 0 23 16,-5 0-10-16,1 5 0 0,-1 4-7 16,5-2 3-16,0 3 4 15,-5-3 14-15,5 0-18 0,0 0 7 16,0 0-3-16,-5 0 12 15,1 0-24-15,0 0 23 16,-1 0-16-16,1 0 15 0,3 2-16 16,-3 1 6-16,8 2-9 0,0 2 16 15,0 0-7-15,0 0 9 16,4 3-17-16,-8 2 18 0,4-3-19 16,0 3 19-16,0 0-18 0,-4 0 16 15,0 0-14-15,-5 0 20 16,1 0-17-16,0 0 3 0,-5-2-6 15,-4-3 16-15,0 0-19 0,-4-2 21 16,0 0-19-16,-9-1 22 16,5-4-31-16,-5 3 19 15,1-3-6-15,-26-19 18 0,25 29-29 16,1-6 26-16,-26-23-24 16,16 31 20-16,1-7-8 0,-17-24-9 15,13 31 21-15,-13-31-17 0,13 36 17 16,-5-10-17-16,-8-26 10 15,9 40-5-15,-1-9-3 0,-4-2-4 16,-4-29 7-16,5 40 5 0,-1-4 5 16,0-5-16-16,-4-31 6 15,9 45-8-15,-5-6 21 0,0-4-23 16,0 1 23-16,1-3-13 16,-1 3 5-16,-4-3-5 0,8 3 0 15,-4 0-6-15,-4-1 6 16,5 1 0-16,-1 2-6 0,-4-2 13 15,4 0-14-15,-4 2 13 16,0 0-6-16,0-2 0 0,0-1 0 16,0 3 0-16,-4 1 0 0,4-1-3 15,0-3 19-15,0 4-28 16,-4-4 14-16,4 3-2 16,0-2-6-16,-5-3 12 0,5 1-6 0,0-6 0 15,-4 1-3-15,4-29 14 16,-4 40-11-16,0-9 6 15,4-31-6-15,-4 38 3 0,4-9-13 16,0-29 19-16,-5 29-21 0,5-29 21 16,0 0-9-16,0 31 3 15,0-31-10-15,0 0 16 0,5 30-13 16,-5-30 4-16,0 0-7 16,8 31 7-16,-8-31 3 0,8 29 0 15,-8-29-14-15,0 0 25 0,0 0-14 16,17 36-9-16,-17-36 5 15,0 0 17-15,22 33-26 0,-22-33 22 16,0 0-9-16,0 0 7 0,21 36-12 16,-21-36-6-16,0 0 20 15,0 0-7-15,34 36-12 16,-34-36 22-16,0 0-22 0,38 35 18 16,-38-35-8-16,38 29 0 0,-38-29 0 15,29 21 14-15,-29-21-20 16,34 19 0-16,-34-19 15 0,34 17-16 15,-34-17 7-15,34 14 0 16,-34-14-5-16,34 12 5 0,-34-12 13 16,30 10-13-16,-30-10 0 0,38 9-4 15,-5-4 8-15,-3 0-7 16,0-3 12-16,-5 3-12 16,5-3 10-16,-1-2-17 0,-3 0 15 0,3-2-5 15,-3-1 3-15,-26 3-14 16,42-7 17-16,-42 7-9 15,38-7 18-15,-38 7-28 0,38-7 13 16,-38 7 0-16,34-5 0 0,-34 5-8 16,0 0 23-16,38-12-28 15,-38 12 29-15,0 0-28 0,38-7 14 16,-38 7-8-16,34-7 10 16,-34 7-4-16,0 0 3 15,0 0-14-15,38-7 26 0,-38 7-20 0,0 0 5 16,0 0-6-16,0 0 14 15,34-14-8-15,-34 14 2 16,0 0-2-16,0 0 5 0,0 0-10 16,0 0 16-16,0 0-19 0,0 0 3 15,0 0-2-15,0 0 23 16,30-5-19-16,-30 5 0 0,0 0 3 16,0 0 0-16,0 0-3 0,0 0 18 15,0 0-29-15,0 0 23 16,0 0-21-16,0 0 12 0,0 0 8 15,0 0-23-15,0 0 28 16,0-33-23-16,0 33 10 16,0 0-9-16,-17-36-6 0,17 36-13 15,-17-31 13-15,17 31 4 0,-17-29-3 16,17 29 14-16,0 0-7 16,0 0 15-16,-21-28-18 0,21 28 12 15,0 0-11-15,0 0 9 0,0 0-12 16,0 0 22-16,0 0-18 15,0 0-3-15,0 0-15 0,0 0 13 16,0 0-1-16,0 0 14 0,0 0-4 16,0 0 20-16,0 0-30 15,0 0 17-15,34 19-3 16,-34-19 0-16,38 21 0 0,-38-21 10 16,42 29-19-16,-8-10 19 15,-34-19-18-15,34 21 8 0,-34-21 8 16,0 0-8-16,0 0 0 0,34 19 6 15,-34-19 1-15,0 0-2 16,0 0 1-16,0 0-1 0,0 0 1 16,0 0-11-16,0 0 5 0,0 0-5 15,0 0 5-15,0 0 3 16,0 0-6-16,0 0 15 0,0 0-12 16,0 0-8-16,0 0 16 15,0 0-5-15,0 0-15 0,0 0 6 16,0 0-2-16,0 0 8 15,0 0-9-15,0 0 1 0,0 0 4 16,0 0 6-16,0 0-5 16,0 0 8-16,0 0-10 0,0 0 5 15,0 0 6-15,-34 38-9 0,34-38 7 16,-30 39-4-16,30-39 0 16,-29 33 0-16,29-33 14 0,-26 28-19 15,26-28 2-15,0 0 3 0,0 0 8 16,0 0-16-16,0 0 18 15,0 0-20-15,0 0 21 0,-25 29-19 16,25-29 8-16,0 0-5 16,0 0 16-16,0 0-15 0,0 0 9 15,0 0-10-15,0 0 8 16,0 0-1-16,0 0 2 0,0 0-8 16,0 0 8-16,0 0-7 0,0 0-4 15,0 0 17-15,0 0-23 16,0 0 16-16,0 0-3 0,0 0 0 15,0 0-3-15,0 0 3 16,0 0 8-16,0 0-21 0,0 0-31 16,0 0-179-16,0 0-110 0,0 0-239 15,0 0-310-15,0 0-73 16</inkml:trace>
  <inkml:trace contextRef="#ctx0" brushRef="#br0" timeOffset="9914.07">11202 5305 778 0,'0'0'265'0,"0"0"52"16,0 0-60-16,0 0-54 0,0 0 12 15,0 0-13-15,4 12 13 16,4 3 18-16,1 4-51 15,12 0-21-15,0 5-51 16,0-1-31-16,5 1-37 0,-5-2-12 16,-4-3-12-16,-17-19-7 15,17 21-14-15,-17-21 13 0,0 26-2 16,0-26-8-16,-26 24 6 0,-3-10-6 16,-1-2-5-16,1-7 12 15,-1-3-23-15,9-4-39 0,0-7-77 16,21 9-11-16,-17-31 9 15,12-3 5-15,5 1 73 0,9 2 24 16,-1 0 3-16,1 2 25 16,-1 8 0-16,-8 21-2 15,0 0 13-15,9-19-13 0,-9 19 14 16,0 0 7-16,0 0 63 16,0 0-4-16,8 21-26 0,-8 1 64 15,-4 4-18-15,-13-5-23 16,-8 3-16-16,-5-2-31 0,-4-1 2 15,-8-2-23-15,-9-2 9 16,-4-3-18-16,4-2 17 0,0-5-17 16,9-4 12-16,4-3-9 15,8-5-7-15,5-7-80 0,25 12-7 16,-13-29 1-16,9-2 16 16,12 10 33-16,9-5 17 15,5 9 13-15,-1 5-1 0,0 5 24 16,-21 7-9-16,25 2 26 15,-25-2 47-15,17 29 51 0,-8-3 13 16,-9 7 7-16,-13 1-19 0,-4 2-1 16,-8-3-6-16,-1 0-38 15,-8-2-28-15,1-2-26 0,-6-5-7 16,1-3-16-16,4-7-29 16,-4-2-229-16,9-7-261 0,8-7-417 15,21 2-26-15</inkml:trace>
  <inkml:trace contextRef="#ctx0" brushRef="#br0" timeOffset="10147.84">10520 5194 1467 0,'0'0'254'0,"0"0"78"0,0 0-28 15,0 0-73-15,17 23-63 16,-13 6 4-16,-4 4-49 0,-4 3-29 16,-9 2-39-16,-12 0-20 15,-5 0-22-15,-8-2-1 0,-8-3-12 16,3-2-34-16,1-7-177 16,4-7-239-16,4-8-248 0,4-6-57 15</inkml:trace>
  <inkml:trace contextRef="#ctx0" brushRef="#br0" timeOffset="10613.71">10232 5229 871 0,'0'0'246'0,"21"-7"2"15,-21 7-71-15,26 2-64 16,-26-2-52-16,0 0-5 0,0 0-41 15,0 0 27-15,0 0-23 16,0 0 40-16,0 0-28 0,0 0 22 16,0 0 5-16,0 0-22 15,0 0 28-15,0 0-27 0,0 0-1 16,0 0-14-16,0 0-17 16,0 0 11-16,-30 15-24 0,30-15 21 15,-34 12-13-15,5 2 54 0,3 3 61 16,-3 2 63-1,-1 9-15-15,5 6 5 0,-5 4 16 16,5 7-42-16,3 3 13 16,1 2-26-16,9 2-10 0,-1-2 34 15,4 2 69-15,9 1 2 0,0-6-37 16,5-1-82-16,3-4-23 16,-4-6-33-16,5-12-20 0,-9-24-21 15,8 29 7-15,-8-29-4 16,0 0 3-16,0 0-14 0,0 0 0 15,0 0-44-15,5 26-124 16,-5-26-92-16,0 0-70 16,0 0-47-16,0 0-114 0,0 0-326 15,0 0-177-15</inkml:trace>
  <inkml:trace contextRef="#ctx0" brushRef="#br0" timeOffset="11180.17">9851 4798 905 0,'0'0'174'16,"0"0"228"-16,0 31 18 0,-12 10 37 15,-5 13-55-15,-9 13-92 16,-8 12 0-16,-4 14 48 0,-8 9 0 15,-5 10-69-15,-4 2-34 0,0 3-51 16,-4 0-61 0,-1-3-35-16,5 0-48 0,5-4 10 0,-1-8-57 15,8-9 20-15,1-10-26 16,12-16 10-16,1-15-11 16,12-11-16-16,4-10-105 0,13-31-177 15,0 0-151-15,0 0-190 16,0 0-226-16,-34 7-252 0</inkml:trace>
  <inkml:trace contextRef="#ctx0" brushRef="#br0" timeOffset="11745.71">9187 5246 1262 0,'0'0'203'0,"0"0"28"0,0 0-71 16,0 0-80-16,0 0-41 15,0 0-28-15,0 0 4 16,0 0-4-16,0 0 3 0,0 0 18 15,0 31-1-15,0-5 27 16,-9 0 15-16,-3-4-4 0,12-22-25 16,-26 33-15-16,26-33-10 15,-34 31 7-15,5-12-1 0,29-19-25 16,-30 19 27-16,30-19 21 16,-30 14 13-16,30-14-14 0,-29 5-22 15,29-5-18-15,-26-5 16 16,26 5 9-16,-29-9 4 0,29 9 1 15,-34-12 1-15,4 7 10 16,1 10 4-16,3-5 7 16,-3 5 3-16,-1 2 3 0,-4 5-20 15,0 0-18-15,5 2-13 16,3 3-3-16,1 4-4 0,-1-4 8 16,1 7 8-16,4-1 34 15,4 6 1-15,-4 4-15 0,8 1-15 16,4-1-4-16,5 3-2 15,4-5-5-15,4-3-2 0,5 3-11 16,8-5-1-16,-17-26-3 16,30 24-6-16,-5-12-108 0,0-12-99 15,1-12-127-15,3-7-121 16,1-14-174-16,0-15-54 16</inkml:trace>
  <inkml:trace contextRef="#ctx0" brushRef="#br0" timeOffset="11930.18">8967 4836 2126 0,'0'0'190'0,"0"0"15"15,0 0-42-15,12-23-70 0,-12 23-20 16,0 0-2-16,34-8-14 0,-13 8-22 16,-21 0-17-16,30 8-10 15,-13-1-8-15,-17-7-6 16,0 0-86-16,25 31-154 15,-16 0-221-15,-5 0-247 0</inkml:trace>
  <inkml:trace contextRef="#ctx0" brushRef="#br0" timeOffset="12116.05">8895 5603 2022 0,'0'0'270'16,"0"26"79"-16,0-26-46 0,0 0-99 15,0 0-104 1,0 0-47-16,0 0-31 0,0 0-116 16,0 0-287-16,0 0-464 15,0 0-116-15</inkml:trace>
  <inkml:trace contextRef="#ctx0" brushRef="#br0" timeOffset="12329.53">9276 4079 2205 0,'0'0'234'0,"0"0"-61"16,0 0 53-16,-22 33-7 16,-3 17-42-16,-13 15-27 0,0 4-22 15,-13 9-23-15,-4 6-53 16,-9 9-9-16,-7 4-15 0,-10 3-21 15,1 3-7-15,-1-11-111 0,1-3-211 16,8-13-329-16,0-12-289 16</inkml:trace>
  <inkml:trace contextRef="#ctx0" brushRef="#br0" timeOffset="12662.89">8069 4958 1693 0,'0'0'335'16,"13"-34"11"-16,-1 11-39 0,-12 23-95 16,0 0-88-16,0 0-50 0,0 0-35 15,0 0-2-15,0 0-14 16,0 0 107-16,0 0 68 0,9 42 39 15,-13 16 30-15,-5 13-42 16,1 17-11-16,-13 17 47 16,-1 9 12-16,-7 5-114 0,-1 5-66 15,1 0-50-15,-10 0 9 0,6-10-38 16,-6-2 11-16,6-12-110 16,3-14-218-16,0-15-196 0,1-16-74 15,3-12-200-15,26-43-383 16</inkml:trace>
  <inkml:trace contextRef="#ctx0" brushRef="#br0" timeOffset="13430.84">7239 5884 2044 0,'0'0'253'16,"0"0"43"-16,0 0-62 15,0 0-54-15,0 0-42 16,0 0-50-16,0 0-50 0,17-9-16 15,4-15-39-15,1-17-48 16,3-16-70-16,5-21-25 0,8-18 22 16,4 1 69-16,0 9 32 15,-3 15 16-15,-10 11 7 0,-3 17-1 16,-1 17 4-16,-4 14 13 16,-21 12 35-16,21 31 61 0,-12 19-8 15,-9 15-18-15,-4 1-21 16,-13 6 6-16,0-6-13 0,-9-1-21 15,-3-6-7-15,-5-9-3 16,-4-5-11-16,-5-11 10 0,1-8-1 16,4-12-4-16,0-14-7 15,4-12 0-15,-4-16-25 16,8-20-45-16,1-14 12 0,7-4 28 16,5-1 18-16,5 5 7 15,3 12 41-15,1 12 2 0,4 12-35 16,-1 7 14-16,5 19-10 15,0 0 77-15,-4 33-21 0,-4 12 16 16,3 3-11-16,1 2 3 16,0-2-24-16,-5 2-19 0,1-8-3 15,0-4-22-15,-1-7 14 16,-4-7-17-16,13-24 17 16,-25 19-20-16,4-12 6 0,-5-14-22 15,5-14-11-15,0-22-48 16,0-14 12-16,8-15 23 0,1 1 29 15,7 4 14-15,1 15 39 16,0 14 10-16,0 7-27 0,-1 9-4 16,5 22 130-16,0 0 44 15,-4 46-29-15,4 6-2 0,-8 10-57 16,3 7-35-16,-3-5-27 16,-5 3-19-16,-4 0-3 0,-4-8-20 15,-8-4-34-15,3-7-140 16,-12-10-160-16,0-7-143 15,0-5-210-15,-5-12-224 16</inkml:trace>
  <inkml:trace contextRef="#ctx0" brushRef="#br0" timeOffset="13695.08">6753 4603 2507 0,'0'0'241'15,"0"0"-13"-15,4-14-109 16,-4 14-54-16,0 0 68 0,0 35 61 16,-4 15-29-16,4 17-31 0,-5 12-15 15,1 4-63-15,0 10-9 16,0 2-15-16,-1 0-29 0,-7 1-25 15,-1-11-147-15,-4-4-186 16,0-9-275-16,-8-13-474 0</inkml:trace>
  <inkml:trace contextRef="#ctx0" brushRef="#br0" timeOffset="20876.73">17226 8870 224 0,'0'0'12'0,"0"0"31"15,0 0 25-15,0 0 2 0,0 0 33 16,0 0-22-16,0 0-8 15,0 0 12-15,0 0-3 0,0 0 38 16,0 0 19 0,0 0 55-16,0 0 11 0,0 0-41 15,0 0-33-15,0 0-27 16,0 0-17-16,0 0-37 0,0 0-6 16,0 0-21-16,0 0-23 15,0 0-8-15,0 0 3 16,0 0 15-16,0 0 3 0,0 0-6 15,0 0 11-15,0 0 78 16,0 0-9-16,0 0-12 0,0 0-27 16,0 0-4-16,8 29 13 15,-8-29-1-15,17 26-12 16,-17-26 2-16,0 0-20 16,34 29 5-16,-13-10-3 0,-21-19 0 15,30 21-2-15,-30-21-14 0,25 14-12 16,-25-14 8-1,0 0 1-15,0 0-17 0,0 0 8 16,0 0 9-16,0 0-9 16,21 15-7-16,-21-15 14 15,0 0 4-15,0 0-1 0,0 0-15 16,0 0-4-16,0 0 19 16,0 0-2-16,0 0-4 0,0 0-18 15,0 0 19-15,0 0 2 16,0 0-7-16,0 0-8 15,0 0 1-15,0 0 15 16,0 0-2-16,0 0-9 0,0 0-6 16,0 0 12-16,0 0 0 15,0 0-8-15,0 0-5 16,0 0 7-16,0 0 5 0,0 0 8 16,0 0-10-16,0 0-15 15,0 0 15-15,0 0 12 0,0 0-12 16,0 0-3-16,0 0-3 15,0 0 18-15,0 0-9 16,22 28-11-16,-22-28 11 16,0 0 6-16,21 26-5 0,-21-26-8 15,0 0-2-15,0 0 10 0,0 0 4 16,0 0-11 0,0 0-2-16,0 0 5 0,0 0 3 15,0 0 4-15,0 0-13 16,0 0-2-16,0 0 18 0,0 0 1 15,0 0-4-15,0 0-12 16,0 0 2-16,0 0 7 16,0 0-2-16,0 0 11 0,0 0 0 15,0 0-8-15,0 0-5 16,0 0 5-16,0 0-8 16,0 0 7-16,0 0 3 0,0 0-3 15,0 0-7-15,0 0-5 16,0 0 1-16,0 0 14 15,0 0 1-15,-21 24-8 0,21-24-14 16,-34 19 14-16,4-5 9 16,5 1-9-16,-1-3-10 15,5-3 2-15,0 1 18 0,21-10-4 16,-25 14-10-16,25-14 1 16,-17 12 3-16,17-12 7 0,0 0-7 15,0 0-12-15,0 0 5 16,0 0 2-16,0 0 11 15,0 0 6-15,0 0-8 16,0 0-4-16,0 0-11 0,0 0 11 16,0 0 2-16,0 0 2 15,0 0 1-15,0 0-1 16,0 0-15-16,0 0 4 0,0 0 1 16,0 0 6-16,0 0 8 15,-22 9-5-15,22-9 0 0,0 0-11 16,0 0 5-16,0 0-2 15,0 0 5-15,0 0 9 16,0 0-2-16,0 0-5 16,0 0-2-16,0 0-5 0,0 0-4 15,0 0 14-15,0 0-1 0,0 0-2 16,0 0 0-16,0 0-2 16,0 0-6-16,0 0-6 15,0 0-10-15,0 0-12 16,0 0 17-16,0 0-1 0,0 0-9 15,0 0-11-15,30-19-12 16,0 3-8-16,-5-1 15 0,5 0 22 16,-30 17 8-16,38-21-3 15,-9 4-8-15,-29 17 18 16,34-14-1-16,-34 14 24 0,0 0-20 16,0 0 3-16,0 0-14 15,26-10-4-15,-26 10 31 16,0 0-18-16,0 0 0 15,0 0-4-15,0 0 12 0,0 0 7 16,0 0 1-16,0 0-11 16,0 0-13-16,0 0 10 0,0 0 7 15,0 0 12-15,0 0-4 16,0 0 0-16,0 0-17 16,0 0 5-16,0 0 0 0,0 0 16 15,0 0-16-15,0 0-13 16,0 0 21-16,0 0-1 0,0 0-5 15,0 0 8 1,0 0-6-16,0 0-4 0,0 0-15 16,0 0 7-16,0 0 13 15,0 0 6-15,0 0-4 0,0 0-5 16,0 0-8-16,0 0 6 16,0 0-5-16,-26 20 0 0,26-20 2 15,-34 19 7-15,34-19 0 16,-29 16 6-16,29-16-5 15,0 0-5-15,-26 10-13 0,26-10 8 16,0 0 15-16,0 0 14 16,0 0 6-16,0 0-11 0,0 0 0 15,0 0-26 1,0 0-4-16,26-12 11 0,-1 0 5 16,-25 12 6-16,34-14-7 15,-4-1-8-15,-30 15-4 0,34-16 13 16,-34 16-13-16,0 0 2 15,29-15 9-15,-29 15 3 16,0 0-6-16,0 0-11 0,0 0-3 16,0 0 4-16,0 0 15 15,0 0-17-15,0 0 12 0,0 0-9 16,0 0 23-16,0 0-6 16,0 0-12-16,0 0-7 15,0 0 8-15,0 0 9 16,-25 19 8-16,25-19-5 0,0 0-2 15,-26 17-7-15,26-17-12 16,0 0 12-16,-29 14 9 16,29-14-9-16,0 0-8 0,0 0 8 15,0 0-7-15,-21 15 11 16,21-15 6-16,0 0-1 0,0 0-9 16,0 0-5-16,0 0-5 15,0 0 14-15,0 0 3 0,0 0 5 16,0 0 6-16,0 0-14 15,0 0-13-15,0 0 9 16,0 0-5-16,0 0 8 16,0 0 11-16,0 0-7 0,-13-22-7 15,13 22 5-15,0 0-5 16,0 0 0-16,0 0 7 16,0 0-2-16,0 0 4 0,0 0-2 15,0 0-13-15,0 0 6 16,0 0-9-16,0 0 3 0,0 0 17 15,0 0-2-15,0 0-12 16,0 0-12-16,-34 3 18 16,34-3-9-16,-34 14 9 0,34-14 3 15,-25 17-2-15,25-17 1 16,0 0-9-16,0 0-6 16,0 0 6-16,-26 14 4 15,26-14 15-15,0 0-3 0,0 0-9 16,0 0-11-16,0 0-1 15,0 0 9-15,22-22 5 0,3 3 6 16,-25 19-14-16,30-28-7 16,-30 28 0-16,33-31-3 15,-33 31-2-15,0 0 19 0,30-24-1 16,-30 24-3-16,0 0-7 16,0 0-9-16,0 0 9 15,0 0 11-15,0 0-4 16,0 0-16-16,0 0 8 0,0 0 5 15,0 0 7-15,0 0 2 16,0 0 3-16,0 0-3 0,0 0-6 16,-21 29-3-16,21-29 8 15,-25 31-8-15,25-31 9 0,-30 28 9 16,30-28-4-16,0 0-7 16,0 0-1-16,0 0 0 15,-21 22 26-15,21-22 25 0,0 0 4 16,0 0-27-16,0 0-14 15,0 0-21-15,0 0 4 0,0 0 0 16,0 0 5 0,25-31-20-16,-25 31-8 0,26-34-5 15,-26 34 13-15,0 0 5 16,25-31 0-16,-25 31-2 0,0 0-9 16,0 0 8-16,0 0 5 15,0 0 15-15,0 0-7 16,0 0-6-16,0 0 6 0,0 0-6 15,0 0 9-15,0 0 2 16,0 0-1-16,0 0-4 16,0 0 0-16,0 0-3 15,0 0 3-15,-25 27 0 0,25-27 4 16,0 0 3-16,0 0-4 16,0 0-6-16,0 0 3 0,0 0-11 15,0 0 8-15,0 0-2 16,0 0 13-16,0 0 3 15,0 0-9-15,0 0-8 0,0 0 1 16,0 0-7-16,0 0 15 16,0 0 1-16,33-15 1 0,-33 15-5 15,0 0-7-15,0 0 2 16,0 0-5-16,0 0-8 0,0 0 28 16,0 0-6-16,0 0-4 15,0 0-7-15,0 0 12 16,0 22-5-16,0-22-4 15,0 0 15-15,-8 28 0 0,8-28-4 16,0 0-10-16,0 0-7 16,0 0 10-16,0 0-3 15,-17 24 18-15,17-24-7 0,0 0-3 16,0 0-5-16,0 0-12 16,0 0 12-16,0 0 0 0,0 0-5 15,0 0 13-15,0 0-5 16,0 0-12-16,0 0-39 15,0 0 0-15,0 0 20 0,0 0 15 16,0 0 4-16,0 0 1 16,0 0 1-16,0 0-10 15,0 0 17-15,0 0-11 16,0 0 8-16,0 0 6 0,-21 29 7 16,21-29-5-16,0 0-8 15,0 0 3-15,0 0-14 0,-21 26 20 16,21-26 1-16,0 0-1 15,0 0-6-15,0 0-12 16,0 0 3-16,0 0 9 0,0 0 6 16,0 0 1-16,0 0-7 15,0 0 0-15,0 0-12 0,0 0 4 16,0 0 8 0,0 0 11-16,-17 24-5 0,17-24 2 15,0 0-17-15,0 0-5 16,-21 23 14-16,21-23-3 0,0 0 8 15,0 0 6-15,-22 27-8 16,22-27-3-16,0 0-17 0,-25 19 14 16,25-19 8-16,0 0 1 15,0 0-2-15,0 0-8 16,0 0 4-16,0 0-5 0,0 0 5 16,0 0 13-16,0 0-16 15,0 0-4-15,0 0 7 16,0 0 6-16,0 0 1 15,0 0-11-15,0 0-11 0,0 0 11 16,0 0 9-16,0 0 3 16,0 0-5-16,0 0-16 0,0 0 9 15,0 0 8-15,0 0 6 16,0 0 0-16,0 0-21 16,0 0 11-16,0 0 0 0,0 0 0 15,0 0-19-15,0 0-58 16,0 0-4-16,0 0 17 0,25-26-24 15,-25 26 1-15,34-41 11 16,-4 8 37-16,-30 33 30 16,30-34-1-16,-30 34 5 15,25-31 2-15,-25 31 12 0,0 0 2 16,0 0 11-16,0 0-7 16,0 0-21-16,0 0-18 15,0 0 27-15,0 0-1 0,0 0-2 16,0 0 13-16,0 0-5 15,0 0 19-15,-25 27 12 0,25-27 12 16,-34 31-6-16,8-5-8 16,26-26 18-16,-34 28-15 0,5-4-14 15,29-24-18-15,-30 19 7 16,9-5-15-16,21-14 26 16,0 0 19-16,-25 12 11 15,25-12-10-15,0 0-27 0,0 0-4 16,0 0 0-16,0 0 6 15,0 0-9-15,0 0-15 16,0 0 3-16,0 0 4 0,0 0-4 16,0 0-27-16,0 0-118 15,0 0-182-15,0 0-246 0,0 0-47 16</inkml:trace>
  <inkml:trace contextRef="#ctx0" brushRef="#br0" timeOffset="26390.88">7574 9975 621 0,'0'0'202'0,"0"0"113"16,0 0 44-16,0 0-49 16,0 0-69-16,0 0-59 15,0 0-55-15,-4-19-50 0,4 19-19 16,-9-24-9-16,-8 3-25 16,0-1-18-16,17 22 2 15,-29-31-8-15,-5 5 14 0,-4 5 0 16,-5 4-2-16,1 3-15 15,0 2 11-15,-1 5 21 0,1 2-17 16,0 3-9-16,4 2 19 16,-1 2 15-16,6 0 3 15,-1 3-22-15,0 0-3 16,8 2 4-16,1 0-19 0,4 0 8 16,-5 3-4-16,1 2-15 15,0 2 22-15,-9 3-16 0,0-1 11 16,-4 3 2-16,0 3-15 15,-5 2 7-15,1 4 28 0,0-2 22 16,4 3 33-16,0 2-28 16,4 0-22-16,8-3 4 15,-3-1-12-15,7 1-2 0,1 1 25 16,4-3-16-16,-4 0-20 16,4 0 3-16,0-2 5 0,0 0-12 15,17-24-13-15,-29 41 14 16,8-6-2-16,-1-4-3 15,1 0 15-15,4 3-16 16,0-1 10-16,5 5 13 0,-9 2-20 16,8-4 3-16,0 5 7 15,5-3-14-15,-5 2 9 0,4-2 6 16,1 0-13-16,-5-2-4 16,5-3 13-16,4-2-18 0,-5 3 9 15,5 4 27-15,-5 0-5 16,5 2-12-16,-4 1 7 0,4-1-15 15,-1 1 4 1,5 4 5-16,0 0-10 0,5 3 2 16,3 2 11-16,0 2-18 15,1 1 0-15,4-1 13 0,4 1-10 16,-5 1 5-16,5 1 0 16,0-3-2-16,0 1-9 0,0-1 11 15,-4 1-11-15,-1-6 3 16,1 6 6-16,0-3-15 15,-5 2 13-15,1-2-13 0,-1 0 3 16,-4 0 6-16,1 2 3 16,-1-2 6-16,0 0-16 0,-4 0 2 15,9-2 5-15,-5 2 0 16,-4-5-5-16,4 1 15 0,0-4-15 16,1 1 0-16,-5 0 2 15,0-2 3-15,0-1 7 16,0 1-13-16,0-1 14 0,0 1-14 15,-5-3 9-15,5-3-9 16,-4 1 9-16,4-3-12 0,0 1 19 16,4-3-15-16,1 2 5 15,-1 0 5-15,4-2-9 0,5 0-1 16,-5 0 5-16,9-2 0 16,-12-3 9-16,7-2-19 0,5 2 10 15,-4-5 0-15,0 3 0 0,-1-5 2 16,1 0-2-16,0 3 0 15,-1 2 0-15,1-5 0 16,0 5-6-16,-5-3 6 0,1-2 7 16,-1-2-15-16,-4 2 8 15,5 2 2-15,-1 1 2 0,-3-3-1 16,3-3-6-16,1 1-2 0,-1 0-4 16,5-1 9-16,-1-1 4 15,5-6-1-15,0-2 0 0,4 5-1 16,1-7 1-16,3 0 0 0,-4-1-8 15,5 1 0-15,-5-2 10 16,4 1-5-16,1-1 0 16,3-3-3-16,-3 0-1 0,7-3 4 15,-3-1 0-15,4-1 0 16,0 0 4-16,-5-2-1 0,10 0 1 16,-6 0 0-16,5-1 0 0,-4-1 2 15,0 2-3-15,0 2 0 16,-4-2 1-16,-1 2 0 0,1-2 2 15,0 2 6-15,-5-4-12 0,5 2 2 16,-9-3 1-16,4-2-3 16,1 0 0-16,-1-4 0 0,0-3 3 15,9-5-3-15,-4 0 7 16,4-2 27-16,-5 0 6 16,5-5 15-16,-8 0-2 0,-5 0-1 15,0-3-9-15,-4-1-22 0,-4-4-6 16,-1-1-12-16,1-10-1 15,0-7 4-15,8-3-6 0,-4-6-4 16,4-3 4-16,0 2 3 16,0 0 1-16,1 1 0 0,-6-3-1 15,6-3 2-15,-10 1 8 0,5-8-8 16,-8 0 3-16,-1-1 11 16,1-6-15-16,-5-7-1 15,0-2-1-15,5-8 4 0,-1 3-9 16,1 0 10-16,3 5-1 0,1 5 3 15,-5 6-9-15,1 6 4 16,-1 6-2-16,-8 5 2 0,0 3 3 16,0 5 7-16,-8 1-11 15,4 4 10-15,-9 1-11 0,4 3 9 16,1 3-6-16,0 1-9 0,3 6 11 16,-3-1-10-16,8 6-2 15,-4 4 10-15,-1 2-9 0,5 29 18 16,-8-35-4-16,-1 6-2 0,9 29-13 15,-17-33 16 1,17 33-5-16,-16-31 0 0,16 31-10 16,0 0 13-16,-22-36-9 0,22 36 0 15,0 0 0-15,-17-41-5 16,5 3 2-16,12 38 9 0,-9-42-12 16,1 11 11-16,8 31 6 0,-9-43-11 15,1 5-4-15,-5 4-4 16,0 1 15-16,1 0-7 0,-1-6 5 15,-4 4-5-15,4-1 2 16,-3 3-10-16,-1-1 12 0,4 3 0 16,-4 3-17-16,-4-1 20 0,4 3-7 15,17 26-8-15,-30-36 3 16,30 36 14-16,-25-28-3 16,25 28-6-16,0 0-7 0,0 0-2 15,0 0 9-15,-30-26 0 0,30 26 0 16,0 0 0-16,0 0 0 15,0 0-3-15,0 0 3 0,0 0-5 16,0 0 0-16,0 0-3 16,0 0-15-16,0 0-64 0,0 0-84 15,0 0-80-15,0 0-97 0,0 0-110 16,0 0-132-16,0 0-81 16,0 0 12-16</inkml:trace>
  <inkml:trace contextRef="#ctx0" brushRef="#br0" timeOffset="28657.44">7769 10085 1236 0,'38'26'-64'0,"-5"-14"29"16,10-8 16-16,-1-8 27 15,9-1 39-15,0-2 57 0,4-5 28 16,0 0-22-16,4 0-32 16,9 0 31-16,-5 0-44 15,9 0-9-15,4 3 18 0,5-1 7 16,-1 1-20-16,13 2 17 0,5-3-29 16,3 3-31-16,10 0 0 15,3 0-14-15,9 0-11 0,4 2 10 16,0 0-3-16,-5-2-15 15,-3 2 28-15,-1 0-10 0,1-2-3 16,-9 0 28-16,0 2-8 0,0-2-12 16,-4 2 2-16,-4-2 34 15,3 0 4-15,1 2 8 16,0-2-12-16,4 0-30 0,-4 0-2 16,-4-3-4-16,-5 1-19 15,-4-1 20-15,-4-2-2 0,-4-2-18 16,-5 2 23-16,1 0 1 0,-10 0-1 15,-3 1-3-15,0 1 24 16,4 0-20-16,-9 1-16 0,5-1 12 16,0 1 5-16,0-1-11 15,4 3-3-15,0 2 15 0,0-2-23 16,-1 5 8-16,6-3 15 16,-5 3-15-16,-5 2 12 0,1 0-7 15,-4 0-2-15,-1 0 6 0,-4 0 4 16,1-3-13-16,-1 3 27 15,4 0-4-15,-8 0-20 16,0 0 14-16,1 0-2 0,-6 0-21 16,1 0 12-16,0 3 3 15,-5-3-18-15,1 0 18 0,0 2-9 16,-1-2-8-16,1 5 14 0,-5-3-6 16,5 1-3-16,-5 1 7 15,5 4-4-15,-1-1-6 0,-4 0 15 16,1 0-14-16,-1 3 5 15,-4-3 4-15,0 0-13 0,0 2 9 16,-8-4 10-16,4 0-21 16,0 0 14-16,-5-3 5 0,1 0-17 15,0 1 22-15,-1 2-9 16,5-5-9-16,0 4 11 0,4-4-3 16,0 3-9-16,5-1 2 15,-5-2 4-15,0 5 5 0,0-3-10 16,-4 3-2-16,0-3 17 0,-1 3-6 15,1 0-9-15,-4 2 9 16,4-5-11-16,0 3 7 0,-5 0 9 16,1 0-16-16,0-3 4 15,3 0 11-15,1 3-4 16,0-2-15-16,4-1 14 0,0 0 4 16,1-2-11-16,-1 3 7 0,-5-3 2 15,1 0-9-15,0 0 10 16,0-3 1-16,0 3-15 0,0 0 14 15,0-2-6-15,0 2 0 16,-5-2 7-16,5-1-14 0,0 1 12 16,-4 2 0-16,-1-3-5 0,1 1 3 15,4 0-1-15,-5-3-2 16,9 3 25-16,-4-3-16 0,0 0 0 16,4 3 3-16,-8-3-12 15,4 3 3-15,0-1 9 0,-1 1-16 16,1 2 4-16,-4-3 9 15,4 3-22-15,-5-2 19 16,1 0 6-16,4-3-19 0,0 0 9 16,0-2 9-16,4-3-15 0,-4 3 4 15,4 0 7-15,4-2-13 16,0 1 9-16,1 1-3 0,-1 0-8 16,9 2 8-16,-5 1 10 15,5-3-16-15,4-1 6 0,-4 4 11 16,0-4-11-16,-9 4-6 0,1-1 15 15,-1-2-17-15,-4 2 3 16,0 5 12-16,-4-2-7 16,-4-1-9-16,3 6 15 0,-3-3 1 15,0 0-14-15,-1 2 14 16,-29-2-1-16,34 2-13 0,0-2 14 16,-8 0-3-16,3-2-12 0,1 0 5 15,-1-3 3-15,1 2 13 16,0 1-22-16,-1 0 4 0,-29 2 11 15,34-5-1-15,-34 5-14 16,38-5 15-16,-12 5 0 0,-26 0-15 16,25-2 13-16,0-1 5 0,-3 3-15 15,-22 0 6-15,29 0 8 16,-29 0-15-16,26-2 17 16,-1 2 17-16,-4-2-16 0,-21 2 9 15,30-5 4-15,-5 3-15 16,-25 2-1-16,21-5 1 0,-21 5-15 15,30 0 15-15,-30 0-5 0,30-3-13 16,-30 3 9-16,29-2 9 16,-3 2-15-16,-1 0 6 0,-25 0 10 15,30 0-13-15,-1 0 0 16,-29 0 12-16,30 2-9 0,-5-2 6 16,-25 0-1-16,0 0-14 0,26 0 12 15,-26 0 7 1,0 0-6-16,0 0 38 0,0 0 43 15,0 0-5-15,0 0-32 0,0 0-1 16,0 0-24-16,0 0-11 16,0 0 12-16,0 0-16 0,0 0 1 15,0 0-5-15,0 0-17 16,0 0 8-16,-4-23 5 0,4 23-5 16,-9-24-12-16,9 24 2 0,-17-29-12 15,17 29 6-15,-12-28 17 16,12 28-5-16,-17-27-6 0,17 27 17 15,0 0 4-15,-13-23-15 16,13 23 3-16,0 0 12 0,0 0-6 16,0 0-11-16,0 0 11 15,0 0 0-15,0 0-9 0,0 0 11 16,0 0-5-16,0 0-1 16,0 0 4-16,0 0-7 0,0 0 2 15,0 0 17-15,0 0-17 16,0 0 2-16,30 14 9 0,-5 0-1 15,5 0-5-15,3 1 5 0,-3-6-5 16,4 3 0-16,-4 0 9 16,3-5-15-16,-7 0 1 0,-1 1 15 15,-25-8-17-15,26 7 3 16,-26-7 15-16,0 0-14 16,0 0 11-16,0 0 15 0,0 0-13 15,0 0-3-15,0 0 10 0,0 0-17 16,0 0 11-16,0 0-2 15,0 0-16-15,0 0 21 0,0 0-14 16,0 0-7-16,0 0 16 16,0 0-17-16,0 0 8 0,0 0 8 15,0 0-13-15,0 0 0 0,0 0 9 16,0 0-9-16,0 0-5 16,0 0 15-16,0 0-5 0,-30 21-5 15,-4 1 15-15,4-6-15 16,-8-2 5-16,5 1 0 15,-6 1 7-15,1 1-10 0,0-3-3 16,4 3 6-16,0-3 3 0,5-2-12 16,-1 0 12-16,30-12 5 15,-29 14-14-15,3 1 8 0,26-15 5 16,-25 14-14-16,25-14 7 16,0 0 9-16,-30 24 1 0,30-24 4 15,0 0 1-15,0 0-15 0,-25 19 6 16,25-19 11-1,0 0-14-15,0 0 19 0,0 0 2 0,0 0-8 16,0 0 9-16,0 0-9 16,0 0-16-16,0 0 12 15,0 0-9-15,0 0-7 0,0 0 16 16,0 0-12-16,0 0-14 16,0 0-85-16,0 0-130 0,0 0-147 15,0 0-142-15,0 0-156 0,0 0-9 16</inkml:trace>
  <inkml:trace contextRef="#ctx0" brushRef="#br0" timeOffset="37287.08">23931 7732 489 0,'0'0'113'16,"0"0"30"-16,0 0 30 15,0 0 6-15,0 0-3 16,0 0 3-16,0 0-35 0,0 0 20 16,0 0-51-16,0 0 7 15,0 0-58-15,0 0 2 0,0 0-48 16,0 0 12-16,0 0-34 16,0 0 14-16,0 0-17 0,22-19 20 15,-22 19-21-15,0 0 24 16,16-10-25-16,-16 10 29 15,0 0-15-15,0 0 6 0,0 0-12 16,0 0 5-16,0 0-17 16,0 0 24-16,0 0-31 0,0 0 25 15,0 0-7-15,0 0 20 16,17 24-28-16,-4 5 28 0,-4 6-21 16,-5 6 21-1,-4 4-2-15,0 5 2 0,0 7-7 0,-4 5 8 16,-1 7 50-16,1 3 31 15,0 2-34-15,0-3-4 0,4 3-41 16,4-8 13 0,0-1-22-16,5-8 9 0,-1-5-19 15,5-6 13-15,-1-4-2 16,1-8-8-16,-4-3 11 0,-9-31-14 16,17 26 12-16,-17-26 8 15,0 0 86-15,12 21 7 0,-12-21 20 16,0 0-27-16,0 0-4 0,0 0-36 15,0 0 4-15,0 0-48 16,0 0 2-16,0 0-30 0,0 0 13 16,0 0-16-16,0 0 13 15,0 0-13-15,0 0 11 0,0 0-15 16,0 0 13 0,0 0-8-16,0 0 16 0,-29 24-12 15,-1 5-5-15,0-1 16 16,1 3 0-16,-1 3-7 0,5 1 0 15,-1 1 0-15,5 5 6 16,4-1-6-16,0 3 11 0,0 0-11 16,5 2 17-16,3 0-22 15,5 5 22-15,0 0-10 0,-1 0 5 16,1-2-6-16,4-1 14 16,0-1-4-16,4-3 4 15,-4-1 0-15,0 1-1 0,5-7 2 16,-1-3-12-16,0 1 13 15,-4 1-11-15,4-4 5 0,-4 0-10 16,0-2 15-16,0 2-21 16,-4 2 9-16,4 1-5 0,-4-1 6 15,0 3 8-15,-1-1 24 16,1 3 2-16,4 1-23 0,-8-1 4 16,8 0-16-16,-4 2 20 15,-1-2 22-15,5-2-4 0,-4-5-14 16,0-2 14-16,4-3-17 15,0-26 14-15,-4 28 0 0,4-28-6 16,0 0 17-16,-5 29 6 16,5-29 0-16,0 0-28 15,0 0 8-15,0 0-22 0,0 0 16 16,0 0-9-16,0 0 18 16,0 0 3-16,0 0-21 0,0 0 20 15,0 0-29-15,0 0 11 16,0 0-28-16,0 0 27 0,0 0-18 15,0 0-4-15,0 0-16 16,0 0 17-16,0 0 2 0,0 0-13 16,0 0 5-16,0 0-4 15,0 0 18-15,0 0-28 16,0 0 11-16,0 0-33 0,0 24-137 16,0-24-153-16,0 0-152 15,0 0-108-15,30-10-177 0,0 1-84 16,-30 9 78-16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2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 1 2540,'0'0'8076,"2"7"-7506,2 9-320,-1 0 0,0 1 0,-2-1-1,0 24 1,-6 77 287,2-75-360,-10 326 871,2-41-546,-4 72 2,-29 81 831,5-277-504,26-153-354,-38 94 0,29-92-139,-46 78 0,33-73-261,32-52 159,0-12-374,-86-213-1436,-31-68 764,103 256 796,10 22 0,1-1 0,1 0 0,-4-12 0,7 19 50,0 0-43,-6-10-8,6 10-38,2 6 15,-1-1 41,2 1 0,-1-1 0,0 1 0,0-1 0,0 1 0,1-1 1,-1 1-1,0-1 0,1 1 0,1 1 0,1 7 10,9 67 280,2 121 0,-14-192-279,5 63 99,2 0 0,4-1-1,2 0 1,38 111 0,-32-129 59,-17-45 490,2-6-506,4-2-135,-1 0 0,0-1 0,0 1 0,-1-1 0,1 0 0,-1-1 0,0 0 0,9-8 0,47-55 6,-43 46-27,67-68-28,3 3 0,4 5 0,118-81 0,-186 145-188,1 1-1,0 2 1,2 0-1,30-11 1,-53 24-634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612 1 4880,'0'0'2205,"0"4"-1122,-1 4-728,0 1 0,-1-1-1,0 1 1,-1-1 0,1 1 0,-6 9-1,-3 10 181,-53 138 903,-120 223 0,-79 197-1269,256-566-256,-54 129-2216,59-145 1206,5-14-4405,14-44 3741,3-20 248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4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96 367 4392,'7'-23'338,"1"1"-1,1 0 0,1 1 1,1 0-1,1 1 0,1 0 1,25-31-1,-24 37-128,0 0 1,0 0-1,2 2 0,0 0 1,0 0-1,1 2 0,0 0 1,1 1-1,30-12 0,-20 12-37,0 1 0,0 1 0,1 2 0,0 1 0,-1 1 0,2 1 0,-1 1 0,0 2 0,0 1 0,0 2 0,0 0 0,-1 2 0,0 1 0,54 21 0,-71-23-77,-1 0 0,0 1 0,0-1 0,0 2 1,-1 0-1,0 0 0,0 0 0,8 11 0,-14-14-45,1 0 0,-1 1 0,0-1 0,-1 1 0,1 0 0,-1 0 0,0 0 0,0 0 0,0 0-1,-1 0 1,0 1 0,0-1 0,0 0 0,-1 1 0,0-1 0,0 1 0,0-1 0,0 0 0,-2 7 0,-2-1 7,1 0 0,-1 0 0,-1-1 1,0 0-1,0 0 0,-1 0 0,0 0 1,-1-1-1,0 0 0,0-1 0,-15 14 1,-4 1 23,-1-1-1,-45 29 1,-43 17-51,-3-6 1,-221 84-1,299-132-520,0-2 1,-1-2-1,-55 6 0,91-15-944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9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45 9157,'0'0'2679,"6"-7"-1822,17-23-368,-18 22-8,-13 19-417,-16 19-50,1 2 0,1 1 1,2 0-1,2 2 0,-22 53 0,28-47-6,1 0-1,3 1 1,1 0 0,-2 67 0,9-102-4,-1-5-3,0 1 0,1 0 0,0 0 0,-1 0 0,1 0 0,0-1 0,1 1 0,0 4 0,0 1 2,-1 0 22,-9-15-36,0-1 7,-32-20 12,39 26-10,-11-6 1,0-1 1,-1 2-1,0 0 0,-1 1 1,0 0-1,0 1 1,0 0-1,-19-2 0,23 6 21,0 1-1,0 0 0,0 1 1,1 0-1,-1 0 0,0 1 1,1 1-1,-1 0 0,1 0 1,0 1-1,0 0 0,-16 10 1,14-6 35,0 1 0,0 0 0,1 1 1,1 1-1,-1-1 0,2 2 0,-1-1 1,-10 19-1,3 0 50,2 1 1,1 0 0,1 1-1,2 0 1,1 1 0,2 0-1,-6 48 1,11-48-55,0 1 0,3-1 1,0 0-1,3 1 0,0-1 1,12 47-1,-8-54-348,1 0 0,0 0 0,2-1-1,1 0 1,1-1 0,1-1 0,32 44 0,-44-65-14,1 0 1,-1-1-1,1 1 1,0-1-1,-1 1 1,1-1-1,0 1 1,0-1-1,2 1 1,56 36-4021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755 162 4124,'2'-10'442,"0"1"0,0-1 0,0 0 0,-1-11 0,-1 17-227,0 0 1,-1-1-1,1 1 1,-1 0-1,0 0 1,0 0-1,0 0 1,-1 0-1,1 0 1,-5-6-1,6 9-134,-1 0-1,1 0 1,-1 1 0,1-1-1,-1 0 1,0 0 0,0 1-1,1-1 1,-1 0-1,0 1 1,0-1 0,0 1-1,-1-2 1,-9-4 93,-1 1 0,1-1 0,-1 2 0,1 0 0,-1 0 0,-1 1 0,1 0 0,0 1 0,-1 1-1,-14 0 1,12 2-63,1 0 0,-1 2 0,1 0 0,0 0 0,0 1 0,0 1 0,-22 11 0,-88 57 559,115-67-615,-23 15 115,1 1 0,1 2 0,1 1 0,-41 48 0,54-54-127,0 1 0,2 1 0,1 0 0,0 1 0,2 0 0,0 1 0,2 0 0,-8 29 0,13-39-13,2 0-1,-1 0 1,2 0 0,0 1 0,1-1-1,0 0 1,1 1 0,0-1-1,1 0 1,0 0 0,1 0 0,1 0-1,0 0 1,1-1 0,0 0-1,11 18 1,-6-14 20,0-2-1,1 0 1,0 0-1,2-1 1,-1 0 0,1-1-1,1-1 1,0 0-1,1-1 1,0 0 0,31 14-1,-21-14-29,1 0-1,1-2 1,-1 0-1,1-2 1,1-1 0,-1-1-1,41 0 1,-46-4-141,0-1 0,-1 0-1,1-2 1,-1-1 0,0 0 0,0-2 0,0 0 0,0-2 0,34-17 0,-53 24 25,0 1 0,-1-1 1,1 0-1,0-1 0,-1 1 0,1 0 1,-1 0-1,1-1 0,-1 1 0,0-1 1,1 1-1,-1-1 0,0 1 0,1-3 1,2-2-252,-2 4 83,0 0 1,-1 0-1,1 0 1,0 0 0,0-1-1,-1 1 1,0-1-1,1 1 1,1-6 0,0 1-412,0 1-1840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6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2408,'0'0'824,"5"-3"-58,3-4-540,1 2 1,0-1 0,0 1 0,0 0-1,0 1 1,1 0 0,0 1 0,15-4-1,91-11 817,-52 9-618,150-29 1209,-210 37-834,-12 3-748,-26 10-42,0 0 0,1 2 0,1 2 0,-45 27 1,64-34 18,0-1-1,1 2 1,1 0 0,-1 0 0,1 1 0,1 0 0,0 1 0,1 0 0,0 0-1,1 1 1,0 1 0,1-1 0,-9 25 0,10-19 106,1 1 0,1 0 1,1-1-1,0 1 0,2 1 1,0-1-1,1 0 0,5 37 0,20 152 656,-24-198-741,-1 1 0,0 0-1,-1 0 1,-3 21 0,1-9-6,-1 0-30,0-12-34,-10 10-219,11-17-421,-4 0-455,-38 25-2641,14-11 1380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6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91 4804,'-3'-6'1330,"-2"-1"-791,-1-5 66,0 0 3990,14 9-4129,9-4-377,-1 1-1,1 1 1,0 1-1,0 0 1,1 1-1,20 0 1,88 1 65,139-8-3372,-208 3 320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6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31 219 784,'0'0'337,"5"-1"-81,33-3 4041,26 6-2401,-10 1-1011,-22-5-648,0-1 1,1-1 0,-2-2-1,46-15 1,-60 15-121,1-1-1,-1 0 1,-1-2 0,1 0-1,15-12 1,-31 20-100,1 0 0,0 0 0,-1 0 0,1-1 0,-1 1 0,0-1 0,1 1 0,-1-1 0,0 1 0,0-1 0,0 1 0,0-1 0,0 0 0,0-2 0,2-2 21,-2 4-32,0 0 1,-1 1 0,1-1-1,0 0 1,-1 0 0,1 0-1,-1 0 1,1 0 0,-1 0-1,0 1 1,0-1 0,0 0-1,0 0 1,0 0-1,-1 0 1,1 0 0,0 0-1,-1 0 1,1 0 0,-2-2-1,0 1-2,1 1 1,-1-1-1,0 1 0,0 0 0,0-1 0,-1 1 0,1 0 0,0 0 0,-1 0 0,1 1 0,-6-4 0,0 1-3,0 1 0,-1 0 0,0 0 0,0 0 0,0 1 0,0 0 0,-16 0 0,3 2-1,-1 1 0,1 1 0,0 1 1,0 1-1,1 1 0,-1 1 0,-34 14 1,41-13 9,0 0 0,1 1 0,0 0 0,0 1 0,0 1 0,1 0 0,1 1 0,0 0 0,0 1 0,-19 25 0,25-27 39,0 0 0,1 1 0,0-1 0,0 1 0,1 0 0,1 0 0,0 1 0,0-1 0,1 1 0,1-1 0,0 1 0,0 0 0,1-1 0,1 1 0,0 0-1,0-1 1,2 1 0,4 15 0,-1-8 16,0-2 0,2 1 0,0-1 1,1 0-1,1-1 0,0 0 0,1 0 0,1-1 0,0-1 0,23 20 0,-12-14-73,0 0 0,2-2 0,0-1 0,1-1 0,1-2 0,44 18 1,-55-25-457,1-2 1,0 0-1,1-1 1,-1-1-1,1 0 1,-1-1 0,1-1-1,0-1 1,0 0-1,-1-2 1,1 0-1,28-7 1,19-13-2063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7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233 433 4476,'0'0'1093,"2"-5"55,-1 4-1111,0-1 72,0 0 0,1 0 0,-1 0 0,0 0-1,0 0 1,-1 0 0,1 0 0,0-1 0,-1 1 0,1 0 0,-1-1-1,0 1 1,0 0 0,0-1 0,0 1 0,0 0 0,0-1-1,0 1 1,-1 0 0,0 0 0,1-1 0,-2-2 0,-9-8-9,-1 0 0,1 1 1,-2 1-1,0 0 1,0 1-1,-1 0 0,-18-9 1,20 12-43,1-1-1,0 0 1,0 0-1,0-1 1,1-1-1,1 0 1,-10-12 0,15 15-58,0 1 0,0-1 0,1 1 0,0-1 1,1 0-1,-1 0 0,-1-9 0,3 13-4,1-1 1,0 1-1,-1-1 0,1 1 0,0 0 0,0-1 0,1 1 1,-1 0-1,1-1 0,0 1 0,0 0 0,0 0 0,0-1 1,0 1-1,1 0 0,-1 0 0,1 0 0,2-2 0,1-1-7,0 0 0,0 1 0,1 0 0,0 0 0,0 0 0,0 1 0,0 0 1,1 0-1,-1 1 0,1 0 0,0 0 0,0 0 0,0 1 0,1 0 0,12-2 0,-14 4 21,0 0 0,0 0 0,0 0 0,0 0 1,0 1-1,0 0 0,0 0 0,0 1 0,0 0 0,-1 0 1,1 0-1,-1 1 0,1-1 0,-1 1 0,0 1 0,0-1 1,0 1-1,-1 0 0,1 0 0,6 8 0,20 28 241,44 80 0,-20-32 35,-21-37-335,3-1-1,2-3 1,70 67 0,-108-112-59,1 0 0,0-1 0,-1 1 0,1-1 0,0 1 0,0-1 0,0 0 0,0 0 0,0 0 0,0 0 0,0 0 0,0-1 0,4 2-1,1 0-300,6 0-1242,12-2-232,-19 0-56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7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1 6241,'-28'13'607,"1"1"1,0 1-1,1 2 1,1 0 0,1 2-1,0 1 1,1 0-1,2 2 1,0 1 0,-28 39-1,-8 22 12,-82 165-1,137-246-611,-34 69 21,14-25-970,-2-1 1,-37 52-1,58-94 486,0 0 1,0 0-1,0 0 1,-1-1-1,1 0 1,-1 1-1,0-1 1,-5 3-1,-3 2-485,-16 14-2057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5200,'0'7'1269,"-3"53"845,-17 91-1,-2 22-807,4 578-26,18-726-1284,0 2 1,-6-54-66,-6-139-509,11 140 492,1-58-87,3 1 0,4-1-1,21-93 1,-15 111 145,4 0-1,2 1 1,48-105-1,-62 160 43,-1 0-1,2 1 0,0 0 1,0 0-1,0 0 1,1 1-1,0 0 1,1 1-1,10-9 1,-14 13 5,0 0 0,0 1 0,1-1 1,-1 1-1,1 0 0,0 0 1,-1 0-1,1 1 0,0 0 0,0 0 1,0 0-1,0 0 0,1 1 1,-1 0-1,0 0 0,0 0 0,0 1 1,0-1-1,0 1 0,0 0 1,5 3-1,-1-1 26,0 1 0,0 0 0,-1 1 0,0 0 0,0 0 0,0 1 0,-1-1 1,0 2-1,0-1 0,0 1 0,-1 0 0,0 1 0,0 0 0,-1-1 0,0 2 0,0-1 0,3 10 0,-3-7 36,-1 0-1,-1 0 1,0 1-1,0-1 0,-1 1 1,-1-1-1,1 1 0,-2-1 1,0 1-1,0 0 1,-1-1-1,-1 1 0,-4 17 1,-1-8 3,-1-1 0,0 0 0,-2-1 0,0 0 0,-1 0 0,-1-1 0,-1-1 0,-1 0 0,0-1 0,-1 0 0,-32 25 0,22-21-368,-2-1-1,0-1 1,-2-2-1,1-1 1,-2-1-1,0-2 1,-41 12-1,46-18-1603,-38 4-1,62-10 1735,0 0 0,0 0 0,1 1-1,-1-1 1,0 0 0,0 0 0,1 0-1,-1-1 1,0 1 0,0 0 0,1 0 0,-1 0-1,0-1 1,0 1 0,1 0 0,-2-1 0,-30-15-2483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8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3928,'0'0'3095,"4"7"-1929,5 8-778,-1 0 0,-1 1 0,0 0 0,-1 1-1,7 31 1,9 95 1096,-14-78-1110,7 66 164,7 44 19,-14-111-444,-8-58 2196,2-16-2266,12-42-91,1 0 0,3 1 1,3 0-1,40-73 0,-30 70-570,3 2 1,1 1-1,79-85 1,-106 127-32,0 0 0,1 0 0,0 1 0,0 0 0,1 1 0,0 0 0,1 0 0,-1 1 0,15-5 0,9 0-2410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8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127 158 5993,'0'0'3407,"5"5"-2153,2 0-1100,0 0 0,0-1 0,0 1-1,0-1 1,1-1 0,0 0-1,0 0 1,0 0 0,0-1 0,0 0-1,9 1 1,9-1-108,1-1 0,-1-2 0,0 0 0,1-1 0,-1-2 0,32-8 0,-23 2-157,-1-1 0,0-1-1,-1-2 1,34-20 0,7-15-213,-72 48 316,0 0-1,0-1 1,0 1 0,0-1-1,0 1 1,-1-1-1,1 0 1,-1 0 0,1 0-1,-1 0 1,1 0 0,0-3-1,2-1-3,0 1-46,-11 1 23,1 1 38,-1 0-1,0 0 1,0 1 0,0 0-1,0 1 1,0-1 0,-1 1-1,1 1 1,0-1 0,-1 1-1,1 0 1,0 1 0,-1 0-1,-6 2 1,-21 4 97,-57 22-1,80-25-76,-33 12 143,0 1 0,2 3-1,0 2 1,1 1 0,2 3 0,0 1-1,-61 54 1,91-71-92,1 1 0,-1-1 1,2 2-1,-1-1 0,2 1 0,-1 0 0,2 1 0,0-1 0,0 1 0,-6 23 0,10-29-45,1 0-1,0 1 0,0-1 1,0 1-1,1-1 0,0 1 1,1-1-1,-1 0 0,2 1 1,-1-1-1,1 1 1,0-1-1,0 0 0,1 0 1,0 0-1,0 0 0,1-1 1,0 1-1,0-1 0,0 0 1,7 6-1,1 1-60,1-1 0,0-1 0,1 0 0,1-1 0,0-1 0,0 0 0,0-1 0,1 0 0,1-1 0,-1-1 0,20 4 0,2-1-686,0-2 0,0-2 1,1-1-1,39-2 0,25-7-2314,5-7-473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129 326 6809,'0'0'4259,"8"-4"-3960,23-9-222,1 2 0,1 1 0,51-8 0,-36 8-68,54-18 1,-65 14-12,-1-1 0,49-29 1,-74 38 4,0-1 0,-1 0 0,-1 0 1,1-1-1,-1 0 0,0-1 0,-1 0 0,0 0 1,0-1-1,-1 0 0,9-17 0,-15 17 20,-1 10-23,0-1 0,0-1-1,0 1 1,0 0 0,-1 0 0,1-1 0,-1 1-1,1 0 1,-1 0 0,0-1 0,1 1 0,-1 0-1,0 0 1,0 0 0,0 0 0,1 0 0,-2-1-1,-2 0 0,0 1 0,0-1 0,0 1 0,0 0 0,0 0 0,0 0 0,0 0 0,0 1 0,0-1 0,0 1 0,0 0 0,0 1 0,0-1 0,-5 1 0,-5 2 3,0 0 1,-27 9 0,28-7 36,1 0 1,0 1-1,0 1 0,0 0 0,1 0 1,0 1-1,1 0 0,0 1 1,0 1-1,1-1 0,0 1 0,0 1 1,1 0-1,1 0 0,0 1 1,1-1-1,0 1 0,0 1 0,1-1 1,1 1-1,0 0 0,-3 18 0,3 2 326,1 66-1,3-82-266,2 0 0,0 0 0,1 0 0,0 0 0,10 28 0,7-4 69,-13-26-106,0-1 0,-1 1 1,6 26-1,-9-28-25,-1 0 0,0 0 0,-1 0 1,0 0-1,-1 0 0,-1 0 0,0 0 0,-1 0 1,0 0-1,-1 0 0,-7 18 0,5-20-26,0 0-1,-1 0 1,-1 0-1,0 0 0,0-1 1,-1 0-1,0-1 1,-1 0-1,0 0 1,0-1-1,-1 0 1,-11 7-1,-3-1-426,1-1-1,-2-1 1,0-1 0,0-1-1,-1-1 1,0-2-1,0 0 1,-1-2 0,-50 4-1,57-10-386,0-1-2884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1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10497,'0'0'2288,"43"13"-1716,23-13-308,5-3-128,24-7-72,8 2-88,5-3-660,-5 3-1156,-9-5-1852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19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41 454 4108,'6'-1'764,"1"-3"-415,-4 3-144,0 0 1,0 0-1,0 0 1,0 0-1,0 1 1,0-1 0,0 1-1,6-1 1,88-8 671,1-4 0,114-31 1,-173 32-897,0-1 1,-1-2-1,41-24 1,-55 26 35,0-2-1,-1-1 1,-1-1-1,-1 0 1,31-33-1,-45 42-2,3-3 27,1-1 0,-1 0 0,-1 0 0,12-22 1,-20 24 54,-4-12-46,3 21-49,0 1-1,0-1 0,0 1 0,0-1 1,0 1-1,-1-1 0,1 1 1,0 0-1,0-1 0,0 1 1,-1-1-1,1 1 0,0 0 1,-1-1-1,1 1 0,0-1 1,-1 1-1,1 0 0,0 0 0,-1-1 1,1 1-1,0 0 0,-1 0 1,1-1-1,-1 1 0,1 0 1,-1 0-1,-11-6-4,1 0 0,-1 1-1,0 1 1,0 0 0,-1 0 0,1 2 0,-1-1 0,0 2-1,-16-1 1,-13 1-15,-73 9 1,98-6 16,-1 1 1,1 0-1,-1 2 1,1 0 0,0 1-1,1 1 1,0 0-1,0 1 1,-24 16-1,29-16 27,1 0-1,0 1 0,0 0 0,1 1 0,0 0 1,1 0-1,0 1 0,1 0 0,0 1 0,0-1 1,1 1-1,1 0 0,-6 20 0,8-19 11,1 0 1,0-1-1,1 1 0,0 1 0,1-1 0,1 0 1,0 0-1,0 0 0,2 0 0,-1-1 0,7 18 1,8 17 253,38 74 0,-30-69 38,-21-44-297,48 110 495,-44-95-378,0 0 0,-1 1 0,4 31 0,-10-44-99,0 0 1,0 0 0,-1 0-1,-1 0 1,1 0 0,-2 0 0,0 0-1,0 0 1,-5 11 0,4-13-32,-1-1 0,0 0 1,-1 0-1,0 0 0,0 0 1,-1-1-1,1 0 1,-2 0-1,1 0 0,-1-1 1,0 0-1,-11 7 0,-2 0-69,-2-2 0,1 0-1,-1-1 1,-1-1 0,1-1-1,-2-1 1,-41 6 0,40-9-575,1-1 1,-1-2-1,0 0 1,-28-4-1,21-2-1655,27 3-266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28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24 4212,'0'0'1069,"-2"-4"-26,-8-16 5169,14 29-5955,75 151 58,152 274-1,190 160 437,-253-370-495,50 63 256,-187-250-456,181 201 106,-175-202-158,77 70 93,-109-102 7,0 0 174,16 17 2340,-18-27-2601,1-3-21,-1 0-1,0 0 1,0 0-1,-1 0 1,0-1 0,-1 1-1,0-11 1,-1-79-149,-2 40 89,-6-55 30,8 108 62,0-1-11,0-25-27,0 25 38,-2 0-21,-6-20-10,6 21-17,4 13-160,18 64 181,6 20 0,3-2 0,43 89 0,6-37-8,-13-24 66,-63-113-58,0-1-1,0 1 1,0 0-1,0-1 1,1 1-1,3 3 1,-1 0 9,0-1 741,-16-10-729,-25-7-7,-1 1 0,0 1 1,-47-4-1,11 10-28,-86 7 1,-69 19-26,192-19 31,32-4-57,34-7-11875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29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1112 1 6329,'0'0'2198,"-7"6"-1674,-1 3-441,0 0 0,0 1 0,0 0-1,2 1 1,-1 0 0,1 0-1,1 0 1,0 1 0,0-1 0,1 1-1,1 0 1,0 1 0,1-1-1,-2 21 1,3-2-45,0 0-1,2 1 0,2-1 1,12 62-1,6 19-15,-26-110 53,-16 6 150,-1-2 0,-43 8 0,40-10-61,0 1 1,1 2-1,-28 10 0,7 5 141,0 1 0,1 3-1,-75 59 1,-106 112 283,141-120-619,60-55-194,-1-1 1,-48 30-1,62-45-391,1 0-1,-1-1 0,0-1 1,0 1-1,0-2 0,-1 0 0,1 0 1,-1-1-1,0 0 0,-13 0 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29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1112 0 8153,'0'0'2460,"-5"6"-1936,-189 174 377,137-131-847,-100 83-39,-180 114 0,302-227-284,30-16-1,2-8 79,-2-4 312,1 1 0,0-1 0,1 0 0,0 0 0,0-1 0,1 1 0,-2-17 0,-1 27-53,-1 0-66,0 1-1,0-1 1,0 1-1,0 0 1,1 1-1,-1-1 1,0 1-1,1 0 1,-7 5-1,1 1 12,1 0 0,0 0 0,-15 19 0,2 1-98,2 2-1,-20 39 0,-12 31-4018,26-56 170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3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8297,'0'0'1748,"-28"47"-1056,11 11-192,17 3-112,-8 7-128,8 5-124,0 2-84,8-2-100,-8-5-308,0 1-964,-13-5-1048,-7 2-537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30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2307 222 6277,'-10'-16'651,"1"-2"0,0 1 0,1-1 0,1 0 1,1-1-1,-7-28 0,13 45-640,-1 0 1,1 0-1,0 0 0,0 1 0,-1-1 1,2 0-1,-1 0 0,0 0 1,0 1-1,0-1 0,1 0 1,-1 0-1,2-2 0,-1-1-2,0-1-17,3 2 21,9-15-7,-13 18-7,0 1 0,1 0 0,-1-1 0,0 1 0,0 0 0,1-1 0,-1 1 0,0 0 0,0 0 0,1-1 0,-1 1 0,0 0 0,1 0 0,-1-1 0,0 1 0,1 0 0,-1 0 0,1 0 0,-1 0 0,0-1 1,1 1-1,-1 0 0,1 0 0,-1 0 0,0 0 0,1 0 0,0 0 0,3 0 0,0-1 1,1 1-1,-1 0 1,0 0-1,0 1 1,1-1-1,-1 1 1,0 0-1,0 0 1,0 0-1,0 1 1,0 0-1,0-1 1,0 1-1,0 1 1,-1-1-1,1 0 1,-1 1-1,1 0 1,-1 0-1,0 0 1,0 0-1,3 5 1,0 0 1,-1 0 1,0 1 0,0-1-1,-1 1 1,0 1 0,-1-1-1,4 14 1,-5-17-3,-1-1 0,0 1 0,-1 0 0,1-1 0,-1 1 0,0 0 0,-1-1 0,1 1 0,-1 0 0,0-1 0,0 1 0,-1-1 0,0 1 0,0-1 0,0 0 0,-5 9 0,0-6 1,0 1-1,0-1 1,0-1 0,-1 1-1,0-1 1,-1-1-1,0 1 1,0-1-1,0-1 1,-19 9 0,11-7 2,0-1 0,-1-1 1,0 0-1,0-1 0,-27 3 1,36-7-19,0 0 0,0-1 1,0 1-1,1-2 1,-1 1-1,-9-4 0,17 5 4,1 0-1,-1 0 1,0 0 0,1-1-1,-1 1 1,0 0-1,1 0 1,-1-1-1,1 1 1,-1 0 0,1-1-1,-1 1 1,1-1-1,-1 1 1,1-1-1,-1 1 1,1-1 0,0 1-1,-1-2 1,-3-3-41,0 0 1,0 0-1,1-1 1,0 1 0,0-1-1,1 0 1,-1 0-1,1 0 1,0 0 0,1-1-1,0 1 1,0 0-1,0-1 1,1 1 0,0-1-1,0-6 1,4-3 9,0 1-1,2 0 1,-1 0 0,2 1-1,8-14 1,-12 22 26,-4 12 151,-2 9-96,-1-1 0,0 1 0,-1-1 0,-1 0 1,0 0-1,-13 22 0,-59 75 39,45-66-109,23-30 30,7-10-4,0 0 0,-1 0 0,1 0 0,-1-1 1,-1 0-1,1 1 0,0-1 0,-1-1 0,0 1 0,-5 2 1,-15 9-185,18-11-162,2-8-18,1 0 339,0 0 1,0 0-1,0 0 0,1-1 1,0 1-1,0-1 0,0 0 1,0 0-1,1 0 0,0 0 1,0 0-1,0-1 0,1 1 1,-1-1-1,1 1 0,1-1 1,-1-8-1,0-90 1233,1 104-1193,0 0 0,0 0 0,0 0 1,0-1-1,0 1 0,0 0 0,0 0 1,0-1-1,0 1 0,0 0 1,0 0-1,0 0 0,0-1 0,0 1 1,0 0-1,0 0 0,0 0 0,0-1 1,0 1-1,0 0 0,0 0 1,-1 0-1,1-1 0,0 1 0,0 0 1,0 0-1,0 0 0,0 0 0,-1-1 1,1 1-1,0 0 0,0 0 0,0 0 1,-1 0-1,1 0 0,0 0 1,0 0-1,0-1 0,-1 1 0,1 0 1,0 0-1,-5-1 86,0 0 1,0 0 0,0 0-1,0 1 1,0-1-1,0 1 1,0 1-1,0-1 1,0 1 0,0-1-1,0 2 1,0-1-1,-7 3 1,-12 5 289,-34 19 1,32-15-131,-83 41 700,-111 51 517,164-83-1198,-1-1 1,-66 14-1,27-15-144,0-4 0,-139 6 0,178-21-160,-1-2-1,1-3 0,-1-2 0,1-3 0,-83-23 0,128 28-119,0-1 0,0 1-1,0-2 1,1 0 0,-1 0 0,1-1 0,1 0-1,-1-1 1,1 0 0,-11-13 0,16 16-35,1 1 0,1-2 0,-1 1 0,1 0 0,0-1 0,0 1 0,0-1 0,1 0 0,0 0 0,0 0 0,0 0 0,1-1 1,0 1-1,0 0 0,1-1 0,0 1 0,0 0 0,0-1 0,1 1 0,0 0 0,0-1 0,3-9 0,0 4-551,1 1 0,0 0 0,12-19 0,31-38-2574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30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8949,'0'0'92,"25"-7"-3056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3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1 220 10601,'45'10'656,"26"-12"-224,12-13-216,13-10-64,8-4-128,4-10-508,9-13-1172,-4-16-1680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31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1764 1 9301,'-89'17'1072,"-22"12"-60,-3 11-244,-27 7-224,-21 10-184,-17 1-212,-18 8-68,-3-5-248,1 4-760,7 6-1108,12-5-1528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0:32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1 684,'0'0'-212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9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1092 0 7317,'9'2'313,"0"0"1,1 1-1,-1 0 1,-1 1 0,1-1-1,0 2 1,-1-1-1,0 1 1,0 0 0,0 1-1,0 0 1,-1 0-1,7 8 1,-5-3-136,-1-1-1,0 1 1,0 0-1,-1 1 1,-1 0-1,0 0 1,0 0-1,5 21 1,-9-27-142,-1 0 1,0 0 0,0 0 0,-1 0 0,0 0 0,0 1 0,0-1 0,-1 0 0,0 0 0,0 0-1,0 0 1,-1 0 0,0 0 0,0-1 0,0 1 0,-1-1 0,0 1 0,0-1 0,0 0 0,-1 0-1,-6 8 1,-4 2-21,-1-1 0,-1-1-1,1 0 1,-36 22 0,-106 49 12,116-65-26,0 2-1,1 2 0,1 2 0,-39 32 0,72-51-1,0 0-1,0 0 0,1 0 0,0 1 0,0 0 1,0 0-1,1 0 0,0 0 0,1 1 1,-1-1-1,1 1 0,1 0 0,0 0 1,0 0-1,0 1 0,1-1 0,0 0 1,1 16-1,3 5 50,1 0 1,1 0-1,1-1 1,11 31-1,11 47 716,-26-93-644,0 0-1,-1-1 0,0 1 0,-1 0 0,-1 0 1,0 0-1,0-1 0,-5 17 0,4-22-67,-1 1-1,0-1 0,0 0 1,-1 0-1,0-1 1,0 1-1,0-1 0,-1 0 1,0 0-1,0 0 1,-1-1-1,0 0 0,0 0 1,0 0-1,-7 4 1,-3 0 73,-1 0 1,-1-1-1,1-1 1,-1-1-1,-1 0 1,1-1 0,-1-1-1,0-1 1,-25 1-1,22-3 14,0-1 0,0 0 0,0-2 1,0-1-1,1 0 0,-1-2 0,-39-14 0,44 12-64,1-1 0,0-1 0,1 0 0,0-1 0,1-1 0,0 0 0,0-1 0,1 0-1,1-1 1,0-1 0,-15-23 0,19 27-27,2-1 0,-1-1-1,1 1 1,1-1 0,0 0 0,1 0-1,0 0 1,1-1 0,0 1-1,1-1 1,1 0 0,0 0-1,0 0 1,2 1 0,-1-1 0,5-24-1,1 17-1,1 0 1,1 1-1,0-1 0,1 2 0,2-1 0,-1 1 0,2 1 1,1 0-1,0 1 0,28-28 0,13-3-233,108-75-1,-135 102 31,211-150-6872,-171 124 3046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646 208 4376,'0'0'2662,"-4"2"-1783,-5 2-681,1-2 0,-1 1 0,1-1-1,-1 0 1,0-1 0,0 0 0,1-1 0,-1 1 0,0-2 0,0 1 0,0-1 0,0-1 0,1 1 0,-10-4 0,10 2-93,6 1-62,-1 1 0,1 0 1,-1 0-1,1 0 0,-1 1 1,0-1-1,1 1 0,-1-1 0,-4 1 1,2-5 83,3 2-126,0 1-1,0 0 1,0 0 0,0-1 0,1 1-1,-1-1 1,1 0 0,0 1-1,0-1 1,0 0 0,0 0 0,0 0-1,0 0 1,1 0 0,0 0-1,-1 0 1,1 0 0,0 1-1,0-1 1,1 0 0,-1 0 0,1 0-1,-1 0 1,1 0 0,0 0-1,0 0 1,0 1 0,1-1-1,-1 0 1,1 1 0,-1-1 0,1 1-1,0-1 1,0 1 0,3-3-1,5-5-2,1 1 0,0 1-1,0 0 1,1 0 0,0 1-1,0 1 1,18-7 0,-14 7-2,0 0 0,1 1 1,0 1-1,0 1 0,26-3 1,-40 6 7,-1 0 1,1 0-1,0 0 1,-1 0-1,1 0 1,0 1-1,-1-1 1,1 1-1,-1 0 1,1-1-1,3 3 1,-4-2 8,0 1 0,0-1 0,0 1 0,0-1-1,0 1 1,0 0 0,-1 0 0,1 0 0,-1 0 0,1 0 0,-1 0 0,0 0 0,0 1 0,0-1 0,0 0 0,0 1 0,1 4 0,-1-2 28,-1 1 1,1-1 0,-1 1-1,-1-1 1,1 1 0,-1-1-1,-2 11 1,-1-1 66,-2 0 0,1 0 0,-2 0-1,0-1 1,-11 16 0,-12 13-125,-1-2 0,-2-1 0,-3-2 0,0-1 0,-3-2-1,0-1 1,-3-3 0,0-1 0,-2-2 0,-1-2 0,-1-2 0,-62 24-1,87-41-1040,-29 6 0,-16-3-2433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26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8417,'0'0'1304,"-56"5"-840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28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3079 38 5601,'0'-38'6649,"7"40"-6144,22 7 25,-28-9-500,0 1-1,0-1 0,0 0 0,0 1 1,0-1-1,-1 0 0,1 1 1,0-1-1,0 1 0,-1 0 1,1-1-1,0 1 0,0 0 0,-1-1 1,1 1-1,-1 0 0,1-1 1,0 2-1,26 34 391,-2 1 0,-1 1 0,27 61 0,52 142 554,-62-139-790,-24-60-43,-2 2 1,-2-1-1,9 54 1,-22-80 98,-4 22-22,4-38-208,-1 0 0,1 1 1,0-1-1,0 0 0,-1 0 0,1 1 0,0-1 0,-1 0 0,1 0 0,-1 0 0,0 1 0,1-1 0,-1 0 0,0 0 1,-1 1-1,-7 10 5,0 0 0,-1 0 1,-1-1-1,0 0 1,0-1-1,-1 0 1,-14 8-1,-3-2-12,-1-2 1,-1-1-1,0-1 1,0-2-1,-49 10 1,21-10-2,1-3 1,-74 1 0,-83-16-109,171 2 24,0-1 0,-80-24 1,98 22 35,1-1 0,0-1 0,1-1 0,1-1 0,-41-29 0,48 28 24,0 0 0,1-1 0,0 0 0,1-1 0,1-1 0,0 0 0,2-1 0,-13-23 0,15 23-53,1-1 1,1 0 0,0 0-1,1 0 1,1-1-1,1 0 1,1 0-1,1 0 1,1 0-1,0-1 1,1 1-1,4-25 1,-2 36 50,1 0 0,0 0 0,0 1 0,1-1 1,0 1-1,0 0 0,9-13 0,-12 20 21,-1 0 0,1 1-1,-1-1 1,1 0 0,-1 1 0,1-1-1,0 1 1,-1-1 0,1 0 0,-1 1-1,1 0 1,0-1 0,0 1 0,-1-1-1,3 0 1,4-1 3,0 0 1,0 0-1,1 0 0,-1 1 0,1 0 1,-1 0-1,1 1 0,0 0 0,-1 0 1,1 1-1,-1 0 0,1 0 0,7 3 0,-13-4 3,-1 0-1,0 1 0,0-1 0,0 1 0,0-1 0,0 1 0,0-1 1,0 1-1,0 0 0,0 0 0,0-1 0,-1 1 0,1 0 0,1 1 0,2 2 2,70 72 23,-62-62-18,-1 1 1,0 0-1,-1 0 1,11 24-1,-14-25 25,-1 1 0,-1 0 0,0 0 0,-1 0 0,-1 1-1,2 21 1,-8-22 68,-8 17-47,11-31-53,0 0 0,-1 0-1,1-1 1,-1 1 0,1 0 0,-1 0 0,1 0 0,-1 0-1,1 0 1,-1-1 0,0 1 0,0 0 0,1-1 0,-1 1-1,0 0 1,0-1 0,0 1 0,0-1 0,-1 1 0,-17 12 0,-1-1 0,-1 0 0,0-2 0,0 0 0,-1-2 0,0 0 0,-25 5 0,25-10-17,-1-1 1,1-1-1,0 0 0,0-2 0,-1 0 1,1-2-1,-40-9 0,45 7-63,0-1 0,1-1 0,0 0 0,0-1 0,0-1 1,1 0-1,0-1 0,1-1 0,0 0 0,-17-20 0,13 12-45,2-2 0,1 0 0,0-1 0,1 0 0,2-2 0,0 1 0,-13-41 0,19 49 98,-6-21-41,9 28 55,2 5 2,0 1 0,0-1 0,0 0 1,1 0-1,-1 0 0,1 0 0,-1-5 1,7 15 35,4 5-6,-1 1 0,0 1 0,0 0 0,-2 0 0,1 0 1,-2 1-1,5 16 0,-7-13 23,0 1 1,-2 0 0,0 0 0,-2 19-1,0-26-3,-1-1-1,-1 0 1,0 0-1,0 0 1,-1 0-1,0 0 1,-8 16-1,0-12 45,-3-2-67,0 0 1,-1 0-1,-21 13 1,26-20-18,1 0 1,-1-1-1,0 0 0,-1-1 1,1 0-1,-1 0 1,0-1-1,-17 2 0,4-4-22,-37-3-1,60 2 19,0 0 0,0 0 0,0 0 0,1 0 0,-1-1 1,0 1-1,0 0 0,0 0 0,1-1 0,-1 1 0,0 0 0,1-1 0,-1 1 0,0-1 0,1 1 0,-1-1 0,0 0 0,-26-19-63,13 6-27,0-5 27,1-1 0,-12-22-1,19 31 29,1 0-1,0 0 0,1-1 0,1 0 1,-1 0-1,-2-23 0,5-39-313,1 67 237,4-15-59,-2 15 152,-1 2-31,6 0 40,22-14 9,-22 15-22,-1 8 34,16 15 23,-22-18-29,1-1 0,0 1-1,-1-1 1,1 1 0,0-1 0,-1 1 0,1 0 0,-1 0-1,1-1 1,-1 1 0,1 0 0,-1-1 0,0 1 0,1 0-1,-1 1 1,11 27 44,-8-14 7,-2 11 15,6 28-1,-6-53-62,-1 0 0,0 0 0,0-1-1,0 1 1,0 0 0,0 0 0,0 0 0,0 0-1,0 0 1,0 0 0,0 0 0,0 0 0,0 0-1,-1 0 1,0 1 0,-9 31 123,-2-1 1,-19 36-1,16-49 218,-12 9-177,-1-1 1,-2-2 0,0-1 0,-2-2 0,-42 24-1,22-20-50,0-2 0,-2-2-1,0-3 1,-1-2-1,-79 13 1,90-24-17,0-1 1,-1-2-1,1-2 1,0-2 0,-1-2-1,1-1 1,-69-18 0,95 17-58,-1-1 0,1-1 1,0 0-1,0-2 1,1 0-1,1-1 0,-1 0 1,1-1-1,1-1 1,-24-24-1,32 29-45,1-1 0,-1 0 0,1 0 1,0-1-1,1 1 0,0-1 0,1-1 0,0 1 1,0 0-1,1-1 0,0 0 0,0 0 0,1 0 0,1 0 1,0 0-1,0 0 0,1 0 0,0 0 0,1 0 0,0-1 1,0 1-1,4-12 0,1 6-2,0 0 1,1 0-1,0 1 1,1 0-1,1 0 0,0 1 1,1 0-1,1 1 1,0 0-1,1 0 0,14-11 1,21-14-625,94-59 1,-46 34-1636,-29 16-145,-7 3-1197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29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50 7269,'0'0'3591,"-3"11"-2889,-8 30-127,10-40-559,1-1 1,0 1-1,0-1 0,-1 1 0,1 0 1,0-1-1,0 1 0,0-1 1,0 1-1,0 0 0,0-1 0,0 1 1,0 0-1,0-1 0,0 1 0,0 0 1,0-1-1,0 1 0,1 0 1,-1-1-1,0 1 0,0-1 0,1 1 1,-1 0-1,0-1 0,1 1 0,17 28 253,-17-28-260,-1 0 0,1 0 1,0 0-1,-1 0 0,1 0 1,0 0-1,0 0 1,0-1-1,-1 1 0,1 0 1,0 0-1,0-1 0,0 1 1,2 0-1,13 7 15,1 0 0,0-1 0,0-1 0,0 0 0,33 5 0,-49-11-21,0 0 1,0 0-1,0 0 0,0 0 0,0 0 0,0 0 0,0 0 1,0 0-1,0 0 0,0 0 0,-1-1 0,1 1 0,0 0 1,0-1-1,2 0 0,83-43 49,-86 44-51,1-1 0,0 1 1,-1 0-1,1-1 0,-1 1 1,1-1-1,0 1 0,-1-1 0,1 1 1,-1-1-1,0 1 0,1-1 0,-1 0 1,1 1-1,-1-1 0,0 1 1,1-1-1,-1 0 0,0 1 0,0-1 1,0 0-1,1 0 0,3-15 24,-1 0 0,4-32 1,-7 47-25,0 1 1,0-1 0,0 1-1,0-1 1,0 0 0,0 1-1,0-1 1,-1 1 0,1-1 0,0 0-1,0 1 1,0-1 0,-1 1-1,1-1 1,0 1 0,0-1-1,-1 1 1,1-1 0,-1 1-1,1-1 1,0 1 0,-1-1 0,0 1-1,-4-6 3,0 1-1,-1 0 1,0 1-1,0 0 0,0 0 1,0 0-1,0 0 1,-1 1-1,0 0 1,0 1-1,0-1 0,0 1 1,0 1-1,0-1 1,0 1-1,0 1 1,-1-1-1,-7 1 1,-5 2 0,1 0 1,0 2-1,0 0 1,0 1-1,0 0 1,1 2-1,-33 16 1,39-16 1,0 0 0,-16 13 0,-13 17-22,40-36 3,0 0 1,0-1 0,0 1-1,0 0 1,0 0 0,1 0 0,-1 0-1,0 0 1,1 0 0,-1 0 0,0 0-1,1 0 1,-1 0 0,0 2 0,-10 30-885,9-25-1236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29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21 106 4384,'-4'7'1261,"-9"22"-257,10-22-165,3 3-191,0 27-66,0-27-136,4-2-59,14 27-70,-14-26-7,5-2-16,24 22-39,-32-28-245,-1 0 0,1-1 0,0 1 0,0 0 1,0-1-1,0 1 0,0-1 0,0 1 0,0-1 0,0 1 0,0-1 0,0 1 0,0-1 1,0 0-1,0 0 0,0 1 0,1-1 0,38 6 94,-38-6-101,-1 1-1,0-1 1,0 0 0,1 0 0,-1 0-1,0 0 1,1 0 0,-1 0-1,0 0 1,0-1 0,1 1 0,-1 0-1,2-2 1,5 0 8,1-1 0,-2 0 0,1-1 0,9-5 0,-9 3-11,0-1 0,0 1 0,-1-2 0,0 1 0,0-1 0,-1 0 0,0 0 0,0-1 0,-1 0 1,0 0-1,5-14 0,-4 9 43,-1-1 1,0 0 0,-2 0 0,1 0 0,-2 0-1,1-29 1,-5 31 81,-10-12-23,12 25-100,0 0 0,0-1 0,0 1 0,0 0 0,0-1 1,0 1-1,0 0 0,-1-1 0,1 1 0,0 0 0,0-1 0,0 1 1,-1 0-1,1 0 0,0-1 0,0 1 0,-1 0 0,1 0 0,0 0 1,-1-1-1,1 1 0,0 0 0,-1 0 0,1 0 0,0 0 0,-1 0 1,1-1-1,0 1 0,-1 0 0,1 0 0,0 0 0,-1 0 1,1 0-1,0 0 0,-1 0 0,0 1 0,-10-1 41,-1 1 0,1 0 0,-1 1-1,1 0 1,-1 1 0,1 0 0,0 1 0,-10 5-1,5 2 126,-19 22-40,33-32-121,0 1 1,1-1 0,0 0-1,-1 1 1,1 0-1,0-1 1,0 1 0,0 0-1,-2 2 1,-19 38 26,21-42-34,1 1-1,-1 0 0,1-1 1,-1 1-1,1 0 0,0 0 1,-1-1-1,1 1 0,0 0 1,0 0-1,-1 0 0,1 0 1,0-1-1,0 1 0,0 0 1,0 0-1,0 0 0,0 0 1,0 0-1,0-1 0,1 3 1,6 32-104,-6-27-450,12-4-964,51 15-1249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0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1682 9045,'0'0'3562,"-8"2"-2905,-70 5 304,63-10-715,5 1-188,6 1-43,1 0 0,-1 0 1,1 0-1,-1 0 1,1-1-1,-1 0 0,1 1 1,0-1-1,-5-4 1,-21-13 11,28 19-28,1 0 1,-1-1-1,1 1 1,-1 0-1,1 0 1,-1-1-1,1 1 0,0-1 1,-1 1-1,1-1 1,-1 1-1,1 0 1,0-1-1,-1 1 0,1-1 1,0 1-1,0-1 1,-1 0-1,1 1 0,0-1 1,0 1-1,0-1 1,0 1-1,0-1 1,-1 0-1,1 1 0,0-1 1,0 1-1,1-2 1,-3-11-27,1-1 0,1 1-1,1-1 1,0 1 0,0-1 0,1 1 0,1 0 0,0 0 0,1 0 0,1 0 0,0 0 0,10-19 0,0 10-46,0 1 1,1 1-1,1 0 0,1 1 1,0 1-1,2 1 1,0 1-1,1 0 1,0 1-1,1 2 0,44-21 1,-54 29 66,0 1-1,1 0 1,0 1 0,0 0-1,0 1 1,0 1 0,0 0-1,0 0 1,0 1 0,1 1-1,-1 1 1,0-1 0,0 2-1,22 6 1,-25-5 12,0 0 1,0 0-1,-1 1 1,1 0-1,-1 1 0,0 0 1,0 1-1,-1 0 0,0 0 1,0 0-1,-1 1 0,0 0 1,0 1-1,-1 0 0,0 0 1,0 0-1,-1 0 1,5 14-1,-3-4 60,-1-1-1,-1 1 1,4 34 0,-7-44-23,-2 1 1,1 0-1,-2-1 0,1 1 1,-1 0-1,0-1 0,-1 1 1,0-1-1,-7 17 1,4-15 9,-1 0 1,0-1-1,-1 0 1,0 0-1,-1-1 1,0 0-1,-1 0 1,1 0-1,-1-1 1,-1-1-1,0 0 1,0 0-1,-18 9 1,6-6 66,1-1 1,-1-1 0,-1-1 0,1 0 0,-1-2 0,-28 3-1,38-7 10,0 0 0,0 0 0,0-2 0,0 1 0,0-2 0,0 0 0,0 0 0,-15-6 0,21 6-75,0-1-1,1 0 1,-1 0 0,1 0 0,0-1-1,0 0 1,0 0 0,0-1 0,1 0-1,0 0 1,0 0 0,0-1 0,1 1-1,0-1 1,0 0 0,-5-11 0,1-1-27,1-1 1,1 0-1,0 0 1,2-1-1,-4-27 1,0-106-15,6 89-6,5-162-35,2 62-10,-1-44 47,-10-221-615,3 402-131,-10-36-1,-4-20-4066,9 33 1872,-2-1-640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0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924 1 9181,'26'43'1476,"-19"-6"-128,-30 16-408,-14 9-392,-3 18-172,-13 7-116,-4 18-112,-13 3-92,3 3 16,-9 7-96,-18 6-116,1-4-696,-17-6-960,0-9-1572,-17-5-569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0 10057,'0'0'2716,"-4"10"-2506,-42 98 403,-51 105 190,75-173-724,-2-2 1,-32 40-1,44-62-168,-2-1 0,0-1 1,-1 0-1,0-1 1,-1 0-1,-1-1 1,-21 11-1,-12 0-1331,28-18-1221,-42 3-969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1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2140 1 6189,'0'0'3777,"-11"4"-2795,-169 83 1997,6-3-996,66-42-1347,-2-5-1,-1-5 1,-2-5 0,-1-4 0,0-6-1,-229 5 1,280-23-512,-73-11-1,106 7-102,1 0 0,0-2 0,0-1 0,-38-16 0,-94-60-1764,17 10-2934,126 65 2187,-37-19-1307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1 358 10705,'3'-37'971,"-2"18"-202,8-35 0,-8 48-709,1 0-1,0 0 1,0 0-1,1 1 1,0-1-1,0 1 1,0 0-1,0 0 1,9-10-1,4 0-25,1 0 0,0 2 0,1 0 0,0 0 0,1 2 0,30-13 1,-10 7-31,1 1 0,57-12 0,-65 21-10,44-2-1,-71 8 7,-4 1 0,0 0 0,0 0 1,0 0-1,0 0 1,0 0-1,0 0 0,0 0 1,1 0-1,-1 0 1,0 0-1,0 1 0,0-1 1,0 0-1,2 2 1,30 12 1,-32-14 0,0 0-1,-1 0 0,1 0 0,0 1 1,-1-1-1,1 0 0,0 1 0,-1-1 1,1 1-1,-1-1 0,1 1 0,-1-1 1,1 1-1,-1-1 0,1 1 0,-1-1 1,1 1-1,-1 0 0,1-1 0,-1 1 1,0 0-1,0-1 0,1 2 0,2 4-9,0 0-1,0 0 0,-1 0 1,0 1-1,0-1 1,-1 0-1,0 1 0,0-1 1,0 1-1,-1 0 0,0-1 1,0 1-1,0-1 1,-3 11-1,-1-6-160,-1 0-1,0 0 1,0-1-1,-1 0 1,-1 0 0,0 0-1,0-1 1,-14 14-1,-5 2-1421,-45 33 1,-15 5-2099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2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1490 672 7041,'-50'4'6476,"44"-10"-6140,2 2-315,0 0 1,1-1 0,-1 0-1,1 1 1,0-1 0,1 0-1,-1-1 1,1 1 0,0 0-1,0-1 1,0 1 0,1-1-1,0 0 1,0 1 0,1-1-1,-1 0 1,1 0 0,0 0-1,1 1 1,-1-1 0,3-6-1,2-14-22,1 0-1,12-29 1,-7 24-2,3-5-11,2-1 0,1 2 0,2 1 0,1 0 0,38-47 0,-51 72 5,0 0-1,1 0 1,0 1 0,1 0 0,-1 0-1,2 1 1,-1 0 0,1 1 0,15-8-1,-8 9-28,-11 4 32,0 0-1,0 1 1,1 0 0,10 2-1,-10 0 6,0 0 1,0 0-1,13 7 0,-20-9 1,1 0 0,0 1 1,0-1-1,0 1 1,0-1-1,-1 1 1,1-1 0,0 1-1,0-1 1,-1 1-1,1 0 1,0 0-1,-1-1 1,1 1-1,-1 0 1,1 0-1,-1-1 1,1 1-1,-1 0 1,0 0-1,1 1 1,9 18 6,-1 0 0,-2 0 0,7 23 0,-11-32-2,-1-1 0,0 0 0,-1 1 1,0-1-1,-1 1 0,0-1 0,-1 1 0,1 0 0,-6 17 0,2-14 7,-1 0 0,-1-1 0,-1 0-1,0 0 1,0 0 0,-1-1 0,-1 0 0,0-1 0,0 0 0,-1 0 0,-1-1-1,0 0 1,-23 15 0,10-9 2,-1-2 1,-1 0-1,0-2 0,0-1 0,-1-1 1,-31 6-1,49-13-13,0-1-1,1 0 1,-1-1-1,0 0 1,0 0-1,-1-1 1,1 0-1,0-1 1,0 0-1,0 0 1,1-1-1,-1 0 1,-13-5-1,20 6-1,1 1-1,0-1 1,0 0 0,0 1-1,0-1 1,0 0-1,0 1 1,0-1-1,0 0 1,1 0 0,-1 0-1,0 0 1,0-1-1,-10-11-10,1-1-1,1 0 1,0-1-1,1 1 1,-6-17-1,5 5-8,2 0-1,1 0 1,1-1-1,1 1 1,0-51-1,4 74 20,0-1-1,0 0 1,0 0-1,-1 0 1,1 0-1,-3-6 1,1 2 2,1 1-32,1 18-42,-2 29 95,-1 1 1,-2-1-1,-2 0 1,-18 59-1,15-67 73,-1-1 0,-1 0 0,-2-1 0,-1 0-1,-2-1 1,-20 27 0,23-41 27,-10 4-53,-29 18 0,52-37-62,0 1-1,0-1 0,1 1 1,-1-1-1,0 0 0,0 1 1,1-1-1,-1 0 0,0 1 1,0-1-1,0 0 0,1 0 1,-1 0-1,0 0 0,-1 0 1,-25 0 43,26 0-48,1 0 0,-1 0 0,0 0 1,1 0-1,-1 0 0,0 0 0,1 0 0,-1-1 0,0 1 0,1 0 0,-1 0 0,0-1 1,1 1-1,-1 0 0,1-1 0,-1 1 0,0 0 0,1-1 0,-1 1 0,0-2 0,-5-2-2,1 0 1,-1-1-1,1 0 0,0 0 0,1-1 0,-1 1 0,1-1 0,0 0 0,1 0 0,-1-1 0,-4-12 0,2-9-13,3 0 0,0 0 0,1 0 0,2 0 0,3-29 0,-1 22-1,2-10-19,2 0 0,17-65 0,-7 43 22,5-23-20,7-34 24,-27 117-3,-2 14-90,-15 61 639,-2 0 0,-29 69-1,29-84 163,-21 60 271,-5-2 0,-61 109 0,80-178-880,-1-1 1,-61 72 0,64-88-173,0-2 1,-2 0-1,0-2 1,-2-1 0,-33 20-1,38-27-538,0-2-1,-1 0 0,-1-1 1,-33 9-1,45-16 16,1 0-1,-1-1 1,0-1 0,0 0-1,0 0 1,0-1-1,0-1 1,0 0-1,0-1 1,0 0 0,-14-4-1,-24-16-3392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1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1 7065,'0'0'2187,"-8"9"-1181,-5 7-657,2 1 0,-1 0 1,-12 27-1,-27 68 462,-18 35-364,46-109-379,-34 46-1,45-69-66,-1 0 0,0-1 0,-2 0-1,1-2 1,-23 16 0,22-19-99,-31 13-1,42-20-299,1-7-64,2 1 412,0 0-1,-1 0 0,2 0 0,-1-1 0,0 1 0,1 0 0,0 0 0,0-1 0,0 1 0,0 0 0,2-6 0,0-1 7,1 0 0,0 1 0,1-1-1,5-10 1,1 2 19,0 1 0,1 0 0,1 1 0,15-17 0,-23 29-23,1 0 29,14-14 129,-14 14 386,-4 13 98,-1 8-437,0 0 1,0-1-1,-2 1 1,0 0-1,-1 0 0,0-1 1,-1 1-1,-1-1 1,-8 19-1,-72 134 480,-11-20-496,82-134-188,-20 14-291,25-21-621,2-4-960,-21 8-1211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6969,'0'0'2809,"7"-2"-2069,-2 1-623,-1 1 1,1 0 0,0-1 0,0 2-1,0-1 1,0 0 0,0 1 0,0 0-1,-1 0 1,1 1 0,0-1 0,-1 1-1,1 0 1,-1 0 0,0 1 0,1-1-1,-1 1 1,0 0 0,-1 0 0,1 0-1,0 1 1,5 6 0,6 10 331,0 0 0,-1 0 0,-1 2 0,15 34 0,35 116 1434,-50-131-1611,6 20-10,-4 1 1,-2 0 0,-2 1 0,-4 1 0,0 91 0,-9-86-1206,-3 0 0,-23 108 0,10-107-1279,-7-14-1197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4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578 96 3356,'0'0'798,"-8"2"-11,-28 6 5296,43-9-5537,259-26 761,-73 8-1173,-149 14-104,-19 3 117,-24 3 25,-6 1 16,-45 11-2,-368 63-160,-4-20 83,337-46-63,1 0 373,79-10-174,18-4-167,59-14-15,102-14-1,88 4-6,86-13 28,-174 18 1581,-193 23-1656,-29-3 1,-6 0-2,-201 17 41,200-10-50,18 2-52,29-3 43,1-2-41,20-1 62,556-58-90,-401 37-304,-24 8-1623,-52 10-2288,-45 3-451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4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 7569,'0'0'1912,"27"75"-320,-37 2-376,-14 0-372,-2-2-140,-18 7-232,-6-1-160,-10-6-212,4 2-28,-4-6-32,-10-4-40,13-10-280,-3-14-628,10-9-1060,-3-16-1724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5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 291 6601,'-6'-8'1408,"-83"-118"2185,84 118-3194,-1-1-100,-16-26-96,21 35-196,1-1-1,-1 0 1,1 0-1,-1 1 1,1-1-1,-1 0 1,1 0-1,-1 0 0,1 0 1,0 0-1,0 1 1,-1-1-1,1 0 1,0 0-1,0 0 1,0 0-1,0-1 1,0-37 16,9 33-42,7-4 14,2 1-1,31-13 1,-32 20 18,24 6 6,1 12 17,-41-15-30,0-1 0,0 1-1,0-1 1,0 1 0,0-1-1,0 1 1,0 0 0,0 0-1,0 0 1,0-1 0,0 1-1,-1 0 1,2 2 0,2 2 33,-1 0-1,0 0 1,0 0 0,0 0 0,-1 0 0,0 1-1,0-1 1,0 1 0,-1 0 0,1-1 0,-1 1-1,-1 0 1,1 0 0,-1 0 0,0-1 0,-1 1-1,1 0 1,-1 0 0,0 0 0,0-1 0,-1 1-1,0 0 1,0-1 0,0 1 0,-1-1-1,-3 5 1,-6 9 100,-1-1 0,-1-1 0,0 0 0,-26 23-1,-75 52 114,-7-11-312,-211 105 1,280-160-700,-1-2 0,-62 17-1,79-31-946,0-1-1,-46 4 0,12-10-1601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5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1013 0 4924,'0'0'4860,"0"8"-4115,-1 2-578,0 1 1,0-1-1,-1 0 1,0 0-1,-1 0 0,-6 15 1,-34 62 389,17-36-329,-86 225 626,77-180-478,-88 170 0,107-240-281,-1-1-1,0-1 1,-2 0 0,-1-2 0,-1 0-1,0-1 1,-29 19 0,30-25 103,-1-1 0,0-1 1,-1-1-1,-1-1 0,0 0 1,0-2-1,-1-1 1,-46 9-1,56-15 69,1-1 0,0-1 0,0 0 0,0 0 0,-17-4 0,29 4-200,-1 0 0,1 0 0,0-1 0,0 1 0,-1-1 0,1 1 0,0-1 0,0 1 0,0-1 0,0 0 0,-1 1 0,0-2 0,-31-20 637,32 21-667,-1 0-1,1 0 1,0 0 0,-1 0-1,1 0 1,0-1 0,0 1 0,0 0-1,0 0 1,0-1 0,0 1-1,-1-3 1,-7-13 32,0 0-1,0 0 0,2-1 0,0 0 1,1-1-1,1 0 0,1 1 1,1-1-1,0-1 0,0-26 1,6 20-61,0 1 0,1-1 1,2 1-1,0-1 0,2 2 1,1-1-1,20-40 0,-5 20-46,2 2-1,2 1 0,35-40 1,-30 45-782,2 2-1,45-37 1,-59 55-151,-13 9-1360,3 0-1046,45-36-1595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6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584 891 9445,'0'0'2765,"7"8"-2516,-2-3-197,1 1-3,0 1 0,-1-1 0,0 1 0,0 0 0,-1 1 0,1-1 0,-2 1 0,1 0 0,4 14 0,20 58 67,-20-65-48,14 16-34,-21-30-33,-1 0 0,1 0 0,0 0 0,0 0 0,0 0 0,-1 0 0,1 0 0,0 0 0,0-1 0,0 1 0,0 0 0,1-1 0,0 1 0,5 3 3,-1 0 1,1-1 0,0 0 0,0 0 0,0-1 0,0 0 0,1-1 0,-1 1 0,0-1 0,1 0 0,-1-1 0,1 0-1,-1 0 1,1-1 0,12-2 0,14-11-1,-28 11-10,3-7 24,4-4-5,1-1 9,-1-1 0,0 0-1,18-31 1,-9 8 315,-17 29 231,-5 7-470,0 0 0,0-1 0,-1 1 0,1 0 0,-1-1 0,0 1 0,-1-4 0,-1-2 1,3 9-93,0-1 0,0 1 0,0-1-1,0 1 1,0 0 0,0-1-1,0 1 1,-1-1 0,1 1 0,0-1-1,0 1 1,0 0 0,-1-1 0,1 1-1,0-1 1,0 1 0,-1 0-1,1-1 1,0 1 0,-1 0 0,1-1-1,-1 1 1,1 0 0,0 0 0,-1-1-1,1 1 1,-1 0 0,1 0-1,0 0 1,-1 0 0,1 0 0,-1-1-1,0 1 1,-13-4 47,0 0 0,-1 1 0,1 1 0,-1 0 0,1 1 0,-1 1 1,0 0-1,-17 3 0,-130 25 514,109-17-380,-375 56 1583,423-67-1626,0 1 0,0-1-1,0 1 1,0-2 0,0 1 0,0 0-1,-9-3 1,2 1 78,-5-2 423,-12-9-204,28 13-423,0-1 1,0 1 0,0-1-1,0 1 1,0-1-1,0 0 1,0 1 0,0-1-1,0 0 1,0 0-1,1 0 1,-1 0-1,0 0 1,0-1 0,-6-7 7,0 0 0,1-1 0,1 0 0,-1 0 0,1-1 0,1 1 0,0-1 0,1 0 0,0 0 0,0 0 0,2-1 0,-1 1 0,1-17 0,4-37-99,21-109-1,-20 154 71,47-250 1,-40 219 19,-7 36-137,0 0 0,-2 0 0,0 0 0,0-25 0,-2-5-756,1 41 667,-1 1 0,0-1 0,0 1 0,0-1-1,-1 0 1,1 1 0,-1-1 0,0 1 0,-2-7-1,0 2-242,1 0-1015,-8 5-231,-39-11-823,-8 3-1282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1 9525,'0'0'1152,"3"9"-29,-1-4-947,5 14 372,1-1 0,18 33 0,-5-20-79,49 81 721,-61-95-1012,0 1 0,-1 0 1,-1 1-1,7 33 0,-10-31-30,-1 1-1,-1 0 1,0 0 0,-2 0-1,-1 0 1,-1 0 0,0-1-1,-2 1 1,-9 30 0,5-27-83,-2 0 0,-1-1 0,0 0 1,-2-1-1,-1 0 0,0-1 1,-29 33-1,12-23-458,-1 0-1,-1-2 1,-1-2-1,-2-1 1,-1-1-1,-1-2 1,-1-2-1,-1-2 1,0-1-1,-2-2 1,-59 15-1,89-28-114,0-1 0,-1 0 0,0-1 0,1 0-1,-1-1 1,0 0 0,0-1 0,0-1 0,0 0 0,-20-5-1,18 1-658,0-1 0,-18-9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6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0 7985,'0'0'1736,"10"66"-120,-37 5-132,-13 6-172,-20-2-312,-10 2-472,3-6-288,1-3-64,6-12-392,0-4-668,0-14-492,10-14-1020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6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1491 0 7029,'0'0'3204,"6"10"-1845,1-1-1152,-1 1-1,0 0 1,0 0 0,-1 1 0,-1 0 0,0 0 0,0 0-1,-1 0 1,-1 0 0,0 1 0,0-1 0,-1 1 0,-1 14-1,-1-12 10,-1-1-1,-1 0 1,0 0-1,-1 0 0,-8 18 1,-35 59 868,42-81-988,-10 16 69,-1-1-1,-2 0 0,0-2 0,-1 0 1,-2-1-1,-22 18 0,6-9-58,-1-2 0,-80 44 0,92-58-125,-1-2-1,0-1 1,-1-1-1,1-1 1,-2-2-1,1-1 1,-1-1-1,0-1 1,0-1-1,-32-2 1,51-1-81,-1-1 0,1 0 1,-1-1-1,1 0 1,0 0-1,-17-6 0,23 6 43,-1-1 0,0 1 0,1-1 0,-1 0 0,1 0 0,0 0-1,0-1 1,0 0 0,1 1 0,-1-1 0,1-1 0,0 1 0,0 0-1,0-1 1,-2-5 0,2 1-3,0 1 1,0-2-1,1 1 0,0 0 0,1 0 1,0 0-1,0-1 0,1 1 0,1-1 1,-1 1-1,1 0 0,1-1 0,3-11 1,1 0 3,0 0 0,2 1 0,1 0-1,18-33 1,-13 33 35,1 0 0,1 0 0,0 2-1,35-30 1,-41 39 9,3 0-11,-10 7 24,-1 0-1,1 1 1,0 0 0,0 0-1,0 0 1,0 0 0,0 0-1,0 0 1,5 0 0,-6 1 0,1 0 0,-1 1 0,1-1 0,0 0 0,-1 1 0,1-1 0,-1 1 0,1 0 0,-1 0 0,0 0 0,1 0 0,-1 0 0,0 1 0,0-1 0,0 1 0,0-1 0,0 1 0,3 3 0,-2-1 12,0 0 1,-1 0-1,0 0 0,1 1 0,-1-1 0,-1 0 0,1 1 0,-1-1 0,2 9 0,-1 4 134,-1 0-1,0 0 0,-1 0 0,-1 0 1,-3 17-1,-2-4 116,-2-1-1,0 0 1,-2 0 0,-1-1 0,-1 0 0,-2-1 0,0-1-1,-2 0 1,-31 39 0,6-16-77,-2-1 0,-2-2 0,-78 61 0,-98 48-313,181-132-837,-1-1 0,0-2-1,-78 24 1,67-32-1632,42-11-1337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7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34 11553,'43'29'4316,"-103"-91"-15001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1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0 10797,'0'0'5947,"6"8"-5929,19 22-4,-24-30-12,0 1-1,-1 0 1,1-1 0,-1 1-1,1 0 1,-1 0 0,1-1-1,-1 1 1,1 0-1,-1 0 1,0 0 0,0-1-1,1 1 1,-1 0 0,0 0-1,0 0 1,0 1 0,4 31 41,-3-25-29,-10-1-73,-4 4-76,0-1 1,-1-1-1,0 0 0,0-1 0,-1 0 0,0-1 0,0-1 1,-22 7-1,11-10-709,0-1 0,-1-1 1,1-1-1,0-2 1,-45-7-1,66 8 383,0 0-1,0 0 1,0 0 0,1-1 0,-1 1-1,0-1 1,1-1 0,-5-2 0,-8-4-403,-35-15-1650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7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1161 1 9981,'0'0'3324,"-34"77"-1600,8 0 33,-1 13 91,-6 0-320,-17 11-788,-17 2-332,-20-2-172,-6-1-84,-17-10-424,-7-13-1200,-3-16-580,4-14-49,6-13-247,23-19-1632,4-21-477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7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934 44 7793,'6'-7'699,"16"-22"248,-22 28-913,0 1 0,0 0 0,1-1 0,-1 1 0,0-1 0,0 1 0,1 0 0,-1-1 0,0 1 0,1 0 0,-1-1 0,0 1 0,1 0 0,-1-1 0,1 1 0,-1 0 0,0 0 0,1-1 0,-1 1 0,1 0 0,-1 0 0,1 0 0,-1 0 0,1 0 0,-1 0 0,1 0 1,-1 0-1,1 0 0,-1 0 0,1 0 0,26 0 829,-27 0-827,1 0 0,0 0 0,0 0 0,0 0 1,0 0-1,0 0 0,-1 1 0,1-1 0,0 0 0,0 1 0,-1-1 0,1 0 0,0 1 0,0-1 1,-1 1-1,1-1 0,0 1 0,-1-1 0,1 1 0,0 1 0,10 8 159,0 0 0,-1 0 0,0 2 1,-1-1-1,0 1 0,-1 0 0,0 1 0,-1 0 0,-1 0 0,0 1 1,6 21-1,-9-21 34,-1-1 1,0 0 0,-1 0 0,-1 1 0,0-1-1,-1 0 1,-4 23 0,-1-5 394,-2-1 0,-15 37-1,10-35-200,-3 0-1,0-1 1,-2 0-1,-43 55 1,10-26-67,-67 62 0,63-71-280,-2-1-1,-2-4 1,-3-2 0,-67 37-1,91-61-627,-1-2 0,-1-1 0,-51 14 0,63-24-648,0-1 0,0-1 0,-1-2 0,1 0 1,-46-3-1,64-1-2765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897 0 7173,'0'0'3524,"-50"58"-1996,7-11-264,-7 2-108,-10 7-208,0 2-432,0 4-252,-7 4-139,-9-4-69,-1 9-56,4-4-593,-4-1-427,0-4-576,11-10-1380,6-12-1492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8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584 200 8185,'-12'-60'2285,"8"29"-1538,4 30-719,0 0 0,-1 0 0,1 0 0,0 0 0,0 0 0,0 0 0,0 0 0,1 0 0,-1 0 1,0 0-1,0 0 0,0 0 0,1 0 0,0-1 0,10-31 172,-8 25-116,3 2-56,21-19-38,-26 24 9,-1 0 0,1 1 0,0-1 0,0 0 0,0 1 0,0-1 0,0 0 0,0 1 0,0-1 0,0 1 0,0-1 0,0 1 0,0 0-1,1-1 1,34-9 33,-36 10-28,1 0 0,-1 0 0,0-1 1,0 1-1,1 0 0,-1 0 0,0 0 0,1 0 1,-1 0-1,0 0 0,1 0 0,-1 0 0,0 0 1,1-1-1,-1 1 0,0 1 0,1-1 0,-1 0 1,0 0-1,1 0 0,-1 0 0,0 0 0,1 0 1,-1 0-1,0 0 0,1 0 0,-1 1 0,0-1 1,1 0-1,-1 0 0,0 0 0,0 1 0,1-1 1,-1 0-1,0 0 0,0 1 0,1-1 0,-1 0 1,0 1-1,0-1 0,0 0 0,0 1 0,0-1 1,1 0-1,-1 1 0,0-1 0,0 0 0,0 1 1,0-1-1,0 0 0,0 1 0,0-1 0,3 11 87,0-1-1,-1 0 1,0 1-1,-1 0 0,0-1 1,-1 1-1,0 0 1,0-1-1,-1 1 0,-1-1 1,1 1-1,-2-1 1,0 1-1,0-1 0,-1 0 1,-9 19-1,-2-2 36,-1-1 0,-2 0 0,0-1-1,-33 34 1,4-12-89,-55 42-1,70-64-578,-1-1-1,-1-2 0,-1-1 0,-2-1 1,1-2-1,-51 16 0,-15-2-2898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8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1148 1 5561,'-9'0'1016,"-2"1"-818,0 1 0,0 0 0,0 0 1,0 1-1,0 1 0,1 0 0,0 0 0,0 1 0,0 0 0,0 1 0,1 0 0,0 1 0,-13 12 0,-4 5 123,0 1-1,2 1 0,-25 36 1,10-8 30,2 1 0,2 3 0,3 1 0,-34 85-1,-30 126 758,90-254-974,-1 0 1,-1-1 0,-1 1-1,0-2 1,-1 1-1,0-2 1,-1 1 0,0-1-1,-1-1 1,-1 0-1,-21 15 1,25-20-29,-1-1 0,0 0-1,-1-1 1,1-1 0,-1 1 0,0-1 0,0-1 0,-1 0 0,1-1-1,0 0 1,-1-1 0,1 0 0,-1-1 0,0 0 0,1-1 0,-1 0 0,1 0-1,-12-4 1,-22-9 489,43 13-560,1 0 0,-1 1 0,1-1 1,-1 0-1,1 1 0,0-1 0,-1 0 0,1 0 0,0 0 1,0 0-1,0 0 0,-1-1 0,1 1 0,0-1 0,-14-14 72,1-1 0,0 0 0,2 0 0,0-1 0,-17-36 0,22 36-109,1-1 0,1 1 0,1-1 0,1 0 0,0-1 0,1 1 0,1 0 0,3-34 0,1 25 53,2 1-1,0 0 1,2 0-1,1 1 0,18-41 1,-8 29-680,2 1-1,2 0 1,1 2 0,2 1-1,1 0 1,2 2 0,52-46 0,-59 59-2568,38-33-1324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1 11077,'0'0'1064,"-10"58"216,-7 17-20,-6 30 28,-4 24-115,-6 4-277,0 10-524,-1-1-164,-9-3-116,10-6-692,-11-9-732,1-19-209,-17-15-503,10-28-1832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39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1654 718 8405,'0'0'3987,"-9"9"-3399,-14 11-311,-77 69 527,78-72-622,-1 0 1,-48 26-1,25-21-60,-1-3 0,0-1 0,-1-3 0,-62 12 0,85-22-42,0-1 0,0-1 0,0-2 0,0 0 0,0-2 0,0-1 0,0 0 0,0-2 0,1-1 0,-29-10-1,51 14-64,0 1 0,1-1 0,-1 0 0,0 0-1,1 0 1,-1 0 0,1 0 0,0 0 0,-1 0-1,-1-2 1,-4-3 7,0-1 0,0 1 0,1-1 0,-1-1 0,2 1 1,-1-1-1,1 0 0,0-1 0,1 1 0,0-1 0,-5-13 0,5 2-9,0 1 0,1-1 0,1 0 0,1 0 0,1 0 0,1 0 0,3-21 0,32-139-29,-31 159 20,19-74 13,62-156 0,-77 231-17,-5 13 2,-1 0 0,0-1-1,4-15 1,5-14 49,-10 27 49,2 3 98,9-21 39,-10 20 917,-6 19-881,-67 279 2907,-10 35-1115,-73 100-1356,50-209-641,73-159-935,-64 89 0,84-134 336,1 0 0,-1-1-1,-1 0 1,0-1 0,0 0-1,-1-1 1,0 0 0,-1 0-1,0-2 1,-26 12 0,32-16 155,0-1 1,0 0 0,-1 0 0,1 0 0,-1-1 0,0-1 0,1 1-1,-1-1 1,0 0 0,1-1 0,-1 0 0,1 0 0,-1-1 0,1 0 0,-1 0-1,1-1 1,0 1 0,0-2 0,0 1 0,1-1 0,-1 0 0,1 0 0,-9-8-1,0-2-1461,-20-25-1,35 39 1834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6529,'8'-8'1194,"25"-23"-104,-24 23-227,-1 7 92,25-3 70,-32 4-989,0 0 1,0 0-1,-1 0 1,1 0 0,0 0-1,0 0 1,-1 0-1,1 0 1,0 0-1,0 1 1,-1-1 0,1 0-1,0 0 1,0 1-1,-1-1 1,1 0-1,0 1 1,-1-1 0,1 1-1,-1-1 1,1 1-1,0-1 1,-1 1-1,1-1 1,0 2-1,9 6 186,1 2 0,-2-1 0,1 1 0,-1 1-1,-1 0 1,0 0 0,10 19 0,-6-4 141,-2 1 1,0 0 0,-2 1 0,7 42 0,5 120 503,-18-144-1046,-3-1 0,-1 1 0,-3-1 0,-1 1 0,-2-1 0,-3-1 0,-1 0 0,-2-1 0,-36 76 0,27-74-1522,22-43 1552,1-1 1,-1 0-1,1 0 1,-1 0-1,0-1 0,1 1 1,-1 0-1,0 0 0,0 0 1,1 0-1,-1-1 1,0 1-1,0 0 0,0-1 1,0 1-1,-2 0 1,-47 31-3361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0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2057 1 6533,'0'0'4991,"-2"9"-4087,0 1-617,1-5-126,0-1 1,0 0 0,-1 1 0,1-1 0,-1 0 0,0 0 0,0 0 0,-4 6 0,-44 85 1717,36-76-884,-5 3-553,-2-2 1,-1 0-1,0-1 1,-1-1 0,-45 25-1,29-25-94,0-3 0,0-1 0,-1-2 0,-1-2 0,-47 6 0,-212 9 642,125-23-679,-291-36 1,-92-52 235,548 84-588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0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10601,'0'0'3396,"83"-34"-2876,20 12-236,14 3-136,19 4-116,-9 6-44,0-1-336,-17 1-668,-7 9-856,-36 0-1424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1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0 7045,'0'0'5160,"-15"45"-4540,-5 0-180,-2 0-188,-16 0-104,-4-5-84,-1 2-36,-17-5-128,11-10-808,-11-6-1044,12-8-1596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340 229 5993,'0'0'7860,"-2"9"-7069,-54 274 1965,18-71-1676,-9-35-428,-8-2 0,-84 181 1,136-349 1299,6-20-1845,71-250-477,-39 146-116,134-380-1873,-114 364 1840,112-195 1,-160 316 431,3 2 44,13-9 11,46-32 0,-68 51 32,0-1 0,-1 1 0,1-1 0,0 1-1,0-1 1,0 1 0,-1 0 0,1-1 0,0 1-1,0 0 1,0 0 0,0 0 0,0 0 0,0 0-1,0 0 1,-1 0 0,1 0 0,0 0 0,0 0 0,2 1-1,94 18 50,-96-19-51,1 0 1,-1 1-1,1-1 0,-1 1 1,0-1-1,1 1 0,-1 0 1,0 0-1,0 0 0,1-1 1,0 2-1,34 25-13,-35-27 15,0 1 1,0 0 0,0 0-1,0 0 1,1 0 0,-1 0-1,0 0 1,-1 0 0,1 1-1,0-1 1,0 0 0,0 0-1,0 3 1,7 9 6,-1 2 0,-1-1 0,0 1 0,0 0-1,-2 0 1,0 0 0,-1 1 0,2 16 0,-5-18 86,-1 0 1,-1 1-1,0-1 0,-1 0 1,0 0-1,-1 0 1,-1 0-1,0 0 0,-8 13 1,4-11 25,-2 1 1,1-1-1,-2-1 1,0 0 0,-1 0-1,-17 14 1,3-7-66,-1 0 1,-1-3-1,-1 0 0,-1-1 1,0-2-1,-1-2 1,-36 12-1,19-10-28,-1-1 0,-53 7 0,41-13-48,-4-2-587,58-6 262,-4 0 115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2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711 28 4436,'10'-4'1412,"40"-20"4793,-63 26-6112,-17 3 62,0 2 0,1 1-1,0 1 1,1 1 0,-33 18 0,-34 27 881,-128 102 0,193-134-782,1 2-1,-40 43 0,55-52-178,1 0 0,1 0 0,0 1 0,1 1 1,1 0-1,-10 25 0,17-32-14,0-1 0,1 1 0,0-1 0,1 1 0,0 16 0,1-26-57,0-1 1,0 1 0,0-1-1,0 1 1,0 0-1,0-1 1,0 1 0,0-1-1,0 1 1,1-1-1,-1 1 1,0-1-1,0 1 1,1-1 0,-1 1-1,0-1 1,1 1-1,-1-1 1,0 1 0,1-1-1,-1 1 1,1-1-1,-1 0 1,1 1-1,-1-1 1,1 0 0,-1 0-1,1 1 1,-1-1-1,2 0 1,16 12 25,0-1 1,1 0-1,0-2 0,1 0 1,0-2-1,0 0 0,40 8 1,-22-11-18,-1-1 0,1-2 0,0-2 1,45-7-1,146-37-7,-161 25-58,96-42 0,-129 44-657,-27 13 489,0 1-581,-3-3-150,17-18-344,-16 19-704,-2-3-1001,15-34-609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2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7053,'0'0'4319,"10"-3"-3729,26-7-282,1 1-1,68-6 0,46-3-133,-59 7-140,-44 4-15,-8-2 38,-7 3-30,-25 4-48,-13 4-152,-1 0 155,1 0 0,0 0 1,0 0-1,-9 6 0,-6 3-4,0-3 5,10-4-5,0 1 1,-19 11 0,17-10 15,-33 24-36,5-2 40,22-11-14,3 4 34,0 2 0,-11 23 1,19-33 54,1 0-1,0 0 1,2 0 0,-1 1-1,2 0 1,-4 21 0,-2 358 3314,10-292-2659,-2-97-698,1-1 1,0 1 0,0 0 0,0-1-1,0 1 1,1-1 0,-1 1 0,2 4-1,1 5-21,-2 49 75,-1-54-66,0-1-499,0 18-215,0-19-304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2:43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8745,'0'0'4200,"70"-15"-3580,4 0-224,12 2-92,8-6-164,6 4-44,-7 5-40,-16 1-72,-11 3-108,-22-3-608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3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2777 105 3892,'8'-7'1451,"2"1"-990,-5 3-130,0 0 0,0-1 0,0 0 0,0 0 0,7-9 0,10-9 612,-16 16 1743,-16 2-2562,-3-2-101,0 1 0,0 1 0,-1 0 0,0 1 0,0 0 0,0 1 0,0 1 0,0 0 0,-1 1 0,1 1 0,0 0 0,-22 5 0,-11 4 74,1 3 0,0 2 0,1 1 0,-46 25 0,35-12 56,1 3-1,-80 61 0,99-65-101,1 1 0,1 2 0,2 1 0,-51 67 0,75-88-43,1 0 1,1 1 0,0-1 0,0 2 0,1-1 0,1 0-1,0 1 1,0 0 0,2 0 0,-1 0 0,2 0 0,0 1-1,1 16 1,0-19-4,2 1-1,0-1 0,0 1 0,1-1 1,0 0-1,1 0 0,1 0 0,-1 0 1,2-1-1,-1 1 0,2-1 0,-1-1 1,1 1-1,1-1 0,10 10 1,51 39-7,-63-53 143,-4 2-31,10 19-45,-12-20-43,-12 0 1,-47 15 11,-1-3 0,-2-2 0,-92 11 0,-204 4 5,318-28-58,-159 3 10,158-6-17,0-2-1,-67-13 1,108 15 17,-1-1 0,0 1 1,1 0-1,-1 0 0,0 0 0,1 0 0,-1-1 1,1 1-1,-1 0 0,1-1 0,-1 1 1,0 0-1,1-1 0,-1 1 0,1-1 0,0 1 1,-1 0-1,1-1 0,-1 1 0,1-1 1,0 0-1,-1 1 0,0-2 0,-1-1-13,-1 0-1,1-1 0,0 1 1,0-1-1,0 0 1,1 1-1,-1-1 0,1 0 1,0 0-1,0 0 1,0 0-1,0 0 0,1 0 1,-1 0-1,1 0 1,0-1-1,1 1 0,-1 0 1,1 0-1,2-8 1,0 3-4,1 0 1,0-1 0,1 2 0,0-1 0,0 0 0,1 1 0,9-10 0,51-46-109,-56 54 114,69-58-33,-64 61 39,14-2 18,-22 7 58,-9 9 152,-1 3-116,-1 0 1,0 0-1,-1 0 1,0-1 0,-1 0-1,1 1 1,-2-2-1,1 1 1,-2-1 0,-9 9-1,-15 13 328,-47 33 0,-28 13 470,-230 121 1,100-88-1596,1-19-3786,226-86 954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3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8925,'0'0'3964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1330 1 7345,'-15'120'4451,"15"-120"-4442,0 1 1,0-1-1,0 1 1,0-1-1,-1 0 1,1 1-1,0-1 1,0 1-1,0-1 1,0 0-1,0 1 1,0-1-1,-1 0 1,1 1-1,0-1 1,0 0-1,-1 1 1,1-1-1,0 0 1,0 1-1,-1-1 1,1 0-1,0 0 1,-1 1 0,1-1-1,0 0 1,-1 0-1,1 0 1,0 1-1,-1-1 1,1 0-1,-1 0 1,0 0-1,-12 5 25,0-1 0,-1 0 0,1-1 1,-1 0-1,0-1 0,0-1 0,0 0 0,-20-2 0,-18-3-14,-52-13 0,64 9-4,-1 2 0,-73-2 0,62 12 100,1 1 1,0 3-1,1 2 1,0 3-1,0 1 1,1 3-1,1 2 1,1 2-1,1 1 1,1 3-1,1 2 0,-55 44 1,81-58-105,1 2 0,-30 32 0,42-40-35,0 0 0,0 0 0,0 0 0,1 1 0,0-1 0,0 1-1,1 0 1,0 0 0,1 0 0,-3 14 0,2 22-617,3-43 579,0 0 1,0 0-1,0 0 1,0 0-1,0-1 1,0 1-1,1 0 1,-1 0-1,0 0 1,0-1-1,1 1 0,-1 0 1,0 0-1,1-1 1,-1 1-1,1 0 1,-1 0-1,1-1 1,-1 1-1,1-1 1,-1 1-1,1 0 1,0 0-1,9 9-861,0 1-1,14 10 1,-13-14-20,0 0 0,0 0 0,14 4 0,-25-10 900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43 9537,'0'0'800,"-17"-43"-8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4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1119 11121,'-1'-7'74,"1"-1"1,0 1-1,1-1 1,0 1-1,0-1 0,1 1 1,-1 0-1,1-1 0,1 1 1,0 0-1,0 0 0,0 0 1,1 1-1,0-1 1,0 1-1,0 0 0,1 0 1,0 1-1,0-1 0,1 1 1,11-8-1,-9 7-71,0 1 1,0 0-1,1 0 0,-1 1 0,1 0 1,1 1-1,-1 0 0,0 0 0,1 1 1,-1 0-1,1 1 0,0 0 0,-1 0 1,1 1-1,0 1 0,-1-1 0,1 2 1,0-1-1,-1 1 0,1 1 0,-1 0 1,0 0-1,12 6 0,-20-8-5,0-1-1,0 1 1,0-1-1,0 1 1,0 0-1,0 0 1,0-1 0,-1 1-1,1 0 1,0 0-1,-1 0 1,1 0-1,0 0 1,-1-1-1,1 3 1,4 5 4,-1 0 0,-1 1 1,1-1-1,-1 1 0,-1 0 1,0 0-1,0 0 0,0 0 1,-1 0-1,-1 0 0,1 0 0,-2 0 1,1 0-1,-1 0 0,-1 0 1,1 0-1,-6 15 0,3-15-1,-1 0-1,1 0 1,-2 0-1,1-1 0,-1 0 1,-1 0-1,1-1 1,-1 1-1,0-1 1,-1-1-1,0 0 1,-16 11-1,-3-2 0,0-1-1,-55 19 1,53-23 36,-1-1 0,1-2 1,-1-1-1,0-1 0,-60 2 0,74-7 64,0-1-1,-1 0 1,1-1-1,0 0 1,1-2-1,-1 0 1,0-1 0,1 0-1,0-1 1,1-1-1,-1 0 1,-25-18-1,32 19-54,1-1 0,-1-1-1,1 1 1,1-1 0,-1 0-1,1-1 1,1 0-1,0 0 1,0 0 0,0 0-1,1-1 1,1 1 0,0-1-1,0 0 1,1 0 0,0 0-1,0-1 1,1-15 0,1-14-16,2 1 0,2 0 1,14-59-1,-18 97-29,32-135-236,62-163 0,-49 169-514,15-93-2811,-47 134 406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1260 1 9541,'-33'52'1748,"-34"16"-544,-26 13-428,-17 14-268,-17 5-236,0 20-144,-16 3-68,7 1-556,-8 3-808,1 3-1136,6-12-1164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2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1356 1 3612,'0'0'4899,"0"7"-3888,1 1-696,-3 24 1171,-2 3 108,-2-27-807,-19 24 24,24-30-714,-1 0 0,1-1-1,-1 1 1,1-1 0,-1 1-1,0-1 1,1 0 0,-4 3-1,-30 19 577,-1-2-1,0-1 1,-2-2-1,-54 19 1,29-20-24,-2-3 0,1-4 0,-2-1 0,-122-2 0,45-13-48,-165-29 0,177 16-681,124 19 37,-1-2-571,0 0 23,-7-3 220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 0 8549,'-27'43'1312,"4"4"-332,-4 6-144,-6 9-276,0 5-272,-11-5-92,-16 4-128,0 1 4,-16-5-72,9-10-416,0-8-836,7-11-1388,0-20-509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5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2217 1 8201,'-11'8'1733,"-44"31"-565,-1-3-1,-2-1 0,-68 28 0,42-33-617,0-4 0,-2-4 0,-1-3 0,-163 13 0,97-25-346,-301-24-1,90-37-1262,282 35-1435,1-3 0,-92-39 0,161 56-1445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5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0 248 10417,'70'-34'1164,"-3"6"-316,26-2-244,7 8-340,20-3-108,0-3-200,-3 4-872,-7-4-1304,0 0-1796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632 11245,'-5'-9'811,"2"2"-735,1 1 0,0-1-1,0 1 1,0-1-1,1 0 1,-1 0 0,2 1-1,-1-1 1,1 0 0,0 0-1,0 0 1,1 0-1,0 0 1,3-9 0,4-8-27,0 1 0,2 0 1,1 1-1,0 0 1,2 1-1,0 0 1,20-22-1,3 1-57,2 2 0,48-39-1,-57 54-11,1 2 0,46-27 0,-62 42 8,0 0 0,1 1 0,0 1 0,0 0 0,1 1 0,-1 1 0,33-5 0,-44 9 11,0-1 1,0 1-1,0 0 0,0 0 1,0 1-1,0-1 0,0 1 0,0 0 1,0 0-1,0 0 0,0 0 0,-1 1 1,1-1-1,0 1 0,-1 0 0,1 0 1,-1 1-1,0-1 0,1 1 0,-1 0 1,-1-1-1,1 1 0,0 0 1,3 6-1,-3-2 2,0-1 0,0 0 0,-1 1 0,0 0 0,0-1 0,0 1 0,-1 0 0,0 0 1,-1 0-1,0 0 0,0 0 0,0 0 0,-2 10 0,-2 4 6,0 0-1,-2-1 1,0 1-1,-1-1 1,-1 0 0,-19 32-1,11-26 1,0-1 0,-2-1 0,-1 0-1,-28 26 1,9-16-4,0-2-1,-2-2 1,-2-1 0,0-2-1,-69 31 1,63-36-3,-90 28 0,111-42-5,0-2-1,-1-1 1,0-1-1,-56 1 1,71-6 5,-1-1 1,0 0 0,1-1-1,-1 0 1,1-1 0,-18-9-1,29 13-1,1-1 0,0 1 1,0-1-1,0 1 0,0-1 0,0 0 0,0 0 0,0 0 0,0 1 0,0-1 0,0 0 1,1 0-1,-1 0 0,0 0 0,0-1 0,1 1 0,-2-2 0,-7-13-3,0-1 0,1 1 0,1-2 0,1 1 1,0-1-1,1 0 0,1 0 0,1 0 0,-2-35 0,9-53-3,-11 116 41,-66 90 31,33-40-19,-93 102 0,88-123-19,28-27-12,0-1 1,-34 16-1,51-27-15,-1 1 0,0-1-1,1 0 1,-1 1 0,0-1 0,0 0-1,1 0 1,-1 0 0,0 0 0,0 1-1,1-1 1,-1 0 0,0 0-1,0 0 1,1-1 0,-3 1 0,-23-4 2,25 4-2,1 0 1,-1 0 0,0 0-1,1 0 1,-1 0 0,1 0-1,-1-1 1,1 1 0,-1 0-1,0 0 1,1-1 0,-1 1-1,1 0 1,-1-1 0,1 1-1,0-1 1,-1 1 0,1-1-1,-1 1 1,1 0 0,0-1-1,-1 1 1,1-1 0,0 0-1,-1 1 1,1-1 0,-5-7-3,0-1 1,1 1-1,0 0 1,0-1 0,1 0-1,0 0 1,1 0-1,0 0 1,0-1 0,0-13-1,2-27 2,3-1-1,10-51 1,-8 62 47,-4 31 22,4-27 261,-40 100 73,-3-1 0,-81 102 0,58-99-474,-3-3 0,-3-3 0,-2-2 0,-143 89 0,189-133-639,-1-1 0,0 0-1,-1-2 1,0-1 0,-1-1 0,0-1-1,-51 8 1,63-15-673,0-1 0,-21-2-1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6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11025,'0'0'2480,"7"47"-1896,-7 15-272,0 18-152,-7 16-84,-9 18-52,-11 10-424,-6 9-652,-27 6-1024,-7 3-1764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8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4619 1275 5128,'-56'-64'2135,"-127"-107"0,136 129-1673,-41-31 53,-2 4 1,-148-84 0,-217-80-401,258 147-57,-4 9-1,-3 8 0,-2 10 0,-290-45 0,-96 37 217,496 61-275,0 4 0,0 5-1,0 4 1,0 3-1,-102 27 1,143-24 1,-195 54 35,211-53-29,0 1-1,1 1 1,1 3-1,-41 27 0,22-6 32,38-24 20,7-7-22,4-2 34,0 0-1,1-1 1,0 2-1,-7 9 1,-6 8 15,2 0 0,0 1 1,2 1-1,-13 31 0,-71 221 164,91-251-235,0 0 0,3 0 0,0 1 0,2-1 0,1 1 0,1 0 0,1 0 0,2 0 0,1 0 0,1 0 1,2-1-1,11 36 0,-17-63-12,46 126 187,-37-105-154,2 0 0,0 0 0,23 30 0,44 65 8,-65-101-53,148 160 43,-118-131-27,0 0 0,-1-3 6,2 1-13,1-2 1,1-3-1,3-1 0,0-2 1,3-3-1,63 30 1,286 104-55,-341-142 70,-1 2 0,57 35 0,-103-52-4,21 16-3,1 1-3,-28-21 3,-1 4-17,21 31 6,2 8 4,10 14-23,-2-11 0,55 57 0,-47-66 26,3-1 1,1-2-1,1-3 1,96 51-1,80 37-12,81 42-60,-229-126 40,217 116-36,-241-120 87,83 71-1,-32-22-17,52 49-10,-49-39-13,-17-24-30,3-4 0,3-4 0,142 68 0,-69-53-78,239 74 0,8-35 46,-23-7 90,-184-52 23,-162-48-40,1-2 0,68 2 0,105-6-48,367 21 102,-567-23-16,36 9 0,-56-10-22,0 0 0,1-1 0,-1 1 0,0-1 0,0 1 0,0-1 0,0 0 0,1 0 0,-1 0 0,0 0 0,4-1 0,10 0 90,-9-5-24,2-1-63,0-1 0,0 0 0,0-1-1,-1 0 1,-1 0 0,0 0 0,0-1 0,-1 0-1,8-17 1,58-172-53,-24 62 30,-25 73 40,-2-1-1,21-121 0,-35 145-12,-1 2-4,-1 1 0,-1-1 0,-3-42 0,-22-165 3,10 141-11,2 20-3,-4 0 0,-27-92 0,26 135 13,-1 0 0,-3 1 1,-1 1-1,-2 1 0,-50-70 0,6 26 1,-99-98 0,-267-296 301,304 327-295,-186-170 0,279 289-20,-109-92 0,66 68 19,-2 4-1,-124-61 0,177 99-21,-479-212-40,81 80 88,406 138-39,-32-13-12,3 0 7,3-2 11,34 16-14,1 1-10,1 2-1223,-26-9-283,26 9-1137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49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5356,'494'7'5626,"250"29"-3275,632 99-1554,-436-36-686,707 81-66,-3 34-95,-994-136 79,112 16 888,-269-38 503,-483-55-1337,12 2-182,16-1-279,-38-11 109,0 1 206,0-3-21,0 1 1,0-1-1,-1 1 1,0-1-1,-1 1 0,-6-19 1,0 12 16,-2 1 1,0 0 0,0 1-1,-22-23 1,11 15 28,-37-32 0,7 11 1,27 22 28,-35-27-11,15 13 12,36 28 128,13 20 33,2 8-68,2 0 0,0-1 0,1 0 0,20 28 0,-11-26-9,1 0-1,1-2 0,0 0 0,1-1 0,2-2 0,32 19 0,6-2 143,80 30 0,-105-46 27,-31-14-169,1-1-1,-1 1 0,1-1 1,0-1-1,9 2 0,-5 1 35,-7-3 9,0 1 0,0-1 0,0 0 0,1 0 0,-1-1 0,0 1 0,6-1 0,-18 11-135,-42 46 10,9-19 15,-90 63 0,10-12-199,-34 36-6264,145-117 2895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5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0 9201,'0'0'1446,"-8"13"-646,-20 31-421,1 2 0,2 0 0,-29 79 0,-99 405 194,42-136-506,65-229-1236,35-124 107,8-31-180,4-24-4083,58-386 6963,-19 149 933,-24 172-1462,32-88 0,-41 145-910,43-114 899,-39 111-861,2 0 1,0 0-1,18-24 0,-14 25 33,2 0 1,0 1-1,36-33 1,-45 48-221,0 1 1,0-1 0,0 2-1,1 0 1,0 0-1,1 0 1,-1 2-1,1-1 1,0 2 0,0-1-1,18-2 1,-15 5-37,-1 0 1,1 1-1,0 1 0,-1 0 1,1 1-1,-1 0 1,0 1-1,1 1 1,-1 0-1,-1 1 1,1 1-1,-1 0 1,0 0-1,0 2 0,-1-1 1,0 2-1,0 0 1,12 12-1,-11-9 8,-1 0-1,-1 1 0,0 1 1,-1 0-1,0 1 1,-1-1-1,-1 2 1,0-1-1,-1 1 1,-1 0-1,-1 1 0,0-1 1,-1 1-1,-1 0 1,2 19-1,-4-18 11,-1 0-1,0 0 0,-1 0 1,-1 0-1,-1-1 1,-1 1-1,0-1 0,-1 0 1,-1 0-1,-11 23 1,10-26-13,-1-1 0,0-1 0,-1 0 0,0 0 0,-1 0 0,-1-1 0,1-1 0,-2 0 0,1 0 0,-2-1 0,1-1 0,-26 14 0,-11 0-3,-1-3 1,-1-1-1,-93 19 1,-158 5-2092,292-41 773,10-13-4047,0-49 1820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5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13 9325,'0'0'2779,"-11"-3"-2575,2 1-167,0-1-1,0 2 0,-1-1 0,1 1 0,-1 1 1,1-1-1,0 2 0,-1-1 0,1 1 0,-19 5 0,-23 18 198,48-23-213,1 1-1,-1 0 1,1-1 0,0 1 0,-1 0-1,1 0 1,0 0 0,-2 3 0,-39 43 106,2 2 0,-48 76 1,77-105-104,0 2 1,1-1-1,2 2 1,0-1 0,1 1-1,1 0 1,2 1 0,-3 25-1,7-38-13,0 1 1,1-1-1,0 1 0,1-1 0,0 1 0,1-1 1,1 0-1,0 0 0,0 0 0,1 0 0,1-1 0,0 1 1,1-1-1,0 0 0,0-1 0,1 1 0,1-1 0,8 9 1,-1-5-7,1 0 1,0-1 0,1-1 0,1 0 0,0-2-1,0 0 1,1-1 0,0 0 0,1-2 0,0 0-1,0-2 1,36 7 0,-20-8 1,0 0-1,0-3 1,1-1 0,-1-1 0,0-2 0,57-12-1,-61 7-10,-1-1 0,-1-1-1,0-2 1,0 0-1,-1-3 1,43-27 0,-65 37-173,2-5-284,26-28-433,-26 28-581,-8 1-745,5-38-599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51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8613,'0'0'3870,"8"1"-3164,29 3-370,231 15 218,-143-23-575,188-29-1,-304 31-137,37-2-1472,-56 10 1594,-30 16 32,39-21 7,-1 0-1,1 0 0,-1 0 0,1 0 0,-1 0 1,1 0-1,0 0 0,-1 1 0,1-1 0,0 0 0,0 1 1,-1 1-1,-17 22 17,1 0 1,-21 42-1,21-25 131,3 0-1,-19 77 1,-5 91 237,31-161-374,-2 39 15,2 0 1,5 1-1,4 0 0,21 157 0,-19-225-21,-2-7-12,1 0 0,1 0 1,0 0-1,1 0 0,11 24 0,2 3-339,-12-31-559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2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11117,'49'-37'1132,"17"11"-152,14 7-388,0-2-292,14 5-136,0 0-132,0 0-788,1 3-1608,-15 0-2452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4:51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5809,'0'0'6436,"10"6"-5539,26 14-414,1-1 1,60 21-1,95 24-18,-183-61-455,53 15-338,1-3 0,76 9 0,-94-23-1637,-34-1 1447,-2 0-1422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6:59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712 174 7841,'-11'-7'240,"-1"1"0,0 0 0,0 1 0,0 0 0,-1 0 0,0 2 0,0 0 0,0 0 0,0 1 0,0 0 0,0 1 0,-1 1 0,1 0 0,0 1 0,-1 1 1,1 0-1,0 0 0,0 1 0,0 1 0,1 0 0,-1 1 0,-12 7 0,4 0-95,0 0 1,1 1 0,1 2-1,0 0 1,1 0-1,1 2 1,0 0-1,1 1 1,-20 31-1,11-11 162,1 1 0,2 2 0,-32 85 0,35-74 85,3 1-1,-16 99 1,28-116-214,1 0 1,1 1-1,2-1 1,2 1-1,7 43 1,-4-57-116,0-1-1,2 0 1,1-1-1,0 0 1,2 0-1,0-1 1,1 0 0,1-1-1,1 0 1,1-1-1,0 0 1,2-1-1,0-1 1,0-1 0,2 0-1,0-1 1,0-1-1,1 0 1,24 11-1,-2-6 57,0-1 1,1-3-1,0-1 0,1-2 0,1-1 0,-1-3 0,64 3 0,-64-9-46,-1-2 1,0-1-1,0-2 1,0-2-1,0-2 1,-1-2-1,78-29 1,-90 26-69,-1-1 1,0-1 0,-1-1 0,-1-2-1,-1-1 1,0 0 0,-1-2 0,-2-1-1,0-1 1,-1-1 0,-1-1 0,-2 0-1,0-1 1,-2-2 0,25-55 0,-25 40-21,-2 0 1,-2-1 0,-2 0-1,-2-1 1,-1 0 0,-3 0-1,-2-72 1,-6 56-3,-1 0 0,-4 1 0,-2-1 0,-2 2 0,-24-64 0,28 99 1,0 0 1,-2 0-1,-1 2 0,-27-42 1,33 55 16,-2 0 0,1 1 0,-1 0 0,0 0 1,-1 0-1,0 1 0,0 1 0,0-1 0,-1 2 0,0-1 0,0 1 1,-1 1-1,-13-5 0,10 6-4,1 0 1,-1 1-1,0 1 0,0 0 1,0 1-1,0 1 0,0 0 1,1 1-1,-1 0 0,0 1 1,-13 4-1,-6 5 6,1 1 0,0 1 0,-38 23 1,-2 9 6,2 2 1,2 4-1,3 2 1,2 3-1,2 3 1,-102 132 0,137-157-132,1 2 1,2 0 0,-33 74 0,46-85-1382,-12 47 0,21-67-1054,38-6-5633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0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1 588 8349,'5'-5'1421,"1"-1"-1016,-3 4-208,0-1 0,-1 0 1,1 0-1,-1 0 0,1-1 1,-1 1-1,2-4 0,74-123 1246,-68 117-1272,1 3-78,0 1-1,0-1 1,1 2-1,20-13 1,-27 19-45,-1 0 0,0 0 0,1 0 0,-1 1 0,1-1 0,0 1 0,-1 0 0,1 1 0,0-1 0,0 1 0,-1 0 0,1 0 0,0 0 0,0 1 0,-1 0 0,1 0 0,0 0 0,-1 0 0,1 1 0,8 4 0,-2 0 100,-1 1 1,0 1-1,-1 0 1,1 0-1,-1 1 1,-1 0-1,0 0 0,0 1 1,10 16-1,-3 1 291,0 0 0,18 52-1,-20-39 31,-1-1 0,9 65 0,0 86 728,-16-80-790,-4 0 0,-5-1 0,-5 1 0,-5-1 0,-5-1 0,-33 111 0,3-56 71,46-156 328,9-16-744,304-535-285,-111 183-38,87-102 91,-188 320 127,132-145 1,-124 178-53,-94 100 100,0 0 1,0 1-1,1 1 1,0 0 0,1 0-1,0 1 1,22-7 0,-33 13 11,1 0 1,0 0 0,0 0 0,0 1-1,0-1 1,0 1 0,0 0 0,0 0-1,0 0 1,0 1 0,-1-1 0,1 1-1,0 0 1,0 0 0,0 1 0,3 1-1,-2-1 26,0 1-1,0 1 0,-1-1 0,1 1 0,-1 0 1,0-1-1,0 2 0,-1-1 0,1 0 1,3 6-1,3 9 153,0 1 0,-1-1 1,-1 1-1,10 38 0,-8-15 164,-2 0 0,-2 0 0,-1 1-1,-2 55 1,-19 180 781,15-260-1097,-113 697 930,103-661-953,6-32-30,-43 245-347,48-261-823,28-81-15932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0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41 8637,'-13'-38'2598,"12"35"-1725,3 6 8,1 1-652,0 1 0,0-1 0,0 1 0,-1 0 0,0 0 0,0 0 0,2 7 0,3 5 137,143 376 3650,31 65-1501,69 276 94,-132-375-1893,64 298 573,-180-650-955,-4-19-399,-2-45-54,2 1-1,3-1 1,2 0 0,3 1-1,18-80 1,-3 49-8,4 1 0,64-148 0,-58 168 74,3 1-1,64-92 1,-73 122 32,2 2 1,1 0-1,1 2 0,2 1 0,58-42 1,-70 59 5,1 1 1,0 1 0,1 0 0,0 2 0,1 0-1,0 2 1,0 0 0,0 1 0,1 2 0,24-3-1,-31 6 19,0 0 0,0 1 0,1 1 0,-1 1 0,0 0 0,0 1 0,0 0 0,0 2 0,-1 0 0,0 0 0,0 2 0,0 0 0,0 0 0,-1 1 0,13 11 0,-14-9 33,0 1 0,0 0 0,-1 1 0,0 1-1,-1 0 1,0 0 0,-2 1 0,1 1 0,-2-1 0,0 2 0,0-1 0,-2 1 0,0 0 0,0 0-1,-2 1 1,0-1 0,-1 1 0,-1 0 0,0 0 0,-1 0 0,-1 0 0,-1 0 0,0 0 0,-1 0 0,-7 28-1,0-15-3,-2 0-1,0-1 0,-2 0 1,-1-1-1,-1 0 0,-2-1 1,-35 43-1,0-10 51,-113 100-1,110-113-53,-1-2-1,-72 43 0,94-68-321,-2-1 1,0-2-1,-1-1 1,0-2-1,-58 14 1,87-26-270,-1 0 1,0-1 0,1 0 0,-1-1 0,0 0 0,0 0 0,0-1-1,1 0 1,-1-1 0,0 1 0,1-2 0,0 1 0,-12-6 0,19 8 433,1 0-1,-1-1 1,1 1 0,-1 0 0,1-1 0,-1 1 0,1-1 0,-1 1 0,1-1 0,-1 1 0,1-1 0,-1 1 0,1-1 0,0 1 0,-1-1 0,1 1 0,0-1 0,-1 1 0,1-1 0,0 0 0,0 1 0,0-1 0,0 0 0,-1-1 0,-18-52-4154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1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143 153 11049,'0'0'701,"-5"6"-95,-5 6-389,0 1 0,1 0 0,1 1 0,-1 0 0,2 0 0,0 1 0,1 0 0,1 0 0,0 0 0,1 1-1,-3 17 1,5-13-67,1 0-1,1 0 1,0-1-1,1 1 1,2 0-1,0-1 1,1 1-1,12 37 1,-10-44-84,0 0 0,0 0 0,1-1 0,1 0 0,0 0 0,1 0 0,0-1 0,0 0 0,1-1 0,1 0 0,0-1 0,0 0 0,14 8 0,-2-5-24,0 0 0,0-2 1,1 0-1,0-2 0,1 0 0,0-2 1,0-1-1,0-1 0,38 1 0,-35-4-29,1-1 0,-1-2-1,0 0 1,0-2 0,0-2 0,0 0-1,-1-2 1,35-14 0,-49 16-10,1-1 0,-2 0 0,1-1 1,-1-1-1,0 0 0,-1 0 1,0-1-1,0-1 0,15-19 1,-15 14-3,-1 0 1,0 0-1,-2-1 1,1 0-1,-2 0 1,10-37 0,-10 26-4,-2-1 0,-1 0 1,-2 0-1,0 0 1,-2 0-1,-1 0 1,-2 0-1,0 0 1,-14-50-1,14 69 3,0 0 0,-1 0 0,0 0 0,-1 1-1,1 0 1,-2 0 0,1 0 0,-2 0 0,-10-12 0,11 16-3,0 0 1,0 0 0,0 0 0,0 1 0,-1 0 0,0 0-1,0 0 1,0 1 0,0 0 0,0 1 0,-1 0 0,1 0-1,-16-2 1,-1 3 4,1 1-1,-1 1 1,0 1-1,0 1 1,1 1-1,0 1 1,-1 1-1,2 1 1,-1 2-1,-32 16 1,8-1 9,1 3 0,1 1 1,-72 61-1,85-61 46,0 1 0,2 1 1,2 2-1,-44 62 0,60-75-282,2 0-1,0 0 1,1 1-1,-9 30 0,14-35-423,0-1-1,2 1 1,-1-1-1,2 1 1,0 0-1,1 0 1,2 19-1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1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494 313 11453,'0'-45'1443,"-2"-1"-1,-9-54 1,11 97-1402,0 1 0,-1-1 0,1 0 0,-1 0 0,0 1 0,0-1 0,0 1 1,0-1-1,0 1 0,0-1 0,-1 1 0,-1-3 0,-2-2 10,5 7-48,0-1 0,0 0 0,-1 1 0,1-1 0,0 1 0,-1-1 0,1 1 0,0-1 0,-1 1 0,1-1 0,-1 1 0,1-1 0,-1 1 0,1-1 0,-1 1 0,1 0 0,-1-1 0,1 1 0,-1 0 0,0-1 0,-4-1-3,1 0 1,-1 0-1,1 0 0,-1 1 1,0 0-1,0 0 0,0 0 1,1 0-1,-1 1 1,0 0-1,-8 0 0,7 1-2,-1 0 1,0 1-1,0 0 0,1 0 0,-1 1 0,1 0 0,-1 0 1,1 0-1,-7 5 0,-6 6 2,1 1 0,0 1-1,1 1 1,1 0 0,1 1 0,0 1 0,1 0 0,-20 38 0,11-12 0,1 0 1,3 2 0,-15 57-1,20-56 23,2 0-1,2 1 0,3 0 1,-2 67-1,9-95-8,1 0 0,1 0 1,1 0-1,1 0 0,9 28 0,-8-36-8,0 0 0,1 0 0,0 0 1,1-1-1,1 0 0,0 0 0,0 0 0,20 19 0,-21-25 2,1 0-1,0 0 1,0 0 0,0-1-1,1 0 1,-1 0-1,1-1 1,1-1 0,-1 1-1,0-1 1,1-1-1,-1 0 1,1 0 0,0-1-1,0 0 1,-1-1-1,1 0 1,18-2 0,-14 0-4,0-1 1,-1 0 0,1-1 0,-1-1 0,0 0 0,0 0 0,-1-1 0,0-1 0,0 0 0,0-1 0,-1 0 0,0-1 0,10-10 0,0-4-8,-1-2 0,0 0 1,-2-1-1,-1-1 1,-2-1-1,16-35 1,-5-3-13,32-116 0,42-315 318,-91 387 64,-9 102-365,-1 21-13,-11 165 69,11-142 34,3-1 1,1 0-1,10 51 1,-3-48 32,1-1-1,2 0 1,2-1 0,1 0-1,2-1 1,1-1 0,2-1-1,1-1 1,1-1 0,31 31-1,-28-33-139,1-2-1,2-1 1,0-2-1,2 0 0,0-2 1,2-1-1,0-2 0,39 16 1,-62-31-200,1 0 1,-1-1 0,1 0-1,0-1 1,-1 0 0,1 0-1,0-1 1,19-1 0,-25-1-27,0 1 0,0-1 1,-1 0-1,1 0 1,0-1-1,-1 0 0,1 1 1,-1-1-1,0-1 0,1 1 1,-1-1-1,0 0 1,0 1-1,-1-2 0,1 1 1,-1 0-1,1-1 0,-1 0 1,0 1-1,-1-1 1,1-1-1,3-5 0,0-5-1083,0-1-1,4-20 0,-9 35 1274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2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7381,'37'60'2001,"2"-2"-1,54 62 1,-8-13-580,124 175 1781,-116-138-1538,-39-58-616,-42-65-849,-8-13-54,0-1 1,1 0-1,0 0 1,7 8-1,19 23 3775,-29-52-3750,33-437-426,31 17 20,-34 273-776,-30 152-529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1890 2840,'5'-2'1456,"24"-12"5047,-27 8-5566,8-19-169,-8 19-127,-4 1-128,-8-17-160,8 17-163,-5 4-101,1 0-88,-1 0-1,1 0 1,0 1 0,-1 0-1,1 0 1,0 1 0,0-1 0,-1 2-1,1-1 1,0 1 0,0-1-1,0 2 1,1-1 0,-1 1-1,0-1 1,1 2 0,-1-1 0,-8 8-1,-1 2 29,2 0 0,-1 0 0,2 2 0,0-1-1,0 2 1,2-1 0,0 2 0,1-1 0,-14 36-1,13-24 83,2 0-1,1 0 1,1 1 0,1 0-1,-1 54 1,5-30 128,11 98 1,-5-120-74,2 0-1,0 0 1,2-1 0,18 41-1,-18-49 48,1 0-1,1-1 0,1 0 1,1-1-1,0-1 1,2 0-1,16 17 1,1-7 125,-31-28-320,-1 0 1,1-1-1,0 1 0,-1-1 0,1 1 0,0-1 0,-1 1 0,1-1 0,0 0 0,0 1 0,0-1 0,0 0 0,-1 0 0,1 1 1,0-1-1,0 0 0,2 0 0,3 1 7,1 0 0,-1 0 0,1-1 0,0 0 1,-1 0-1,1-1 0,-1 0 0,1 0 0,-1 0 1,1-1-1,-1 0 0,0 0 0,0-1 0,0 0 0,0 0 1,0 0-1,0-1 0,-1 1 0,0-1 0,0-1 1,0 1-1,0-1 0,-1 0 0,1 0 0,3-7 0,8-11-18,-2-1 0,-1 0 0,-1-1 0,16-47 0,23-116-102,-46 165 89,133-720-643,-95 474 350,101-790-186,-128 728 277,-17 321 173,-5 8 6,1 3 26,1-1 0,0 1 0,0 0 0,0 0 0,0 0 1,0 0-1,0 1 0,0 0 0,0 0 0,1 0 0,-1 0 0,0 0 0,1 1 0,0 0 0,0 0 0,0 0 1,0 0-1,0 0 0,-4 7 0,-5 8 4,1 1 0,-17 36-1,24-46 0,-16 40 9,1 0 1,3 1-1,-16 77 1,19-45 167,-6 127 0,36 356 3203,58-5-453,54 41-1004,-113-550-1609,41 88 0,-43-110-210,1-2-1,1 0 0,2-1 1,29 33-1,-34-42-64,-8-11-18,0 0 0,0-1 0,1 1 0,-1-1 0,1-1 0,10 7 0,80 47 50,-88-54-169,1-2-1739,25 9-1215,-25-8-476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2954 24 5444,'0'0'2313,"-2"-6"-1184,-5-12-438,7 18-676,0 0 0,0 0 1,0 0-1,0 1 1,0-1-1,0 0 0,0 0 1,0 0-1,0 0 0,0 0 1,0 0-1,0 0 0,0 0 1,-1 0-1,1 0 0,0 0 1,0 0-1,0 0 0,0 1 1,0-1-1,0 0 0,0 0 1,0 0-1,0 0 0,0 0 1,0 0-1,0 0 0,0 0 1,0 0-1,0 0 1,0 0-1,0 0 0,0 0 1,0 0-1,-1 0 0,1 0 1,0 0-1,0 0 0,0 0 1,0 0-1,0 0 0,0 0 1,0 0-1,0 0 0,0 0 1,0 0-1,0 0 0,-1 0 1,1 0-1,0 0 0,12 46 378,0-15-322,1-1 0,2 0 0,1 0 0,35 47-1,96 104 396,-142-176-447,246 259 1116,18-12-354,-225-212-667,406 346 706,-400-345-760,170 134 262,188 166 708,-388-323-783,-1 1-1,-1 1 1,-1 0 0,-1 1 0,0 1-1,23 45 1,-37-62-188,0-1-1,-1 1 1,1 0-1,-1 0 1,0 0-1,0 0 1,0 0-1,-1 1 1,0-1-1,0 0 1,0 0-1,-1 0 1,1 0-1,-1 0 1,-1 0 0,-1 5-1,3-8-33,-1-1-1,1 1 1,-1-1 0,0 1 0,0-1-1,0 1 1,0-1 0,0 0-1,0 0 1,0 0 0,0 0 0,0 1-1,-3 0 1,-21 19 51,0-2-1,-2 0 0,0-2 1,-37 18-1,-12-4 0,-1-3-1,-124 29 1,-164 11-51,-180 0-26,-4-24 33,350-29-36,97-7-10,-748 64-86,-130 30 163,781-83-63,-126 15-60,321-33 60,0 0-1,0 0 1,0-1 0,0 0-1,0 0 1,-8-1 0,4 1 4,1 0-22,9-24-5475,0 12 5291,0 0 1,1 1 0,0-1 0,1 1 0,0 0 0,1 0 0,0 0 0,1 1 0,0 0 0,1 0 0,0 0 0,9-10 0,15-13-7,1 2 0,50-39 1,-60 52 148,57-40 43,-48 36 38,24-17 145,-16 15 4625,-48 33-4583,-19 19-123,-1-2-1,-2-1 0,0-1 1,-2-1-1,-42 21 0,-48 9-37,-208 61 0,289-103-37,26-5-25,-14 11 113,29-17-81,0 1 1,1-1-1,-1 0 0,1 0 0,-1 1 1,1-1-1,-1 0 0,1 1 0,-1-1 1,1 1-1,-1-1 0,1 1 0,-1-1 1,1 0-1,0 1 0,-1 0 0,1-1 1,0 1-1,0-1 0,-1 1 0,1-1 1,0 1-1,0 1 0,-2 1 36,1 1 0,0 0-1,0 0 1,0 0 0,1 0-1,-1 0 1,1 0 0,0 0 0,0 0-1,1 0 1,-1 0 0,1 0-1,0 0 1,0 0 0,0 0 0,0-1-1,1 1 1,0 0 0,2 4-1,8 7 98,0 1 1,0-2-1,2 0 0,-1 0 0,2-1 0,0-1 1,1-1-1,21 13 0,10 3 344,91 36 1,16-5 106,89 39 30,-230-91-620,35 12-40,-16-8-421,-24-7-957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4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2178 822 8761,'-7'2'1483,"-1"1"-1016,5-1-237,0-1 1,0 0-1,0 0 1,0 0-1,-1 0 1,1-1-1,0 1 1,-6-1-1,2 2 81,5-2-209,0 1-1,0-1 0,-1 1 1,1-1-1,0 0 1,0 0-1,0 0 1,-1 0-1,1 0 0,0-1 1,0 1-1,-3-1 1,-24-5 360,16 1-189,-12-11-160,13 4-57,4 1-73,1 0 0,1 0 0,0 0 0,1-1 0,0 0 0,0 0 0,2 0 0,-1 0 0,1-1 0,1 1 0,1-1 0,-1-20 0,3-5-92,1 0 0,2 0-1,2 1 1,2 0 0,20-62 0,-18 71 80,2 0 1,0 1-1,2 1 0,1 0 1,1 1-1,1 0 1,38-40-1,-47 56 23,1 1 1,1-1-1,0 2 0,0-1 0,0 2 1,1-1-1,-1 1 0,2 1 1,14-6-1,-17 9 7,0-1 0,0 2 0,1-1 0,-1 1 0,0 1 0,1-1 1,-1 2-1,1-1 0,-1 1 0,0 1 0,1 0 0,16 5 0,-9 0 48,-1 1-1,1 0 1,-2 1-1,1 1 0,-2 0 1,1 1-1,-1 0 1,-1 2-1,0-1 1,0 2-1,-2-1 0,0 2 1,0 0-1,-1 0 1,12 25-1,-16-26 87,0 1 0,0-1-1,-2 1 1,0 0 0,0 0 0,-1 1-1,-1-1 1,0 19 0,-2-22-50,-1-1-1,0 1 1,-1 0-1,0 0 1,-1 0 0,0-1-1,0 0 1,-2 1-1,1-1 1,-1-1 0,-9 14-1,2-7-65,0-1 0,-1-1-1,-1 0 1,-1-1 0,0 0-1,0-1 1,-2-1 0,1-1-1,-2 0 1,-20 9 0,3-3-27,-2-2 1,1-2-1,-2-1 1,-52 9-1,50-14-133,1-2-1,-2-1 0,1-3 1,0-1-1,0-2 1,0-2-1,0-1 0,0-2 1,1-2-1,0-2 1,1-1-1,0-2 0,1-1 1,1-3-1,0 0 1,1-3-1,-34-26 0,-12-19 37,3-5 0,-79-91 0,151 155 364,3 17 165,0 14-265,0 1 0,2 0-1,0-1 1,2 1 0,4 28-1,-1-10 169,-3 48 0,-1-77-279,-2-1 1,1 0-1,-2 0 0,0 0 1,0 0-1,-1-1 0,-11 25 1,11-32-43,1 1 0,-1 0 0,0-1 0,-1 0 0,1 0 0,-1 0 1,0 0-1,0-1 0,-1 0 0,1 0 0,-1 0 0,0-1 0,0 0 1,0 0-1,0 0 0,-1-1 0,1 0 0,-1 0 0,1-1 0,-9 1 1,6-1-7,0 0 1,0-1 0,0 0 0,1-1-1,-1 0 1,0 0 0,0-1 0,1 0 0,-1 0-1,1-1 1,0 0 0,0-1 0,0 0-1,0 0 1,-10-8 0,3-1-30,0 0 1,2-1-1,0-1 1,0 0 0,1 0-1,1-1 1,-17-33-1,5-1-34,-28-80 0,-19-144 9,52 188 105,11 64-39,5 19 70,1-1 1,0 1-1,0-1 1,0 0 0,0 0-1,1 0 1,-1-5-1,-2 18 1168,-5 14-769,1 1-1,1 1 0,1-1 1,1 1-1,0 31 1,-1-11-101,4-33-267,-49 366 1972,37-311-1958,-3-1-1,-3 0 1,-43 100 0,50-142-221,-2 0 1,0-1 0,-2-1 0,0 0 0,-22 21 0,37-42-8,0 1 1,0-1-1,-1 0 1,1 0-1,0 0 1,0-1-1,0 1 1,-1 0-1,1 0 1,0-1-1,-1 1 1,-1 0-1,-8 4-519,-1 0 0,-1-1 0,-12 3-1,20-6 327,-1 0-1,1 0 0,-1-1 0,1 0 0,0 0 0,-1 0 0,1-1 0,-1 1 0,1-1 0,-1-1 0,1 1 0,-8-4 1,7 2-105,1 0 0,-1-1-1,1 1 1,0-1 0,0 0 0,0-1 0,1 1 0,-1-1 0,1 0 0,0 0 0,1 0 0,-7-11 0,-18-38-3328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3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1 290 4548,'0'0'1363,"7"3"-1,8 2-889,0-1-1,1 0 0,0-1 1,0 0-1,0-1 0,0-1 1,0-1-1,18-2 0,174-31 400,-175 24-847,1 0 0,-2-2 0,0-2 0,35-18 0,-57 25-24,0 1-1,-1-2 1,0 1-1,-1-1 1,1-1-1,-1 0 1,-1 0-1,1 0 1,-1-1-1,-1 0 1,0 0-1,10-20 1,-14 17-23,-2-16 25,0 27-3,0 1-1,0-1 1,0 1-1,0 0 1,0-1-1,0 1 1,0-1-1,0 1 1,0-1-1,0 1 1,0 0 0,0-1-1,0 1 1,-1-1-1,1 1 1,0 0-1,0-1 1,0 1-1,-1 0 1,1-1-1,0 1 1,-1 0-1,1-1 1,0 1 0,-1 0-1,1-1 1,0 1-1,-1 0 1,1 0-1,0 0 1,-1-1-1,0 1 1,-5-5-6,2 2 3,0 0 1,-1 0-1,1 0 0,-1 0 0,0 0 1,0 1-1,0 0 0,0 0 0,0 0 1,0 1-1,0 0 0,-11-1 0,-43 4-3,53-1 17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 7833,'0'0'126,"-15"-16"3781,14 59-2972,1 0-1,2 0 0,3 0 0,11 51 0,52 175 2391,57 114 93,18 69-5473,-139-437 723,0 0-1,-2 0 0,2 21 1,-4-35 1093,0 0 1,0-1-1,0 1 1,0 0-1,0 0 1,0 0-1,0-1 1,0 1-1,-1 0 1,1 0-1,0-1 1,0 1-1,-1 0 0,1-1 1,-2 2-1,-17 32-5074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4769 0 2728,'0'0'3851,"4"7"-2878,15 20-34,-14-21-84,0 3-132,16 28-152,-2 1 0,26 69 0,-28-58-179,46 92 1,40 41 45,-14-25-118,321 538 398,-399-678-707,55 97 34,-37-73-43,-9-6 4,-17-28 12,-1 1 0,0-1 0,-1 1 0,0 0 0,0-1 0,0 13 0,-1-19-18,0-1 2,0 1 1,0 0 0,0 0-1,0 0 1,-1-1-1,1 1 1,0 0 0,0 0-1,0-1 1,-1 1 0,1 0-1,0 0 1,-1-1-1,1 1 1,0 0 0,-1-1-1,0 2 1,-3 7 10,2-5-9,0-1 0,0 1 0,0-1 0,0 1 0,-1-1-1,1 0 1,-1 0 0,0 0 0,-5 4 0,-65 75 42,56-66-3,-19 13-12,-105 81 210,111-89-201,-1-2 1,0-1-1,-41 17 1,-6-9 63,0-3-1,-116 18 1,129-29-21,-779 115 215,808-122-293,-697 83 310,-202 27 532,613-69-736,-378 49 24,3-21-75,194-60-1087,511-18 120,64-33-1809,113-76 1,62-69-1903,-85 61 3449,-46 45 1225,-113 75-46,1-1-1,-1 0 1,0-1 0,0 1 0,0 0 0,0-1 0,0 0-1,0 0 1,4-5 0,16-10 9513,-28 26-9098,-3 6-291,-2 0 0,0-1 1,-1 0-1,0-1 0,-19 17 0,4-8 17,0-1 0,-33 18-1,-186 81 224,222-109-360,-272 103 332,266-105-269,-31 15 0,54-20-41,-2-2-6,0 1-1,5-2 59,-1 0 0,1 1-1,0-1 1,0 1 0,0 0 0,0 0-1,-5 3 1,16 5 313,9 11-208,0-2 1,1 0-1,1-2 0,1 0 1,1-1-1,36 21 0,410 185 1248,-364-175-1247,-26-12-266,74 34 186,-60-25-2896,-83-39 849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7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722 10 4496,'0'0'2931,"7"-1"-1567,22-6-390,-22 6 619,2 6-1004,127 113 945,-41-31-1169,108 109 1027,-129-119-655,-73-76-704,-1 0 0,1 0-1,0-1 1,0 1-1,-1 0 1,1 0 0,-1 0-1,1 0 1,-1 0-1,1 0 1,-1 0-1,1 0 1,-1 0 0,0 1-1,19 77 733,-18-78-758,-1 0 1,0-1-1,0 1 0,0 0 1,0 0-1,0-1 1,0 1-1,0 0 0,0 0 1,0-1-1,0 1 1,0 0-1,-1 0 0,1-1 1,0 1-1,0 0 1,-1-1-1,1 1 0,-1 0 1,1-1-1,0 1 1,-1 0-1,-8 13 1,0-1 0,0 0 0,-1 0 0,-1-1 0,0 0 0,-1-1 0,0 0 0,0-1 0,-21 12 0,4-6-85,-1-2-1,-1-1 1,0-2 0,0 0-1,-52 8 1,40-12-162,-1-2 0,1-2 1,-77-5-1,51-5-26,0-4 0,2-2 0,-1-3 0,2-4-1,-79-33 1,116 41 196,0-1 0,1-2 0,-27-18 0,49 29 1,0-1 0,-19-17 14,17 12 14,-2-9 22,8 14 2,-3-17 20,3 17 0,0 0 39,2-1-88,-1 0 46,1 4-2,0 0 1,0 0-1,-1 0 0,1 0 0,0 0 1,1 0-1,-1 0 0,0 0 1,1 0-1,-1 0 0,2-3 0,3-17-3,-1 11-6,10-19 4,-10 21 8,-2 5 1,-1 1 0,1 0 0,0 0 0,0 0-1,0 1 1,0-1 0,1 0 0,3-2 0,13-14-4,-14 14-15,0 0 2,18-14 9,-17 14 22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8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1380 26 2544,'0'0'2030,"8"-4"-839,27-18 2975,-41 31-3221,-22 27-529,-1-2 1,-2-1-1,-2-1 0,0-1 1,-64 42-1,-211 113 211,-371 140-471,637-312-187,31-11-3,3 0-227,9-12-1909,1-3 1811,1 0-1,1 0 1,0 0-1,0 0 1,1 1 0,1 0-1,11-18 1,4-2-842,33-39 0,8 4 129,72-65 886,-126 124 423,2 1 115,37-25 6191,-51 40-6149,-1 1-264,4-6-73,-1 1 1,0-1 0,-1 0-1,1 0 1,-1 0 0,0-1-1,0 1 1,0-1 0,-4 4 0,-26 30 77,-2-2 0,-53 41 1,33-37-98,-56 35-160,108-71 32,0 0 0,0-1 0,-1 0 0,1 1 0,-1-1 0,0-1 0,1 1 0,-1 0-1,-5 1 1,4-2-298,0 0-1,1 1 0,-1 0 0,1 0 1,0 0-1,0 1 0,0-1 0,-6 6 1,-45 29-3073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698 1 1608,'0'0'9008,"1"6"-8674,5 19 105,-6-25-394,0 1 0,0 0 0,0 0 0,1-1 0,-1 1-1,0 0 1,0 0 0,0-1 0,0 1 0,0 0 0,-1 0 0,1-1 0,0 1 0,0 0 0,0 0 0,-1 0-1,-20 58 1129,-2-1 0,-50 91 0,20-58-215,-173 291 913,158-274-1832,-45 68-464,37-70-2635,71-100 805,-2 0-1017,-32 22-686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09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29 7829,'-6'-29'2262,"6"34"-1067,1 50 714,-1-50-2200,26 295 1741,21 2-587,-47-300-861,47 241 237,-23-121-194,32 124-1727,-39-174-1164,-3-29-964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1943 371 6845,'-6'-9'1170,"-2"-3"-798,2 4-217,1 0 0,-1 0 1,1-1-1,1 0 0,0 0 1,0 0-1,1 0 0,0 0 0,0-1 1,1 0-1,0 1 0,0-15 1,2 14-122,1 0 1,-1 0 0,2 0 0,-1 1 0,2-1 0,-1 0-1,6-12 1,-5 16-24,1-1 0,0 1 0,0 0-1,1 0 1,5-5 0,5-3 3,0 0 0,1 1 0,21-12 0,-21 19 85,55-7 179,-70 12-273,0 1 1,-1 0 0,1 0-1,0 0 1,-1 0 0,1 0-1,0 0 1,-1 0 0,1 0 0,0 1-1,-1-1 1,1 0 0,-1 0-1,1 0 1,0 1 0,-1-1-1,1 0 1,0 1 0,28 13 148,-17-4 38,-8-6-163,-1 1-1,0-1 1,0 1 0,0 0 0,0 0-1,-1 0 1,0 0 0,0 0 0,0 0-1,-1 1 1,0-1 0,0 1 0,0-1 0,-1 1-1,0-1 1,0 1 0,0 0 0,-1 6-1,-2-3 1,0 1 0,0-1 0,-1-1-1,0 1 1,0 0 0,-1-1-1,0 0 1,-1 0 0,0-1 0,0 1-1,-12 10 1,0-2-13,0 0 1,-1-1 0,-30 16-1,34-21-14,-1-2 0,0 0 0,-1-1 0,0 0 0,-29 6 0,39-11-7,-1-1 1,1 0-1,-1 0 1,1-1-1,-1 0 0,0 0 1,1-1-1,-1 0 1,1-1-1,-1 1 1,1-1-1,0-1 1,0 1-1,-11-7 0,16 9 2,1-1 0,0 0 0,0 1-1,0-1 1,0 0 0,0 0 0,0 0-1,0 0 1,0 0 0,0 0-1,-1-2 1,-27-39-60,-45-88-1,70 123 42,3 15 198,-4 32 254,2 64 0,-2 16 98,4-100-475,-2-1 0,-1 0 0,0-1 0,-8 23 0,-8 5-1,1-6-44,12-31-10,0-1 0,-1 1 0,0-1 0,0-1 0,-16 13 0,23-20-1,1 1 1,-1-1-1,1 0 1,-1 1-1,0-1 1,1 0 0,-1 1-1,1-1 1,-1 0-1,0 0 1,1 1-1,-1-1 1,0 0 0,1 0-1,-1 0 1,0 0-1,1 0 1,-1 0-1,-1 0 1,-3 0-66,-1-1-1,0 0 1,1 0 0,-1 0-1,1-1 1,-1 1 0,1-1-1,0-1 1,0 1 0,0-1-1,0 0 1,0 0 0,1 0-1,-1 0 1,1-1 0,0 0-1,0 0 1,0 0 0,0-1-1,1 1 1,-4-7-1,-2-4-175,2 0 0,0 0-1,0 0 1,-5-22 0,-14-68-516,22 86 677,-2-17-4,1 0 1,1-1-1,2 1 1,2-1-1,2 1 1,11-70-1,-12 99 1398,4 16-556,0 2-567,0 1 1,0 0 0,-2 0-1,1 1 1,-1-1 0,-1 1-1,1 22 1,-2-17-14,-1-1 0,-1 1-1,-1 0 1,0-1 0,-9 31 0,2-21 13,-1 0 0,-1-1 0,-2 0 0,0-1 0,-2-1-1,-1 0 1,0-1 0,-2 0 0,-1-2 0,0 0 0,-2-1 0,0-1 0,-1-1 0,-1-1 0,-1-1 0,0-1 0,-1-1-1,-27 11 1,2-6 105,0-1-1,-2-3 0,0-2 1,-63 7-1,69-15-164,0-2 0,0-1 0,0-3 0,0-2 0,-54-10 1,74 8-98,0-2 0,1 0 0,0-1 0,0-2 0,-38-20 1,53 23-47,0 1 1,0-1 0,1-1 0,0 1-1,0-2 1,-9-11 0,13 14-46,1 0 0,-1-1-1,1 0 1,1 0 0,-1 0 0,1 0 0,1 0 0,-1-1 0,1 1 0,-1-12-1,1 7-264,1 0 0,1 0 0,0 0 0,1 0 0,0 1 0,1-1 0,0 0 0,7-18 0,-3 13-664,1 0 0,1 0 0,1 1 0,20-29 0,20-17-3140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0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11925,'0'0'3568,"51"4"-5628,6 41-5716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0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0 385 10773,'0'0'1548,"60"-33"-1260,12-8-104,22-20-168,9-12-756,5-9-1588,15-13-1604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1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1466 0 7513,'-51'0'700,"-15"16"340,-14 13-244,-14 11-184,-6 13-316,-23 18-96,-17 6-176,-6 8 56,4 10-124,-4 3 64,9-1-252,5 1-1212,24-4-1492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44 464 4372,'0'0'3523,"6"-5"-2688,-1-2-610,-3 4-108,0 0-1,1 1 1,-1-1 0,1 0 0,0 1-1,-1 0 1,8-4 0,12-10 52,-16 12 1271,-4 10-775,2 5-492,-2-1 0,1 1 0,-2 0 0,1 0-1,-2 1 1,1-1 0,-3 17 0,-13 89 619,10-87-667,-32 152 574,9-53-196,27-118-486,-8 19 72,-1-5-78,8-19 20,1 0-39,-3 18-6,3-19 15,-5 14-40,3-13 247,127-264-370,-12 26-717,44-83 360,-108 241 506,-35 55 7,17-31 1,-19 36 17,35-26-31,-27 25 14,0 1-1,0 1 1,36-17-1,-42 24 8,0 0 0,1 2-1,-1-1 1,1 1 0,0 1 0,0 1-1,1 0 1,14 0 0,95 11-7,-121-9 6,0 0 0,0 0 0,0 1-1,0 0 1,0 0 0,0 0 0,0 0 0,0 0-1,-1 0 1,6 3 0,-1 1-2,0-2-5,-1 3 29,-1-1-15,-1 0 1,0 0-1,0 1 1,0-1-1,-1 1 0,1 0 1,-1 0-1,-1 0 1,1 0-1,-1 0 0,0 1 1,-1-1-1,0 1 1,0-1-1,0 1 1,0-1-1,-2 13 0,-1-8 29,0 0 0,-1 0 0,0 0-1,0 0 1,-2 0 0,1-1 0,-1 0-1,-1 0 1,0 0 0,0 0 0,-9 9-1,-2 1 8,-1-1-1,-1-1 0,-41 31 0,29-28-39,-1-2-1,-1-1 1,-68 27-1,-114 23 22,169-57-28,-55 6 1,100-16 0,-1-1-1,0 0 1,0 1 0,1-1 0,-1 0 0,0 0 0,0 0-1,0 0 1,1-1 0,-1 1 0,0 0 0,0-1-1,-1 0 1,-14-2-59,15 3 33,0 0 0,0 0 1,0 0-1,-1 0 0,1 0 1,0-1-1,0 1 1,0-1-1,0 0 0,-4-1 1,-16-6-620,15 5 328,-5 0 64,-6-5-5148,-13-5 2208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4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4789 655 3980,'0'0'5536,"-3"-1"-5312,-6-2-178,0 1-1,1 1 1,-1-1-1,0 2 1,0-1-1,-17 2 1,-17-1 12,-153-15-6,-90-3-14,75 4-13,6 1 18,-817-53 190,237-4-227,518 50 55,-178 9 458,396 11-501,-624 3 88,605-2-100,-55-1 16,-22-1 70,140 1-42,-3 1 27,3-1-146,-1 2 157,0-2 0,0 1 1,0-1-1,1 0 0,-1 0 0,0-1 0,0 1 0,0-1 1,-9-3-1,10 1-61,4 2-6,-1 0 1,0 0 0,1 0 0,-1 0-1,0 1 1,0-1 0,0 1 0,0-1 0,0 1-1,0-1 1,-4 1 0,15-7-31,25-17 9,2 1 1,54-27-1,91-33 2,-123 57 0,193-75 7,-36 14-21,-192 79 135,-23 8-117,0 0 0,0 0 0,0 0 0,0 0 0,0 0 0,0 0 0,0 0 0,0 1 1,0-1-1,0 0 0,0 0 0,-1 0 0,1 0 0,0 0 0,0 0 0,0 0 0,0 0 0,0 0 1,0 0-1,0 0 0,0 1 0,0-1 0,0 0 0,0 0 0,0 0 0,0 0 0,0 0 0,0 0 0,0 0 1,0 0-1,0 0 0,0 1 0,0-1 0,0 0 0,0 0 0,0 0 0,0 0 0,0 0 0,0 0 1,0 0-1,0 0 0,0 0 0,0 1 0,0-1 0,1 0 0,-1 0 0,0 0 0,0 0 0,0 0 1,0 0-1,0 0 0,0 0 0,0 0 0,0 0 0,0 0 0,0 0 0,1 0 0,-1 0 0,0 0 1,0 0-1,0 0 0,0 0 0,-27 22 210,-43 18-136,-1-2 0,-150 55 1,139-63-65,-1-4 1,-1-3-1,-128 16 1,181-33-10,22-4-9,-1 0 0,0 0 1,-18 0-1,3-2 19,19 0 405,8 0-373,0 0 0,1 0-1,-1 0 1,0 1 0,1-1 0,-1 1-1,0 0 1,0 0 0,0-1 0,3 3 0,6 2 75,77 30 297,-1 4-1,140 86 0,-122-59-289,-99-62 626,-4-4-912,-1 0 72,0 1 1,0-1-1,1 1 0,-1-1 1,0 1-1,0-1 0,0 1 1,1 0-1,-1 0 0,0-1 1,1 3-1,0-1-189,2 0-1228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6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3920 1 3556,'0'0'7687,"-9"5"-7102,-82 53 518,-116 97 0,98-70-497,-449 309 1872,129-156-1457,-19-34-60,384-177-790,-175 77 243,-840 392 1173,931-422-1325,-116 62-7,258-132-232,1-1-44,-14 7 12,14-7 172,3-8-1377,0-1 1138,0 0 0,1 0 0,-1 0 1,1 0-1,0 0 0,1 0 0,0 0 0,0 0 1,0-1-1,1 1 0,-1 0 0,1 0 1,1 0-1,-1 0 0,1 1 0,3-7 1,6-14-343,1 2 0,22-34 0,-16 29 96,162-275-1678,-149 256 1946,-8 11 82,-8 16-28,-11 16 67,-4 13 262,-1 13-144,-2-1 0,0 1 0,-1 0-1,-1-1 1,-1 0 0,-1 0 0,0-1-1,-2 0 1,0 0 0,-21 30 0,-10 8 127,-91 102 0,-98 68-35,188-188-261,5-8-15,28-25 765,15-3-691,6 3-56,0-1 1,1 0-1,-1-1 1,1 0-1,0-1 1,0-1 0,28 2-1,110-10 275,-32 0-164,98 6-76,-212 0-154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8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1298 1 7353,'0'0'4609,"2"4"-4609,16 27 37,-2 1-1,-1 0 1,18 59 0,-30-79 16,0 0-1,-1 1 1,0-1-1,-1 0 1,0 1-1,-1 0 1,-1-1-1,0 1 1,0-1-1,-1 0 1,-1 1-1,0-1 1,-1 0-1,-7 16 1,2-11-35,-1 0 0,0 0 0,-1-1-1,-1-1 1,0 0 0,-1-1 0,-1 0 0,-15 12 0,-7 1-10,-2 0 0,-49 25 0,67-40-22,-1-1 0,-1-2 1,1 0-1,-2-1 0,-40 9 1,54-16-52,0 0 1,0 0 0,0-1 0,0 0 0,0 0 0,0-1 0,-16-4 0,19 3-32,0 0 0,0 0 0,0-1 0,0 0-1,1 0 1,-1 0 0,1-1 0,0 0 0,0 0 0,0 0-1,1 0 1,-6-7 0,2 0-113,1-1 0,0 1 0,0-1 0,1-1 0,1 1 0,0-1 0,1 0 0,-5-23 0,4 6-82,1 0 0,-1-54-1,6 46 229,1 1-1,3-1 1,0 1 0,12-40-1,-14 70 132,5 4 229,27-8 88,-35 11-367,0 0-1,1 0 0,-1-1 0,0 1 0,1 0 0,-1 0 0,0 0 0,1 0 0,-1-1 0,1 1 0,-1 0 0,1 0 0,-1 0 0,0 0 0,1 0 0,-1 0 1,1 0-1,-1 0 0,0 0 0,1 1 0,-1-1 0,1 0 0,-1 0 0,0 0 0,1 0 0,-1 0 0,1 1 0,-1-1 0,0 0 0,1 0 0,-1 1 0,0-1 0,1 1 1,2 1 55,0 1 0,0 0 0,0 1 0,0-1 0,-1 0 0,0 1 0,1-1 0,-1 1 0,0 0 0,-1 0 1,1 0-1,-1 0 0,1 0 0,0 6 0,-2-4-22,1 0 1,-1 0-1,0 1 0,0-1 1,-1 0-1,0 0 1,0 0-1,-1-1 0,1 1 1,-5 10-1,-4 4 13,0 0-1,-2-1 1,0-1 0,-1 0-1,0-1 1,-2 0 0,-32 29-1,4-10-43,-1-3 0,-48 29 0,71-47 47,0 0 0,1 2 0,1 0 0,1 1 0,0 1 0,1 1 0,2 1 0,0 0-1,1 0 1,0 2 0,-18 44 0,26-49 31,-1 0 0,2 0-1,0 1 1,2-1 0,0 1-1,-1 34 1,5-4 163,8 68 0,-7-89-101,-2-23 65,0 1 103,0 19 99,0-19 622,-8-5-910,2 0-130,0-1 1,0 1 0,-1-1 0,1-1-1,0 1 1,-1-1 0,1 0-1,0-1 1,0 1 0,0-1-1,0 0 1,0-1 0,1 1-1,-1-1 1,0 0 0,-7-6-1,3-2-8,0 1 0,1-1 0,0-1-1,1 1 1,0-2 0,1 1 0,0-1-1,1 0 1,0 0 0,-6-25-1,4 11-9,2-1 1,1 1-1,1-1 0,-1-44 0,6 46-19,0 0 0,1 1 0,2-1 1,1 1-1,0 0 0,2 0 0,17-40 0,-17 51-256,0 0 0,0 1-1,1 0 1,1 0 0,0 1-1,1 0 1,1 0 0,-1 1-1,2 1 1,-1 0-1,1 0 1,1 2 0,0-1-1,16-7 1,34-9-2343,3 4-552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9577,'23'29'1680,"14"-8"-308,6-10-280,14-1-332,3-15-356,12-3-180,8-8-124,-15-5-212,1-3-824,-17-5-1092,-4-3-2008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8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41 11413,'0'0'1620,"-14"-41"-1104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9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509 400 5693,'-13'-16'317,"1"-1"0,-19-35 1,27 43-206,1 0-1,-1 0 1,1 0 0,1 0 0,0-1-1,0 1 1,1-1 0,-1-13 0,3 8-65,1 0-1,0 0 1,0 1 0,2-1 0,0 1 0,0 0 0,2 0 0,7-15 0,-13 28-48,1-1 0,0 1 1,-1 0-1,1-1 0,0 1 0,0 0 1,0 0-1,0 0 0,0 0 1,1 0-1,0-1 0,32-28 37,-33 29-36,1 0-1,-1-1 1,0 1-1,1 0 1,-1 0 0,1 1-1,-1-1 1,1 0-1,-1 0 1,3 0-1,34-13 12,-37 14-12,0-1 0,0 1 0,0-1 1,0 1-1,0 0 0,0-1 0,1 1 0,-1 0 0,0 0 0,0 0 0,0 0 1,0 0-1,0 0 0,0 0 0,2 1 0,6 1 1,24 3 36,-29 4 7,9 30-1,-13-39-40,1 1 0,-1 0-1,0 0 1,1-1 0,-1 1-1,0 0 1,0 0 0,0-1-1,0 1 1,0 0-1,0 0 1,0 0 0,0-1-1,0 1 1,0 0 0,0 0-1,0-1 1,0 1 0,-1 0-1,1 0 1,0-1 0,-1 1-1,1 0 1,0-1-1,-1 2 1,-18 38-12,18-38 11,0-1 1,1 1-1,-1-1 1,0 1-1,0-1 0,0 0 1,0 1-1,0-1 1,0 0-1,0 0 0,-1 0 1,1 0-1,-3 2 0,-48 35 266,-1-1-1,-99 48 0,114-67 54,1 2 1,0 1-1,-41 32 0,64-42-253,1 0 1,0 1-1,0 1 1,1 0-1,1 0 0,0 1 1,1 1-1,1 0 1,0 0-1,-10 24 0,12-22-9,2 0 0,0 0 0,0 0 0,-2 25 0,7-33-283,-1 1 0,2 0-1,-1 0 1,1 0 0,1-1-1,0 1 1,0-1 0,1 1 0,0-1-1,7 14 1,9 17-2652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19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0 387 6329,'20'-61'1312,"17"-3"-100,-8 3-248,14 3-244,2 10-244,-10 6-112,7 13-180,4 10 28,-3 14 4,-14 50-192,-29 5-56,-15-2-624,-28 5-1500,-8-3-1657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0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5260,'0'0'5514,"3"11"-4668,36 140 735,-13-58-1173,70 215 177,29 123-1745,-110-358-1290,-7-14-1669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1532 67 8377,'-8'-6'164,"0"-1"-64,-1 1-1,1 0 1,-2 1-1,1 0 1,-1 0-1,1 1 1,-1 0-1,-16-4 1,-2 4 49,-2 0 1,1 2 0,0 1-1,-52 5 1,-118 29 355,115-14-367,1 3 0,2 4 0,0 4 0,2 3 0,2 4 0,1 3 0,-99 69 0,141-84-142,1 2 0,2 2 0,1 1 0,-44 55 0,63-70-47,1 0 0,0 0 0,1 1 0,1 1 0,0-1 0,-9 34 0,12-30-734,1-1 0,1 1 0,-1 27 0,3 21-2620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1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685 1 9081,'0'0'2913,"9"2"-2681,1 1-147,0 0 1,0 1-1,0 0 1,0 1-1,-1 0 1,0 1-1,0 0 1,0 0 0,-1 1-1,1 0 1,-2 1-1,14 16 1,7 10 275,43 73 0,41 103 389,-92-164-488,-2 1 1,20 84-1,-32-107-153,1 7 78,-1-1 0,4 58-1,-10-79-163,0 0 0,0 0 0,-1-1 0,0 1 0,-1 0 0,0 0 0,0-1 0,-1 1 0,0-1 0,-1 0 0,0 0-1,0 0 1,0 0 0,-10 12 0,3-9-16,-1 0 0,0 0 0,0-1-1,-1-1 1,0 0 0,0-1 0,-1 0 0,-1-1-1,1-1 1,-1 0 0,0-1 0,0-1 0,0 0-1,-1-1 1,-22 2 0,7-3-6,-1-1 0,1-1 0,-1-1 0,1-2 0,0-2 0,-60-15 0,58 9-1,0-2-1,1-1 0,1-1 1,0-2-1,1-1 1,1-1-1,-38-32 0,36 23 1,1 0 0,1-2 0,2-2 0,1 0 1,-42-69-1,55 78-3,2 0 0,0-1 0,2 0 0,0 0 0,-7-37 0,13 47-7,1-1 0,0 0 1,1 0-1,1 0 0,0 0 0,1 0 1,1 0-1,0 0 0,1 0 1,7-21-1,-2 16-212,0 0 0,2 1 0,13-22 1,27-32-4825,-14 22 1139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5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175 436 5605,'0'0'3501,"8"-2"-3183,194-63 408,-187 57-696,-4 2-30,-6 3-3,0 0-1,0 0 1,-1-1 0,1 1-1,-1-1 1,0 0 0,6-7 0,7-8 10,0-1 0,-1 0 0,-1-1 0,-1-1 1,12-24-1,-19 33-1,-6 10-2,1 0 0,-1-1 0,1 1 0,-1-1 0,0 0 0,0 1 0,0-1-1,-1 0 1,1-7 0,2-28-21,-2 30 38,-8 1-47,3 3 26,0 0 0,0 0 0,0 1 0,-1 0 0,0-1 0,0 2 0,0-1 0,-1 1 0,1-1 0,-1 2 0,0-1 0,1 0 0,-1 1 0,0 0 1,-1 1-1,1-1 0,0 1 0,0 1 0,-1-1 0,1 1 0,-11 0 0,-3 5 1,-1 0 0,1 1 0,0 0 0,0 2 0,-23 13 0,16-6 60,0 0 1,-41 34 0,52-33 88,11-11-117,-2 3 15,0-1 0,1 1 0,0 0 0,0 0 0,1 1 0,0 0 0,0 0-1,-4 13 1,5 15 147,4-36-187,0 0 0,0 0 0,0 0 0,0 0 0,0-1 0,0 1 0,0 0-1,1 0 1,-1 0 0,0 0 0,0-1 0,1 1 0,-1 0 0,1 0 0,-1-1 0,1 1 0,-1 0 0,2 1 0,9 12 41,0 0 0,1-1 0,1 0 1,0-1-1,0-1 0,1 0 0,31 18 1,74 26 11,-8-4-38,-79-34 1,-27-14 338,-2 5-187,6 22-34,-8-30-138,-1 0-1,0 1 0,0-1 0,0 0 0,0 1 1,1-1-1,-1 1 0,0-1 0,0 0 0,0 1 1,0-1-1,0 1 0,0-1 0,0 1 0,0-1 0,0 0 1,0 1-1,0-1 0,0 1 0,-1-1 0,1 0 1,0 1-1,0-1 0,0 1 0,0-1 0,-1 0 0,1 1 1,0-1-1,0 0 0,-1 1 0,1-1 0,0 0 1,-1 0-1,1 1 0,-1-1 0,-8 8 2,0 0 0,0-1 0,-1 0 0,0 0 0,-1-1 1,1-1-1,-1 0 0,0 0 0,0-1 0,-1 0 0,1-1 0,-13 1 0,6 0 0,-1-2 0,0 0 1,1-1-1,-1-1 0,0-1 0,1-1 1,-23-4-1,41 6-3,-1 0-1,0-1 1,0 1 0,0 0 0,0 0-1,0-1 1,1 1 0,-1-1 0,0 1-1,0-1 1,0 1 0,1-1 0,-1 1-1,0-1 1,0 0 0,-5-5-8,0-1 1,1 1-1,-1-1 1,2 0-1,-1-1 1,1 1 0,0-1-1,0 0 1,-4-15-1,8 12-6,2 3 12,-1 5-1,0 0 0,0 0 0,0 0 0,-1 0 0,0 0 1,1 0-1,-1-3 0,5 14 46,-1 0 1,1 0 0,-1 1 0,0 0 0,-1 0 0,0 0 0,-1 0 0,0 1 0,0-1 0,-1 1 0,0-1 0,-1 1 0,0 12 0,-5 10-2,-1 0 1,-2-1 0,0 0-1,-3 0 1,0-1 0,-30 54 0,39-79-117,0-1 1,-1 0 0,0 1 0,0-1 0,0 0 0,-4 4 0,1-1-164,0 0-954,-1-1-713,-21 18-511,20-19-149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1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8845,'0'0'5368,"6"32"-3171,31-8-2173,-17 29-10485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1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41 7389,'1'-7'600,"3"-20"252,-3 21 491,8 6-1231,0 0-1,0 1 1,0 1 0,0-1-1,0 1 1,0 1-1,0 0 1,0 0-1,-1 1 1,0 0 0,0 0-1,12 9 1,-7-3-19,-1 0 0,0 2 1,-1-1-1,0 2 0,0-1 0,11 19 1,-10-12 49,0 1 0,-1 0 0,-1 1 1,8 23-1,-15-34-106,0 0 0,0 0 1,-1 0-1,-1 1 0,1-1 0,-2 1 0,1-1 1,-2 1-1,1-1 0,-1 1 0,-4 12 1,2-9-28,-1-1 0,0 1 1,-1-1-1,-1-1 1,0 1-1,-1-1 1,0 0-1,-1 0 1,0-1-1,-1 0 1,0-1-1,-1 0 1,0 0-1,-1-1 1,0 0-1,0-1 1,-1 0-1,1-1 0,-18 7 1,27-13-8,-1 0 0,0 0 0,1 0 0,-1 0-1,0-1 1,0 1 0,0-1 0,0 0 0,1 0 0,-6 0 0,-28-12 21,23 2-35,6 3 5,1 0-1,1-1 0,-1 0 1,1 0-1,-5-12 0,8 16 2,0 0 0,1 0 0,-1 0-1,1 0 1,0 0 0,1 0 0,-1 0-1,1-1 1,-1 1 0,1 0-1,1 0 1,-1-1 0,1 1 0,-1 0-1,1 0 1,0 0 0,0 0 0,3-6-1,6-9-32,-8 14 32,4 2-23,17-7 38,-23 9-9,0 1 0,1 0 0,-1 0 0,0 0 0,1 0 0,-1-1 0,0 1 0,1 0 0,-1 0 0,0 0 0,1 0 0,-1 0 0,0 0 0,1 0 0,-1 0 0,1 0 0,-1 0 0,0 0 0,1 0 0,-1 0 0,0 0 0,1 0 0,-1 0 0,0 1 0,1-1 0,-1 0 0,0 0 0,1 0 0,-1 0 0,0 1 0,1-1 0,-1 0 0,0 0 0,1 1 0,30 24 34,-23-15 60,1 1 1,-1 0-1,-1 0 0,0 1 1,-1 0-1,0 0 1,-1 1-1,0-1 1,-1 1-1,0 0 1,-1 1-1,0-1 1,-1 0-1,-1 1 1,0-1-1,-1 1 1,-1 0-1,0-1 1,0 0-1,-2 1 1,1-1-1,-2 0 1,-6 17-1,0-10-63,-1-1 0,0 1-1,-2-2 1,-27 31 0,10-17-697,-44 35-1,60-58-809,-20 7-1045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7765,'43'8'6372,"-26"-56"-13692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1 6729,'0'0'2816,"-15"32"-656,21 0-948,8 10-844,-5-5-176,-3-2-20,-6 15-84,-20 3-60,-9 8-16,-22 5-64,-9-2-432,-12-2-584,1-9-676,-4-8-828,10-8-177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07:22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1 5657,'16'12'619,"0"0"0,-1 1 0,-1 1 0,0 0 0,18 26 0,-6-4 490,29 57-1,-46-74-982,0 0 0,0 0 0,-2 1 0,-1 0-1,0 1 1,-1-1 0,-2 1 0,0 0 0,-1 0-1,-1 26 1,-2-30-106,0 0-1,-2 0 1,0-1-1,-1 1 1,-1-1 0,0 1-1,-1-2 1,-1 1-1,0 0 1,-1-1-1,-1-1 1,-1 0-1,-11 15 1,-9 5-101,0-1-1,-2-2 1,-2-1 0,-1-2 0,0-1-1,-52 29 1,49-36-1582,0-1 0,-2-2 0,-76 22 0,51-22-1294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5:57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25 5525,'-33'-25'6698,"30"37"-5787,-4 19-556,2 1 0,1-1 0,1 1 1,2-1-1,4 41 0,24 169 514,-7-110-651,11 95-66,-24-165-154,-1-17-320,-2 2-1,-2-1 1,-7 84-1,-27 38-4967,15-97 1109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5:58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0 9173,'0'0'4220,"0"66"-3044,-16 11-168,-8 13-328,-19 5-279,-17 10-157,-7 0-104,-9-9-152,-1-6-120,0-13-553,11-15-939,6-15-1144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5:58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11897,'0'0'2416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5:59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1408 0 6037,'0'0'4005,"-6"10"-3707,-61 124 244,60-119-432,-2-1 0,1 0-1,-2-1 1,0 1 0,0-2-1,-23 21 1,14-13 44,-39 36 197,-3-3 0,-123 83 0,-148 64-137,300-182-191,-24 14-4,-250 149 65,260-152-92,37-23-24,8 2 13,-4 23 19,6-23 9,13-2 3,33 10 0,78 18 0,158 1-29,-147-20 38,145 31-24,-272-44 45,-9 6 4,0 23-32,0-31-13,0 1 0,0 0 0,0 0 0,0-1 0,-1 1 1,1 0-1,0-1 0,0 1 0,0 0 0,-1-1 0,1 1 0,0 0 0,0-1 1,-1 1-1,1 0 0,-1-1 0,1 1 0,-1-1 0,1 1 0,-1-1 0,1 1 1,-1-1-1,1 1 0,-1-1 0,1 0 0,-1 1 0,0-1 0,-28 23 1,-1-2-1,-1-1 0,0-1 1,-2-2-1,0-1 1,0-2-1,-55 16 0,35-15 48,0-3 0,-1-2 0,0-2 0,-88 0 0,124-8 54,1 0 0,-1-2 1,1 0-1,-1-1 0,1-1 0,0 0 1,0-2-1,1 0 0,-30-15 1,35 15-62,1-1 1,0 0-1,0-1 1,1 0-1,0 0 0,1-1 1,-1 0-1,2-1 1,-1 0-1,1 0 1,1 0-1,0-1 0,0 0 1,1 0-1,-3-13 1,0-5-31,1 0 1,1 0-1,1-1 1,2 0-1,1-32 1,14-152-54,0 124 27,4 1-1,30-96 1,4-3-219,-33 114-2387,-15 66-17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5:59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9685,'0'0'1584,"34"56"880,-8-13-988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5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6365,'0'0'3019,"-2"11"-2157,-7 47 9,-22 73 0,-30 66-152,21-92-652,-95 175 0,83-195-1721,47-78-532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5:59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1594 29 6861,'7'-28'5492,"-74"105"-4532,-16 13-432,-37 15-188,-17 3-176,-13 7-76,-13-5-20,-4 5-68,-3-6-532,0-10-952,-23 2-1724,13-11-1145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0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1863 1 8177,'0'0'3589,"5"10"-3447,10 27-39,-2 1 0,13 62-1,-21-74-22,-1-1-1,-1 1 1,-1 0-1,-2 0 1,-3 40-1,1-54-53,-1 0 0,-1 1 0,1-1 0,-2 0 0,0-1 0,0 1 0,-1-1 0,0 0 0,-1 0 0,-1-1-1,1 0 1,-2 0 0,1-1 0,-1 0 0,-1-1 0,1 0 0,-14 9 0,-5 1-25,-1-2 1,-1 0-1,0-2 0,-1-2 1,-41 12-1,32-13 15,-1-1 0,0-2-1,-77 4 1,88-11-19,0-2 0,0 0 0,0-2 0,0-2 0,1 0 0,-31-11 0,37 7-4,1-1-1,0-1 1,1-2 0,0 1 0,1-2-1,1-1 1,0-1 0,1 0-1,-29-34 1,35 31-81,-13-26-4,24 44 85,0-1 0,0 1 1,1-1-1,-1 0 1,0 1-1,1-1 1,-1 0-1,1 1 1,0-1-1,-1 0 0,1-3 1,-4-40-61,2 34 21,8 2 4,16-29 3,-22 38 36,1-1 1,-1 0 0,1 0-1,-1 1 1,0-1-1,1 0 1,-1 1-1,1-1 1,0 0 0,-1 1-1,1-1 1,-1 1-1,1-1 1,0 1-1,-1-1 1,1 1 0,0 0-1,0-1 1,-1 1-1,1 0 1,0 0-1,0-1 1,0 1 0,1 0-1,98-24-110,-99 24 112,0 0 0,0 0 1,0 0-1,0-1 0,0 1 1,-1 0-1,1 0 0,0 0 0,0 1 1,0-1-1,0 0 0,0 0 1,0 0-1,0 1 0,0-1 1,1 1-1,31 11 28,-24-8 9,-5 6 1,23 81 64,-26-91-94,-1 1-1,0 0 1,0 0-1,0 0 1,0 0-1,0 0 1,0 0-1,0-1 1,0 1-1,0 0 1,0 0-1,0 0 1,-1 0-1,1 0 1,0-1-1,-1 1 1,1 0-1,0 0 1,-1 0-1,0 1 1,-7 12 54,-1 0 0,0 0 0,-1 0 0,0-1 0,-1-1 0,0 0 1,-1 0-1,-1-1 0,1-1 0,-24 15 0,-5-3 94,-1-1 0,-1-3-1,-1-1 1,-47 11 0,-1-5-26,-94 9 1,141-27-119,0-2 1,-84-4 0,103-1-37,-6-1 62,-8-4-617,-6 0-738,34 5-1227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0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9649,'0'0'4364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11089,'0'0'3360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2248 66 8957,'1'10'189,"0"2"-84,0-6 25,-1 0 0,1 0 0,0 0 0,0 0 0,1 0-1,4 10 1,39 92 892,-28-74-758,-2 0-1,-2 1 1,18 71-1,-27-79-225,-1-1-1,-2 0 0,0 0 0,-2 1 1,-1-1-1,0 0 0,-3 1 0,0-2 1,-1 1-1,-1-1 0,-2 0 0,-1 0 1,0-1-1,-17 27 0,18-35-24,6-10 0,-1 0 0,1-1-1,-1 1 1,-1-1 0,-8 9 0,-16 17-7,29-30-5,-1 0 1,0 0 0,0 0 0,1-1-1,-1 1 1,0 0 0,0 0 0,0-1-1,0 1 1,0-1 0,0 1 0,0-1-1,0 1 1,0-1 0,0 0 0,-2 1 0,-37 11 26,39-11-28,1-1 0,-1 0 0,0 1 0,0-1 0,1 0 0,-1 0 0,0 1-1,0-1 1,0 0 0,0 0 0,1 0 0,-1 0 0,0 0 0,0 0 0,0-1 0,0 1 0,1 0 0,-1 0-1,0 0 1,0-1 0,0 0 0,-33-11 4,34 12-4,-1-1 0,0 1 1,0 0-1,0-1 1,0 1-1,1-1 1,-1 1-1,0-1 1,0 1-1,1-1 1,-1 0-1,0 1 1,1-1-1,-1 0 1,1 0-1,-1 1 1,1-1-1,-1 0 0,1 0 1,0 0-1,-1 1 1,1-1-1,-1-2 1,-10-20-29,1 0 0,1-1 0,1 0 0,-9-47 0,14 43-16,2-1 1,1 0-1,1 0 1,6-33-1,29-114-114,-13 95 60,3 2 0,62-127 0,-62 159 24,-19 36 52,-2 1-51,-5 21 47,-2 0 31,1-1-1,-1 1 0,-1-1 1,0 1-1,-1-1 0,0 0 0,0 0 1,-1-1-1,0 1 0,-1-1 0,0 0 1,-8 8-1,-2 2 6,-1 0-1,-1-1 0,0-1 1,-32 22-1,9-12-4,-1-2-1,-1-1 1,-1-3-1,0-1 1,-2-3-1,0-1 1,-1-2-1,0-3 1,-1-1-1,-1-3 1,1-2-1,-70-1 0,48-6-4,0-2-1,0-4 0,0-3 0,1-3 0,-112-37 0,118 26-65,2-2 0,-95-58 0,148 80-71,2-3-272,-16-25 244,16 25 51,17 5 76,10-2 29,-1 0 0,1 1 0,0 2 0,0 0 0,0 1 0,0 1 0,0 1 0,0 0 0,-1 2 0,24 6 0,11 10-14,-8 6 21,-7 4-9,-25-14 43,9 20-18,-24-35-13,1 1 0,-1-1 0,0 0 0,1 1 0,-1-1 0,0 0-1,1 1 1,-1-1 0,0 0 0,0 1 0,0-1 0,1 0 0,-1 1 0,0-1 0,0 1 0,0-1 0,0 1 0,0-1-1,0 0 1,0 1 0,0-1 0,0 1 0,0-1 0,0 1 0,0-1 0,0 0 0,0 1 0,0-1 0,0 1 0,0-1 0,-1 0-1,1 1 1,0-1 0,0 1 0,0-1 0,-1 0 0,1 1 0,0-1 0,0 0 0,-1 0 0,1 1 0,0-1 0,-1 0-1,1 1 1,0-1 0,-1 0 0,1 0 0,-1 0 0,0 1 0,1-1-1,-10 10 3,0 0 0,-1-1-1,0-1 1,0 1-1,-1-2 1,-20 10 0,16-11 5,0 0 0,-1-2 0,0 0 1,1-1-1,-1-1 0,-33 1 0,26-3-76,0-2-1,0-1 0,-46-10 0,69 13 46,0-1-1,0 1 0,-1 0 0,1-1 1,0 1-1,0-1 0,0 1 0,0-1 1,0 0-1,0 1 0,0-1 0,0 0 1,0 0-1,1 1 0,-1-1 0,0 0 1,0-1-1,-35-36-447,35 38 453,0-1 0,1 0 1,-1 1-1,0-1 1,0 0-1,1 0 1,-1 0-1,1 0 0,-1 0 1,1 1-1,-1-1 1,1 0-1,-1 0 0,1 0 1,0 0-1,0-1 1,-1 1-1,1 0 1,0 0-1,0 0 0,0-1 1,-2-32-180,4-40 1,-2 73 191,0 0 0,0 0 0,0 0 1,1 0-1,-1 0 0,0 1 1,0-1-1,1 0 0,-1 0 1,0 0-1,1 0 0,-1 1 0,1-1 1,-1 0-1,1 0 0,0 1 1,-1-1-1,1 0 0,0 1 1,-1-1-1,2 0 0,34-34-28,-35 33 28,0 1 1,1 0 0,-1-1-1,1 1 1,0 0 0,-1 0-1,1 0 1,0 0 0,0 0-1,0 0 1,2-1 0,19-7 8,0 1 0,0 1 1,43-8-1,-14 13-42,-49 2 43,0 0-1,0 0 1,1 0 0,-1 0-1,0 0 1,0 1-1,1-1 1,-1 1-1,6 2 1,-1 0 6,-1-1 110,-10 6-24,-8 27-38,11-34-53,0 0 1,-1 0 0,1 0 0,0 0 0,-1 0 0,1-1 0,-1 1-1,1 0 1,-1 0 0,1-1 0,-1 1 0,1 0 0,-1 0 0,0-1-1,1 1 1,-1-1 0,0 1 0,0-1 0,1 1 0,-3 0 0,-33 21 253,-2-1 1,0-2-1,-1-2 1,-65 20-1,82-30-175,-52 15 151,-80 35 0,131-46-193,0 1-1,1 0 0,0 2 1,1 0-1,0 2 0,1 0 0,-26 29 1,33-30 52,0 1 1,1 1 0,0 0-1,1 0 1,1 1 0,1 1-1,1 0 1,0 0 0,2 0-1,-8 33 1,4-4 212,1 0 0,3 1 0,1 0-1,4 75 1,60 237 416,-29-209-801,-19-105-1364,-7-36 877,-1-1-2230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2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1377 3116,'0'0'6341,"-7"2"-5920,-20 4-75,15-6-107,6-2-179,4 1-37,-1 0-1,1 0 0,0 0 0,0 1 1,0-1-1,0 1 0,0-1 1,-1 1-1,-2 0 0,1-10 40,1 3-63,1-1 0,-1 1 1,2 0-1,-1-1 1,1 0-1,0 1 0,0-1 1,1 0-1,0 1 0,1-1 1,-1 0-1,1 1 1,3-9-1,0 6-15,0-1 1,1 1-1,1 0 0,-1 0 1,2 0-1,-1 1 1,11-11-1,7-5-52,32-27 1,-41 40 49,0 1 1,1 1-1,1 0 1,0 1-1,0 1 0,1 0 1,27-7-1,-45 14 19,1 1 0,0 0 0,0 0-1,0-1 1,0 1 0,0 0 0,0 0-1,0 0 1,0 0 0,0 0 0,-1 0 0,1 0-1,0 0 1,0 1 0,0-1 0,0 0-1,0 0 1,1 1 0,38 12 22,-38-13-22,-1 1 0,1-1 1,-1 1-1,1-1 1,-1 1-1,1 0 1,-1 0-1,0 0 1,1 0-1,-1 0 0,0 0 1,1 1-1,8 6 4,-1 1 0,-1 0 0,0 0 0,8 11 0,-12-14-4,-1-1 0,0 1 0,0 0 0,0 0 0,-1 0 0,1 0 0,-2 1 0,1-1 0,-1 0 1,0 1-1,1 11 0,-3-5 25,0 0 1,-1 0-1,-1 0 0,0-1 1,-1 1-1,0-1 1,-1 0-1,-6 13 1,10-24-8,1 0 0,-1 1-1,0-1 1,0 0 0,0 0 0,1 0 0,-1 0 0,0 0 0,0 0 0,-1-1 0,1 1 0,0 0 0,0 0 0,-2 0 0,-12 10 102,-105 62 577,108-67-563,-1 0 0,0 0 0,-1-1-1,1-1 1,-1 0 0,0-1 0,0-1 0,-20 2 0,-1-6 319,19-3-154,7-1-257,-1 0 0,1-1 1,1 0-1,-1 0 0,1-1 0,0 0 0,1 0 0,0-1 0,0 1 0,1-2 0,0 1 0,-8-20 0,8 11-31,1 1 0,0-1 0,1-1 0,-2-35 0,6-78 3,1 109-10,46-456-67,-23 296 6,-19 130-361,-2 0-1,-8-98 1,3 105-862,2 44 1128,0 1-1,0 0 1,0 0-1,0 0 1,0 0 0,0 0-1,-1 0 1,1 0-1,0 0 1,0 0-1,-1 0 1,1 0-1,-1 0 1,0-1-1,-18-37-3235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2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1160 0 9749,'0'0'784,"-6"39"24,-38 14-20,-32 22-268,-18 11-208,-16 14-124,0 10-88,-6 8-44,-4 2-36,3 4-8,7 0-40,7-6-736,19-13-1144,14-19-1516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3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0 1852,'-42'16'36,"34"-13"2895,5 7-2207,-11 32-11,11-23-24,2-9-479,0-6-78,1 0 1,0 0-1,0 0 0,0 0 0,0 1 1,1-1-1,-1 0 0,3 5 0,3 26 65,-4-26 317,-8-18-537,-27-44-9,11 14 7,16 29 45,1 3-33,-18-25 23,18 24-56,14 12 50,3-2 8,-7-1 3,0 0-1,0 1 1,0 0 0,0 0 0,0 0 0,0 0 0,4 4-1,27 13 91,-27-15 345,-6 5-358,8 26-155,-8-26-612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3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0 4260,'0'0'1329,"50"25"1459,-33 27-1532,-17 5-180,-17 4-184,-9 7-164,-8 3-204,1 0-272,-10 1-76,-1-5-124,-6 4 8,-10 1-60,-6-5-208,-1-11-928,-10-9-1140,11-17-1336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4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2827 1 4508,'0'0'4606,"-1"11"-3803,0 3-625,-1 0-1,0 0 1,-1 0-1,-1-1 1,0 1-1,-1-1 1,0 0 0,-1 0-1,-1-1 1,-13 20-1,4-13 50,-2 0-1,0-1 0,-1-1 0,-1-1 1,-1-1-1,-40 23 0,18-15 112,0-3 0,-80 27-1,25-20-70,-1-4 0,-1-4 0,-158 10 0,-307-32 623,287-21-955,1-12 0,-319-84 0,551 108-1058,37 9-589,-2-1-1125,-40-14-1308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9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1301 0 8685,'0'0'1424,"28"5"1876,-85 32-3072,-8 3-108,-15 5-84,-15 5 36,-8 6-88,-25 10 52,-12 3-412,-3 8-572,-25 2-704,2-2-848,-17-3-593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1 449 2700,'47'-95'1441,"70"-103"0,-92 157-772,-24 39-612,0 0-1,0 1 0,0-1 1,0 1-1,1-1 0,-1 1 1,0 0-1,1-1 0,2-1 1,54-44 937,-51 41-846,-2 1-71,0 1-1,0 0 0,1 0 1,0 0-1,-1 1 1,1 0-1,0 0 0,1 1 1,-1-1-1,0 1 0,1 0 1,9-1-1,13 1 383,-28 2-435,-1 0 0,1 0 1,0 0-1,-1 0 0,1 0 0,0 0 0,0 0 1,-1 0-1,1 0 0,0 0 0,-1 1 1,1-1-1,0 0 0,-1 0 0,1 1 0,0-1 1,0 1-1,24 12 271,-13-3-81,11 20-7,-23-29-184,1 0 1,0 0-1,-1 0 1,1 0-1,0 0 1,-1 0-1,1 0 1,-1 0-1,0 0 1,1 0-1,-1 0 1,0 0-1,0 0 1,1 0 0,-1 2-1,1 3 45,1 7 22,-1 0 0,1 0 1,-2-1-1,0 1 0,-3 20 0,-1-18-36,-1-1 0,0 0 0,-1 0-1,-1 0 1,0-1 0,-1 0-1,-17 23 1,-77 76 131,93-103-172,-166 173 588,172-179-583,0 0 1,0 1 0,0-1-1,1 0 1,-1 1 0,1 0 0,0 0-1,-2 5 1,-1 1 12,3-7-4,0 0 0,1-1-1,-1 1 1,1 0 0,-1 0 0,1 1 0,0-1 0,0 0-1,-1 5 1,1 0 42,0-8-60,1 1 1,0-1-1,0 1 0,0-1 0,-1 1 1,1 0-1,0-1 0,0 1 0,0-1 0,0 1 1,0-1-1,0 1 0,0-1 0,0 1 0,0-1 1,0 1-1,0-1 0,0 1 0,1-1 1,-1 1-1,0-1 0,1 2 0,8 21 200,-9-22-200,1 0 1,-1-1-1,0 1 0,0-1 1,1 1-1,-1-1 1,0 1-1,1-1 0,-1 1 1,1-1-1,-1 1 1,1-1-1,-1 1 0,1-1 1,-1 0-1,1 1 1,-1-1-1,1 0 0,-1 1 1,1-1-1,0 0 0,-1 0 1,1 0-1,0 1 1,21 8 95,1-1 1,0-1 0,0-1 0,1 0 0,32 2-1,7-6-320,1-3 0,0-3-1,-1-2 1,114-28 0,-171 33-1316,28-4-4474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0 183 7789,'94'-19'1312,"-1"-2"-264,10 3-436,-3-5-228,4 2-252,-4-1-16,-7 3-180,-10-1-1268,-13 1-1572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1877 508 3096,'0'0'1083,"-10"4"219,-27 9-48,27-9 1352,6-15-2459,-1-3-137,1 0 0,1 0 0,0 0-1,1-1 1,0 0 0,1 1 0,1-1 0,1 0 0,0 1-1,6-29 1,5-8-66,3 1 0,3 0 0,31-64 0,-46 106 24,1 0 0,0 0 1,10-14-1,-7 11 5,-1 2-53,-2 9 78,0 0 0,1 1 0,-1-1 0,0 1 0,0 0 0,0 0 0,6 2 0,1 1 13,-10-4-10,-1 0 0,1 0 0,0 0 0,-1 0 0,1 1-1,0-1 1,-1 0 0,1 0 0,0 1 0,-1-1 0,1 0 0,0 1 0,-1-1 0,1 1 0,-1-1 0,1 1 0,-1-1 0,1 1 0,-1-1 0,1 1 0,-1-1-1,0 1 1,1 0 0,-1-1 0,0 1 0,0 0 0,1-1 0,-1 1 0,0 0 0,0-1 0,0 2 0,7 14 9,-1 0 1,0 1-1,-2-1 1,0 1-1,-1 0 1,2 24-1,-5-16 28,-1 1-1,-2-1 1,0 0-1,-2 0 1,0 0-1,-2-1 1,-1 0 0,-1 0-1,0-1 1,-2 0-1,-1 0 1,-1-2-1,-1 1 1,0-2-1,-2 0 1,0 0 0,-1-2-1,-1 0 1,-1-1-1,-1-1 1,-35 23-1,12-13-2,23-19-7,10-5-17,0 0 0,0-1-1,-15 0 1,19-1-13,0-1 1,0 0-1,1 0 0,-1-1 0,0 0 0,-4-2 1,9 4-3,0 0 1,0-1 0,0 1 0,1-1 0,-1 1 0,0 0 0,0-1-1,1 1 1,-1-1 0,1 0 0,-1 1 0,0-1 0,1 0 0,-1 1-1,1-1 1,-1 0 0,1 1 0,0-1 0,-1 0 0,1 0 0,0 0-1,-1 1 1,1-1 0,0-2 0,-8-18-50,1-1 0,1 0 0,1-1 0,0 1 0,2-1 0,1 0 0,2-40 0,0 43 19,1 10 5,0-1 0,0 0 0,7-20 0,3-16-1,0-9-56,-9 47 151,-9 21 55,-23 46 222,-3-1 0,-2-2 0,-82 96 0,75-108-230,-64 53-1,86-80-81,0-1 0,-2-1-1,0-1 1,0 0 0,-39 14 0,44-24 6,-23-1 2,39-2-37,1 1 0,-1-1 0,0 0 1,0 0-1,0 0 0,0 0 0,1 0 1,-1 0-1,0 0 0,0-1 0,0 1 1,1 0-1,-1 0 0,0-1 0,0 1 0,0 0 1,1-1-1,-1 1 0,0-1 0,-26-15-4,26 15 3,0 0 1,0 0-1,-1 1 1,1-1-1,0 0 1,0 0-1,1 0 0,-1 0 1,0 0-1,0 0 1,0-1-1,1 1 1,-2-2-1,-12-21-13,0 0 0,2-1 0,-15-40-1,19 32-8,1-1 0,2 0 0,-2-39 0,5-108-57,-4-32 18,5 196 67,1-12-30,0 22 254,-1 20 83,-10 62 146,-2 0-1,-4-1 1,-35 97-1,32-123-395,-3 0 0,-1-2-1,-3 0 1,-2-2 0,-1-1-1,-3-2 1,-40 41 0,42-51-373,-2-2 0,-1-1 0,-54 33 0,57-43-704,0-1 0,-1-1 1,0-2-1,-57 16 0,13-13-2196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8661,'0'0'1948,"24"47"-656,-8 15-352,-6 24-300,-3 10-236,3 9-224,-3 4-32,3-4-108,6-6-120,-16-3-736,0-1-684,-6-8-1452,-4-16-1017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6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493 231 5464,'-29'6'501,"1"1"0,-1 2-1,1 1 1,1 1-1,0 1 1,1 2-1,0 0 1,-42 32 0,42-24-216,1 1 1,1 0-1,-30 40 1,44-49-225,1 0-1,0 0 1,1 1 0,0 0-1,1 1 1,1 0-1,1 0 1,-6 27 0,10-36-9,0 0 0,0 1 0,1-1 0,0 0 0,0 0 1,1 1-1,0-1 0,0 0 0,1 0 0,0 0 0,0 0 0,1 0 0,0-1 1,0 1-1,0-1 0,1 1 0,0-1 0,7 9 0,-4-8-10,0 0 0,0 0 0,1 0 0,0-1 0,0-1 0,0 1 0,1-1 0,-1 0 0,1-1 0,0 0 1,1-1-1,17 5 0,3-3-28,1-1 0,0-1 0,-1-2 0,1-1 0,0-2 0,-1 0 0,1-2 0,-1-2 0,0-1 0,0-1 0,-1-1 0,0-1 0,40-22 0,-48 21-14,0-2 1,0-1-1,-2 0 0,0-2 0,0 0 1,-2-1-1,0 0 0,0-2 0,-2 0 1,-1 0-1,0-2 0,19-39 0,-16 25 1,-3-1 0,0-1 0,-3 0 0,-1-1 0,-1 0 0,-2 0-1,2-52 1,-8 71 3,-1 0-1,0 0 1,-1 0-1,-2 0 1,1 0-1,-2 0 1,-10-29-1,14 48-4,0-1 0,0 1 0,0-1 0,0 1 0,-1-1 0,1 1 0,0-1 0,0 1-1,-1-1 1,1 1 0,0 0 0,-1-1 0,1 1 0,0-1 0,-1 1 0,1 0 0,0-1 0,-1 1 0,1 0 0,-1 0-1,1-1 1,-1 1 0,1 0 0,-1 0 0,1 0 0,-1 0 0,1 0 0,-1-1 0,1 1 0,-1 0 0,0 0 0,-6-1-3,-1-1 0,1 1 0,0 1 0,-1-1 0,1 1 1,-1 1-1,1-1 0,-1 1 0,-13 4 0,8-1 2,0 1-1,0 0 1,0 1 0,-23 14-1,11-2 9,0 1 0,0 1 0,2 1 0,-27 33 1,18-13-154,1 2 0,-40 77 1,53-89-567,14-23-1424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6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1 141 9065,'0'0'3369,"7"-1"-3140,1 1-189,-3 0-25,0-1 0,-1 1 0,1-1-1,-1 0 1,1 0 0,6-3 0,41-10 11,-2 3-24,-50 11-2,6-2-1,1 1 0,-1-1 1,1 2-1,-1-1 0,1 1 0,9 1 0,-12-1 2,-1 1-1,0 0 0,0 0 1,0 1-1,1-1 0,-1 1 1,0-1-1,-1 1 1,1 0-1,0 0 0,0 1 1,-1-1-1,0 0 0,1 1 1,2 3-1,1 3 2,-1-1 0,0 1 0,0 0 0,-1 0 0,0 0-1,0 1 1,-1-1 0,3 18 0,-3-9 11,-1 1 0,-1 0 0,-1-1 0,-2 23 0,-4 4 62,-1 0-1,-3-1 1,-17 49-1,16-64-45,0 0 0,-2-1 1,0 0-1,-3-1 0,-21 31 0,-21 27-4,54-78 31,2-36-93,2-7 8,3 18 1,1 0-1,0 0 1,1 1-1,1 0 1,13-25-1,51-82-91,-58 103 107,40-61-22,3 3-1,4 2 1,69-71-1,-107 127 26,1 0-1,2 1 0,46-30 1,-37 27-8,-33 23 18,0-1 1,1 1-1,-1 0 0,0 0 0,1-1 0,-1 1 0,0 0 1,1 0-1,-1-1 0,0 1 0,1 0 0,-1 0 0,1 0 1,-1 0-1,0-1 0,1 1 0,-1 0 0,1 0 0,-1 0 1,0 0-1,1 0 0,-1 0 0,1 0 0,-1 0 1,1 0-1,-1 0 0,0 0 0,1 1 0,-1-1 0,1 0 1,-1 0-1,0 0 0,1 0 0,-1 1 0,0-1 0,1 0 1,-1 0-1,0 1 0,1-1 0,-1 0 0,0 1 0,0-1 1,1 0-1,-1 1 0,1 0 0,7 6 10,1 1 0,-1 0 0,0 0 0,0 1 0,-1 0 0,0 1 0,-1-1 0,6 13 0,-7-6 40,-1 1 1,-1-1 0,3 35 0,-3-23 36,0 31 58,-3-1 0,-2 1 0,-17 100 0,4-78-327,-4-1 0,-52 144 0,68-217-891,-50 27-7563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0 5020,'0'0'2271,"3"13"-1098,30 221 1622,-17 16-1426,-8-123-878,-7-107-438,14 299 655,-15-230-362,-18 138-1,15-205-311,-1-1 0,-1 0-1,-1 0 1,-1-1 0,-1 1 0,0-1 0,-2-1 0,0 0 0,-16 21 0,15-28 9,-18 11-4,21-18-19,2-8-3,2 1-22,1 0 1,-1-1-1,1 1 0,0 0 0,0-1 0,0 0 0,0 0 0,0 0 0,1 0 0,-1 0 0,1 0 0,0-1 0,0 1 0,0-1 0,0 1 0,0-1 1,1 0-1,0 0 0,-1-4 0,0-6-10,2 1 0,0-1 0,0 1-1,1-1 1,1 1 0,0-1 0,0 1 0,2 0 0,0 0 0,6-14 0,4-5-26,0 0 0,36-53-1,-26 50-28,1 1-1,1 1 1,2 1-1,2 2 0,64-53 1,-78 71 58,0 1 0,1 0 0,1 1 1,0 0-1,0 2 0,1 0 0,0 2 0,1 0 0,-1 0 1,1 2-1,0 1 0,0 0 0,0 2 0,32 0 1,6 11-15,-53-9 25,1 1 1,-1-1 0,0 1-1,0 1 1,0-1 0,0 1 0,0-1-1,5 5 1,-5-2 2,-1-1 0,1 1 0,-1 0 0,0 1 0,0-1 0,0 1 0,-1-1 0,0 1 0,0 0 1,-1 0-1,1 0 0,-1 1 0,0-1 0,-1 1 0,0-1 0,0 1 0,0 9 0,-1-4 20,0 0-1,-1 0 1,0 0-1,-1 0 1,0-1 0,-1 1-1,-1 0 1,1-1 0,-8 15-1,-14 21 302,-2-1 0,-54 70 0,-80 75 126,140-169-440,0-1 0,-1 0 0,-2-2 1,-43 29-1,54-40-325,-1-1 1,0 0-1,0-1 0,-1 0 1,1-1-1,-1-1 1,-1 0-1,1-1 0,0-1 1,-24 1-1,39-3 184,-1 0-1,0 0 0,0 0 1,0 0-1,0 0 0,0 0 1,0 0-1,1-1 1,-1 1-1,0 0 0,0 0 1,0-1-1,0 1 1,1-1-1,-1 1 0,0-1 1,1 1-1,-2-2 1,-40-26-3453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7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6549,'5'6'618,"0"5"-376,1 0 0,-1 0 0,-1 0 0,0 1-1,4 18 1,-2-8 192,12 31 0,-4-23-225,1-2 0,1 0 0,22 29 0,-26-41-139,1-1 1,0 0 0,1-1-1,0-1 1,32 23 0,-39-32-51,-1 0 0,1 0 0,0-1 0,0 0 0,0 0 0,1 0 1,-1-1-1,1 0 0,-1-1 0,16 2 0,-23-3-18,1 0 0,-1 0 0,1 0 0,-1 0-1,1 0 1,0 0 0,-1 0 0,1 0 0,-1 0 0,1 0 0,-1 0 0,1 0-1,0 0 1,-1 0 0,1-1 0,-1 1 0,1 0 0,-1 0 0,1-1 0,-1 1-1,1-1 1,22-14 31,-11 2-10,-1-2-27,-1-1 0,0 0-1,-1 0 1,-1-1 0,-1 0 0,0-1 0,6-26 0,-2-18 122,-2-1 1,-1-86-1,-8 143 6,-35 4-66,29 1-57,-1 0 0,0 1 0,1 0 0,-1 0 0,1 1 0,-1 0 0,1 0 1,-10 2-1,-1 4 3,0 0 1,0 1-1,1 1 1,-26 18-1,-55 50-23,78-61 10,-69 63-538,75-65-982,-9 17-1066,16-23-318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8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57 7057,'-1'-6'1148,"-1"-1"-804,-2-17 1445,-3 32-1784,-14 16-3,1 1 1,1 1-1,-26 48 1,23-31-2,5-12 7,-14 36 0,27-54-3,-1 0 0,2 1 0,0-1 0,0 1 0,2 0-1,-1 19 1,2-4 19,0-22 100,7-12-103,4-3-20,-1 0 1,0-1-1,0 0 0,-1 0 1,0-1-1,-1-1 1,0 1-1,-1-1 0,0-1 1,10-21-1,1-13-7,22-77 1,-4 10 42,-26 79 90,-9 25-96,1 2 118,-8 14-168,-4 8 40,0 0 0,2 1-1,-1 0 1,2 0 0,0 1-1,1 0 1,1 0 0,-3 19-1,-1 30 340,0 109 0,9-172-354,0-1 0,0 1 0,0 0 0,0 0 0,0 0 0,1 0 0,-1-1 0,1 1 0,1 4 0,6 22 38,-6-22-283,1 8 487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8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3012,'0'0'3493,"4"9"-2905,52 123 1812,-51-115-2102,-1 0-1,0 0 1,2 32 0,-1-7-96,0-26-163,-4-12-26,0 0-1,0 0 1,0-1 0,-1 1-1,1 0 1,-1 0 0,0 6-1,0 36 54,0-20-40,0-19 1964,4-16-1955,118-267-90,-117 265-65,47-105-29,-4 33-3218,-26 49 456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09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1103 7045,'0'0'2254,"-8"3"-2216,-25 9-19,31-11-20,1 0 0,-1-1 0,1 1 0,-1 0 0,1 0 1,-1 0-1,1-1 0,0 2 0,0-1 0,-1 0 0,-1 2 0,-26 26 19,2 1 0,0 1 0,-36 58-1,51-71 66,2 2-1,0-1 0,1 1 0,1 1 0,0 0 0,2 0 0,1 0 0,0 0 0,-1 27 1,5-16 293,6 58 0,-4-83-199,7-8-160,0 1-1,0-2 0,0 1 1,0-1-1,0-1 1,0 1-1,-1-1 1,0-1-1,1 1 1,-1-1-1,-1-1 1,1 1-1,0-1 1,-1 0-1,10-11 1,-2 1-16,0 0-1,-1-2 1,-1 1 0,-1-1-1,10-21 1,136-339-79,-134 316 69,129-376 17,-35 94 9,-31 109 209,-72 200-159,-12 29 66,0 11 59,2 34 267,-1 0 0,-2 46 0,-13 90 549,5-81-497,-11 170 484,-13 207-142,29-302-859,3-104-272,-1-49-350,1 0 0,6 34 0,-5-44-1180,7-4-1299,38 13-1329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854 1 6037,'0'0'3360,"2"8"-2528,0 5-644,-1 1-1,0-1 1,-1 1 0,-1-1-1,0 1 1,-1-1 0,-3 15 0,-1-7 11,0 1 1,-2-1 0,-19 38 0,14-35-145,-1 0 1,-1-1-1,-1-1 0,-1-1 1,-1 0-1,-1-1 1,-30 24-1,46-42-51,0 1 1,0-1-1,-1 1 0,1-1 1,-1 0-1,-5 2 0,1 0 1,2-1-4,1-12-66,0 0 58,1-1 1,-1 0-1,1 0 1,1-1-1,0 1 0,1-1 1,0 0-1,0 1 1,1-1-1,1 0 1,-1 0-1,2 0 0,2-16 1,39-150-84,-30 141 63,-10 29 114,-11 12 82,-7 5 2,0 2 0,1 0 0,-24 23 0,-46 55 284,63-65-404,-10 10-160,-125 125 413,141-146-844,-1 0 0,0-1-1,-1-2 1,0 1 0,-1-2 0,0-1 0,-1 0 0,-23 7 0,-2-6-3046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0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40 8053,'0'0'3508,"-16"-39"-2724,6 106-768,10 23 28,0 30-64,-7 13 40,7 4-20,0 2-12,0-10-880,-10-15-1540,3-9-1229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3473 0 5989,'0'0'3773,"-5"9"-3187,-3 1-455,5-6-70,-1 1 0,1 0-1,0 0 1,0 0 0,1 0 0,-4 10-1,-12 27 34,12-24-36,-1 13-12,5-23-11,-2 1-78,-11 29 10,11-29-30,-6-4-448,-30 15 332,30-15 69,8-5-67,0 0 180,0 0 0,0 0 0,1 0 0,-1 0 0,0 0 0,0 1 0,0-1 0,0 1 0,1 0 0,-4 0 0,-28 10-9,-10-5 35,31-5-25,-39-1-1,-4-4-17,6 0 295,-1 1 0,0 3 0,0 2-1,-51 9 1,-31 22 998,-181 71 0,109-33-512,76-33-634,-2-6 0,-1-6 0,-1-6-1,0-5 1,-2-6 0,1-6 0,-213-22-1,26-28-289,257 33 22,1-3 0,1-2 0,-60-28-1,94 34-683,1 0 0,1-2 0,0-2 0,1 0 0,1-1 0,-40-40 0,17 1-2854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7913,'76'0'756,"1"-3"268,26-3-204,7-3-352,7 3-232,3 2-112,13-1-528,-6-8-2392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1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754 848 4344,'-5'32'1196,"0"34"0,2-50-173,-25 64 910,20-65-1196,-14 16-181,6-16-185,-1-2-263,0-1-1,-1-1 1,-1-1-1,-28 12 1,7-8 414,-81 15 0,95-24-224,0-2 1,0-1-1,-1-1 1,-33-3 0,49 0-82,0 0 0,0-1 0,0-1 1,0 1-1,-13-8 0,8-1 368,5 1-462,1-1-1,0 0 0,1 0 0,0-1 1,0 0-1,-9-23 0,7 8-39,2-1 0,1 0 0,1-1 0,2 0 0,-3-36 0,4-158 74,5 147-94,5-394 116,-5 453-350,0-1 0,6-29 0,-6 41-648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1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7921,'54'39'1316,"12"-20"-260,18-10-468,9-9-288,0-9-148,1-1-100,-1-14-948,-6-10-1564,-21 1-1045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2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2364 59 8601,'-22'-48'1003,"17"38"1133,-8 11-1928,-15 2-168,0 2 0,1 1 0,-1 2 0,1 0 0,-51 24 0,22-4-26,-92 58 1,132-75-17,0 1 1,1 0 0,1 1 0,0 0-1,1 1 1,0 1 0,1 0 0,0 0 0,2 1-1,-10 19 1,17-26 0,0-1 0,1 1 0,1 0 0,-1-1 0,1 1-1,1 0 1,0 11 0,0-14 3,0-5-2,0 0 1,0 0-1,0 1 1,0-1-1,1 0 1,-1 1-1,0-1 1,1 0-1,-1 0 1,1 1 0,-1-1-1,1 0 1,1 2-1,0 1 2,4 10 2,2-1 0,-1-1 0,1 1 0,1-1 0,0-1 0,21 21-1,-21-22 4,-4-4-4,0 0 1,1-1 0,0 0-1,0 0 1,7 5-1,20 15 15,-24-19 22,-20-6-18,-13-1-14,1-1 0,0-2 0,0 0 0,0-1 1,1-1-1,0-1 0,0-2 0,0 0 0,1-1 0,1-1 0,-1 0 1,-17-16-1,-171-157 263,158 135 136,42 41-320,1 2-51,8 6-36,-5-3 3,0 0 0,0 0 1,0 0-1,-1 1 0,-10-4 0,11 5 11,0 0 1,1 1-1,-1 0 0,0 0 1,0 0-1,0 0 0,-5 2 1,9-2 3,0 1 1,0-1-1,-1 0 1,1 0-1,0 1 1,0-1-1,0 1 1,0-1-1,0 1 1,0 0-1,0-1 1,0 1 0,0 0-1,1 0 1,-1-1-1,0 1 1,0 0-1,1 0 1,-2 2-1,-192 210 1963,128-142-1633,-3-3 0,-3-3-1,-129 90 1,56-60-1167,-178 86 0,284-163-1071,-57 19-1,86-34-1716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2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10937,'0'0'1432,"43"-23"-1340,-10 12-580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2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0 192 6097,'77'18'1356,"6"-18"-124,10-9-336,11-19-364,6-6-284,6-3-136,-12-12-1412,-4-4-1976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8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337 248 6277,'-8'6'1466,"5"-4"-1325,-33 22 1545,-45 40 0,63-47-1381,0 0 0,1 1 0,1 1 0,1 0 0,-19 34 0,19-27-129,1 1-1,1 1 1,2 0 0,1 0 0,-13 58-1,21-76-145,1 0 0,0 0 0,0-1 0,1 1-1,0 0 1,1 0 0,0 0 0,1-1 0,0 1 0,0-1 0,1 1-1,0-1 1,1 0 0,0 0 0,1 0 0,-1-1 0,2 1-1,-1-1 1,1 0 0,0-1 0,1 1 0,9 7 0,-3-5-23,0 0 1,0-1 0,1-1-1,1 0 1,-1-1 0,1-1-1,1 0 1,-1-1 0,1-1-1,0 0 1,0-1 0,0-1-1,19 1 1,-13-2-5,0-2-1,0 0 1,0-1 0,0-1-1,0-2 1,0 0 0,-1-1-1,0-1 1,25-12 0,-24 7-4,0-1 0,-1-1 0,0-1 0,-1-1 1,-1 0-1,-1-2 0,0 0 0,-2-1 0,0-1 1,-1 0-1,0-1 0,17-37 0,-14 23 1,-2-2 0,-2 0 0,-1-1-1,-2 0 1,-2-1 0,-1 0 0,3-52 0,-9 61-10,-2 0 0,-5-51 0,2 63 8,0 1-1,-1-1 0,-1 1 1,-1 0-1,-13-28 0,17 40 1,-1 0 1,0 0-1,0 0 0,0 0 0,-1 1 0,0 0 0,1 0 0,-2 0 0,1 0 0,0 0 0,-1 1 0,0 0 1,1 0-1,-1 0 0,0 0 0,-6-1 0,3 2-1,1 0 1,-1 1-1,0 0 1,1 0 0,-1 1-1,0 0 1,0 0-1,1 1 1,-1 0-1,0 0 1,-12 4-1,-13 6-20,0 1-1,1 1 1,0 2 0,1 1-1,1 2 1,0 0-1,-34 30 1,32-21-58,2 0 1,1 2 0,2 1-1,1 2 1,1 0 0,-23 40-1,39-58-313,1 1 0,0 0 0,1 1 0,1-1 0,0 1 0,1 1-1,-4 21 1,6 23-3071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9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1 210 8025,'0'-9'875,"0"0"-687,-1 3-107,1-1 0,0 1 1,1-1-1,-1 1 0,1-1 0,1 1 0,-1 0 0,1-1 0,0 1 0,1 0 1,-1 0-1,6-8 0,10-15 67,-18 28-136,0 1 0,1-1 0,-1 0 0,1 1 0,-1-1 0,1 1 0,-1-1 0,1 1 0,-1-1 0,1 1 0,-1-1 0,1 1 0,0-1 0,-1 1 0,1-1 0,0 1 0,-1 0 0,1 0 1,0-1-1,-1 1 0,1 0 0,1 0 0,11-4 94,0 2 0,0 0 0,-1 0 0,2 1 0,13 1 0,-26 0-99,-1 0 0,1 0 0,0 0-1,0 0 1,0 0 0,-1 1 0,1-1 0,0 0 0,0 1 0,0-1 0,-1 0 0,1 1 0,0-1 0,-1 1 0,1-1 0,0 1 0,-1-1 0,1 1 0,-1 0 0,1-1 0,-1 1-1,1 0 1,0 0 0,12 14 56,-1 0-1,0 1 0,-1 0 0,-1 1 1,12 25-1,-15-21 59,-1 1 0,-1 0 0,-1 0 0,-1 1 0,-1-1 0,-1 1 0,-1-1-1,-4 37 1,-3-10 75,-2 0 0,-27 84 0,17-82-99,-43 80 1,19-43-66,42-83-19,-2 0-1,1 0 1,-1-1-1,1 1 0,-7 7 1,3-4 0,3-2 4,3-12-7,5-18-21,0 1 0,2 0 0,0 1 1,12-25-1,51-93-92,-46 96 79,32-62 16,4 2 0,5 4 1,106-127-1,-121 176-10,-44 45 22,-1 0 0,2 1 0,-1-1 0,1 1 0,9-5 0,-3 2 37,-13 8-30,1-1 0,-1 1-1,1-1 1,-1 1 0,1-1 0,0 1 0,-1 0 0,1-1 0,-1 1 0,1-1 0,0 1 0,-1 0 0,1 0 0,0-1 0,0 1 0,-1 0 0,1 0 0,0 0 0,-1 0 0,1 0 0,0 0 0,0 0 0,-1 0 0,1 0 0,0 0 0,0 1 0,33 5 438,-27-3-216,-2 10-1,2 14-42,-2 1-1,-1 0 0,-1 0 0,-1 0 0,-2 0 1,0 0-1,-6 31 0,-43 212 586,46-254-774,-58 227 154,18-76-715,13-63-1096,27-97 355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6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8797,'51'-50'5716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19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 9593,'0'0'1090,"5"11"-251,1 9-486,0 0 0,-1 0-1,-1 1 1,3 30 0,0 101 993,-5-82-839,-2 84 413,-7 0-1,-44 252 1,29-294-450,-41 128-1,-60 97 12,100-276-391,10-32 81,10-22 140,7-14-302,68-105-495,108-130-1,-131 184 408,3 3 0,2 2 0,111-84 0,-19 43 31,-127 83 32,2 0 0,-1 2 0,1 1 0,0 0 0,36-7 0,-13 12-20,-44 3 38,1 0-1,-1 0 1,1 0-1,-1 0 1,1 0-1,-1 0 0,1 0 1,-1 0-1,1 0 1,-1 1-1,1-1 1,-1 0-1,1 0 1,-1 0-1,1 1 0,-1-1 1,1 0-1,-1 1 1,0-1-1,1 0 1,-1 1-1,1-1 0,-1 0 1,0 1-1,1-1 1,-1 1-1,0-1 1,0 1-1,1-1 1,-1 1-1,0-1 0,0 1 1,0-1-1,0 1 1,0-1-1,1 1 1,-1 0-1,5 10 18,0 1 0,0 0-1,-1 0 1,0 0 0,-1 1-1,-1-1 1,0 1 0,0 21 0,-4-19-8,0 0 0,-2 1 0,0-1 0,-1-1 0,0 1 0,-1-1 0,-1 0 0,0 0 0,-1 0 0,-11 14 0,-15 17 49,-57 59 0,51-61-64,-263 260-527,290-292 237,-27 19-1726,-37 17-1386,76-46 3233,0-1 0,0 1 0,0-1-1,1 0 1,-1 1 0,0-1-1,0 0 1,0 0 0,0 1-1,0-1 1,0 0 0,0 0-1,0 0 1,1 0 0,-1 0 0,-2-1-1,-44-2-3643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0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616 25 3528,'0'0'752,"-8"-4"68,0 1-600,0-1 1,0 1-1,0 0 0,-1 1 1,1 0-1,-1 1 1,1 0-1,-1 0 1,-10 0-1,1 4 7,1 0 0,-1 1 0,1 1 0,0 0 0,0 2 0,0 0-1,1 0 1,0 2 0,0 0 0,1 1 0,0 0 0,1 1 0,0 1 0,-21 24 0,5-2 101,2 1 0,1 2 0,2 0 0,-36 74 0,45-77-210,2-1 1,-17 62-1,25-71-49,1 0 1,1 0-1,1 0 0,1 0 0,2 31 1,5-13 31,-5-42-98,0 1-1,0 0 1,0 0 0,0-1-1,1 1 1,-1 0 0,0 0-1,0-1 1,1 1 0,-1 0-1,0-1 1,1 1 0,-1 0-1,1-1 1,-1 1 0,0-1-1,1 1 1,0-1 0,-1 1-1,1-1 1,0 2 0,28 25 65,-28-26-64,0 0 1,0 0-1,0 0 1,0 0-1,0-1 1,0 1-1,0 0 1,1-1-1,-1 1 1,0 0-1,0-1 1,1 0-1,1 1 1,9 3 1,-1-1 1,0 0 0,1-1-1,-1 0 1,1-1-1,0-1 1,0 1 0,12-3-1,-7-1-6,0-1 0,0-1 1,-1-1-1,0 0 0,0-1 0,26-16 0,-19 9-9,0-2 0,-2-1 1,34-34-1,-17 9-41,-1-2 0,-3-2 0,41-71 0,-48 69 24,-2-2 0,33-94 0,-55 137 25,-1 0 0,0-1 1,0 1-1,0-1 0,-1 0 1,-1 1-1,1-1 0,-1 0 1,-1 1-1,-1-12 0,2 18 0,0 1 0,0-1 1,0 1-1,0-1 0,0 1 0,0-1 0,-1 1 0,1-1 0,0 1 1,0-1-1,-1 1 0,1-1 0,0 1 0,0-1 0,-1 1 0,1 0 0,-1-1 1,1 1-1,0 0 0,-1-1 0,1 1 0,-1 0 0,1 0 0,-1-1 1,1 1-1,0 0 0,-1 0 0,1 0 0,-2-1 0,-4-2-3,-1 0 0,1 1-1,-1-1 1,0 1 0,0 1-1,0-1 1,0 1 0,0 0-1,-1 1 1,1 0 0,-12 1-1,-2 3-4,-1 0 0,1 2 0,-1 1 0,2 1 0,-38 18-1,30-10-607,0 0 0,2 2 0,-29 24 0,37-26-1757,-26 28-492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0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99 8125,'2'-7'1129,"10"-22"-215,-10 15-238,-3 7-506,1 4-98,0 1 1,-1-1-1,1 1 0,0-1 1,0 0-1,1 1 1,-1-1-1,1-3 1,-10 3-39,3 0-32,0 1 0,0 0 0,0 1 0,0 0 0,0 0 1,0 0-1,-1 0 0,1 1 0,0 0 0,0 1 0,-1-1 0,1 1 0,0 0 1,-10 4-1,2 1-4,0 1 1,0 1-1,1 1 1,0-1-1,1 2 1,0 0 0,0 0-1,1 1 1,1 1-1,-1 0 1,-7 13-1,-13 21 58,-43 87 0,72-130-52,-15 29 48,0 2 0,3-1 0,1 2 0,-11 44 0,20-64-30,1-1 0,1 1 0,0 0 0,1 0 0,1 0-1,0 0 1,4 29 0,2-31 33,9 12-9,-14-24-45,-1 0 1,0-1-1,1 1 0,-1-1 1,0 1-1,1-1 1,-1 1-1,0-1 0,1 0 1,-1 1-1,1-1 1,-1 1-1,1-1 0,-1 0 1,1 1-1,0-1 0,-1 0 1,1 0-1,-1 1 1,1-1-1,1 0 0,2 2 1,1-1 0,-1 0 0,1 0-1,-1 0 1,1 0 0,0-1-1,0 1 1,-1-1 0,1-1-1,0 1 1,-1-1 0,1 1-1,0-1 1,-1-1 0,1 1 0,-1-1-1,1 0 1,-1 0 0,0 0-1,0 0 1,0-1 0,0 1-1,5-6 1,5-6-4,-1-1-1,0 0 0,-1-2 1,-1 1-1,16-32 0,37-98 15,-48 107-11,40-128-4,-14 37 210,-31 92-92,-10 30 17,-3 21-56,-4 13-47,-6 27 38,-10 104 1,20-117-151,2 1 0,2 0 0,2 0 0,1 0 0,2-1 0,2 0 1,23 64-1,-16-62-1497,-13-34-961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0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6529,'0'0'838,"0"10"68,0 88 909,21 160-1,17-26-1336,-37-224-449,0 17 806,5-46-230,-2 4-762,16-59 195,43-104 1,45-67-162,-61 143-372,-43 95-602,2 1-859,18-24-783,-17 24-240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1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1538 6449,'9'-39'1490,"-9"38"-1421,0 1 0,0-1 0,0 0-1,1 0 1,-1 1 0,0-1 0,0 0-1,0 0 1,0 0 0,0 1 0,0-1-1,-1 0 1,1 0 0,0 1 0,0-1-1,0 0 1,-1 0 0,0 0 0,-2-6 271,1 5-205,1 0-1,0 0 1,0-1-1,0 1 1,0 0-1,0-1 1,0 1-1,1-1 1,-1 1-1,1-4 1,-9 9 61,1 0-154,1 0 1,0 0 0,0 1-1,1 0 1,-1 1 0,1 0-1,0 0 1,0 0-1,0 0 1,1 1 0,0 0-1,0 0 1,1 1 0,-1-1-1,1 1 1,1 0 0,-1 0-1,-4 14 1,-7 29 98,2 0 1,-8 71 0,19-107-126,-4 42 31,3 0 0,2 0 0,3 0 0,10 69 1,-5-92-3,-4-26-31,-2-1 30,5-7-20,2-2-21,0 0 0,0-1 0,0 0 0,-1 0-1,1-1 1,-1 1 0,0-2 0,0 1 0,-1-1 0,0 0 0,0 0 0,0-1 0,-1 0 0,6-8 0,7-15 2,-1-1 0,17-41 0,-11 21-6,258-566-18,-190 411 43,29-71-18,43-93 120,29-75 670,-188 435-759,-10 22 41,-246 625 2163,195-449-1106,9 3-1,-34 268 1,77-399-835,5 109 0,20 54 179,-15-169-444,5 5 41,-8-49-100,8-8-3667,30 4 1935,-39-6 1635,0 0-1,0 1 1,0-1-1,0 0 1,0 0-1,0 0 1,0 0-1,0 0 1,0 0-1,1-1 1,-1 1-1,0 0 1,0 0-1,0-1 1,0 1-1,2-2 1,45-17-2723,4-1-800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2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730 1 6773,'0'0'2367,"2"9"-1713,3 19-315,3 0 0,0 0 0,2 0 0,24 48 0,-7-15-105,70 166 915,66 243 0,-114-287 15,26 194 0,-61-274-527,-6 0-1,-3 1 0,-15 160 0,2-203-314,-2 0 1,-3-1-1,-3-1 1,-3 0 0,-2-1-1,-2-1 1,-3-2-1,-2 0 1,-3-2 0,-2-1-1,-49 60 1,-214 212 378,-30-33-606,248-223-250,-21 18-2946,55-49 1115,32-27 43,-48 1-8672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3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1336 4820,'-1'6'1507,"-8"25"5827,14-38-7248,30-46-90,2 3 0,2 0 1,55-51-1,-34 44-2,1 3 0,72-48-1,-112 88 6,0 0 0,1 2 0,0 0-1,1 2 1,1 0 0,24-6 0,-36 13-3,0 0 0,1 1 0,-1 0 1,1 1-1,-1 1 0,1 0 1,0 1-1,-1 0 0,1 0 0,-1 2 1,0-1-1,1 2 0,17 6 1,-25-7 0,0-1 0,0 1 0,0 0 1,0 0-1,-1 0 0,1 1 0,-1 0 1,0 0-1,5 6 0,-3-2 10,0 0-1,-1 1 1,0 0 0,0 0-1,-1 0 1,0 0-1,-1 1 1,0-1-1,-1 1 1,0 0 0,0 0-1,-1 0 1,0 0-1,-1 0 1,0 0-1,-1 0 1,-3 19 0,1-14 26,-1 0 0,-1 0 0,0-1 0,0 0 0,-2 0 0,1-1 0,-2 1 0,0-1 0,-1-1 0,0 0 0,-19 20 0,2-8 65,-2-1-1,0-1 1,-61 35 0,42-32 90,0-2 0,-55 18 0,73-31 5,-1-1 0,0-2-1,-1-1 1,1-1 0,-1-1 0,-37-2-1,55-2-108,0 0 0,0-1 0,0-1 0,0-1-1,0 1 1,0-2 0,0 0 0,1-1 0,0 0-1,0 0 1,0-1 0,1-1 0,-1 0 0,2-1-1,-1 0 1,-16-17 0,12 8-39,2-1 0,0-1 1,1 0-1,1-1 0,0 0 1,-11-33-1,4 0-10,-16-79 1,18 44 7,-6-106 0,11-90-360,9 216 93,0-28-298,-10-143-3511,6 217 1177,-16-34-918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1171 1 7821,'0'0'2892,"-10"90"-1692,-30 15-148,-47 5-312,-6 8-292,-17 12-184,0 6-160,0 3-64,0 0-108,0-12-584,-7-3-696,-20-9-1428,1-14-1256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4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3370 161 6265,'-11'10'318,"0"1"0,1 0-1,0 0 1,0 0 0,1 2 0,1-1 0,0 1 0,1 0 0,0 1 0,-5 15 0,7-13-137,0 0 0,1 1 0,1 0-1,1 0 1,1 0 0,0 0 0,1 0 0,0 0-1,2 0 1,0 0 0,7 25 0,-8-36-131,8 1-8,-5-3-37,1 0 0,0-1-1,0 1 1,0-1 0,0 0 0,1 0 0,-1 0 0,1-1 0,0 0 0,0 0 0,0 0 0,0-1 0,0 0 0,0 0-1,0-1 1,0 1 0,0-1 0,0-1 0,0 1 0,0-1 0,11-2 0,3-7-4,1 0 0,-2-1 0,1 0 0,-1-2 1,-1 0-1,21-21 0,-27 24-5,32-30 57,-2-2-1,-2-2 0,67-94 0,-105 135 20,0 1 0,0-1 0,0 0 0,0 0 0,-1 0 0,1-1 0,-1 1 0,2-5 0,-1 1 39,1 0 105,-6 7-201,-1 0 1,1 0 0,0-1-1,-1 1 1,1-1-1,-6-2 1,-15-3-16,9 5 1,0 2-1,1-1 0,-1 2 1,-27 6-1,-60 22-5,54-15 4,14-4 2,-317 89 56,263-80-40,-1-4 1,-92 6-1,165-21-26,0-1 0,0 0-1,0-1 1,0-1 0,0 0 0,0-1-1,1-1 1,-24-9 0,38 13 6,1 0 0,-1-1 0,0 1 0,0-1 1,0 1-1,1 0 0,-1-1 0,0 0 0,1 1 0,-1-1 0,0 1 0,1-1 0,-1 0 1,1 1-1,-1-1 0,1 0 0,-1 0 0,0-1 0,-6-9-10,1-1 0,0-1-1,0 1 1,1-1 0,1 0-1,0 0 1,1 0 0,0-1-1,-1-24 1,8-51-49,-4 86 58,0-1 1,0 1-1,0 0 1,0-1-1,1 1 1,-1-1 0,1 1-1,0 0 1,1-4-1,1-2 4,-1 1 3,-9 17-12,-90 98 182,82-93-127,0 0-1,0-2 0,-2 0 0,1 0 1,-33 15-1,0-6 13,-83 25 1,109-40-56,-1-1 1,1-1-1,-1-1 0,0-1 1,0-2-1,-25-1 1,40 0 0,0-1 0,-1 0 0,1 0 0,0-1 1,0 0-1,-14-7 0,10-3-37,6 3 21,0 0-1,0 0 1,1-1 0,1 0 0,-1 0 0,2 0 0,-5-17 0,6 10-43,1-1 0,0 0 0,1 1 0,2-1 0,0 0 0,0 0 0,2 1 0,6-23 0,-8 33 9,2 18-16,3 6 65,-2 1 1,0-1 0,0 1-1,-2 1 1,0-1 0,-1 0-1,-1 0 1,-3 33 0,-3-25 58,0 0 0,-2 0 1,0-1-1,-2 0 0,0-1 1,-2 0-1,-27 41 0,19-38-11,-1 0 0,-1-2 0,-1 0-1,-1-2 1,-44 32 0,25-25-30,-2-2-1,-1-2 0,-1-2 1,-1-3-1,-1-1 1,0-2-1,-89 17 1,112-29-12,0-2 1,-1 0 0,-46-2 0,61-2-10,1 0 1,-1-1-1,1 0 0,-1 0 1,1-1-1,0-1 1,0 0-1,0 0 0,1-1 1,-19-12-1,24 13-11,0 0 0,0 0 0,0-1 0,0 0 0,1 0 0,0 0 0,0-1 0,0 1-1,1-1 1,-1 0 0,1 0 0,1 0 0,-5-13 0,5 10-3,1-1-1,-1 1 1,2-1-1,-1 0 0,1 1 1,1-1-1,0 0 1,4-18-1,-2 13 4,2 0 1,0 0-1,1 1 0,0-1 0,1 1 0,1 1 1,0 0-1,1 0 0,0 0 0,1 1 0,20-19 1,-15 19 0,1 1 0,1 0 0,-1 2 0,2-1 0,35-12 0,-52 22 9,-1-1 1,1 1-1,-1 0 0,1 0 0,-1 0 0,1-1 0,-1 1 1,1 0-1,-1 0 0,1 0 0,-1 0 0,1 0 0,-1 0 0,1 0 1,-1 0-1,1 0 0,-1 0 0,1 1 0,-1-1 0,1 0 1,-1 0-1,1 0 0,-1 1 0,1-1 0,-1 0 0,1 1 1,28 12 5,-28-12-5,-1-1-1,1 0 1,0 1 0,-1-1-1,1 0 1,-1 1 0,1-1-1,-1 0 1,1 1 0,-1-1-1,1 1 1,-1-1 0,0 1 0,1-1-1,-1 1 1,0-1 0,1 1-1,-1 0 1,0-1 0,0 1-1,1-1 1,-1 1 0,0 0-1,0-1 1,0 1 0,0 0 0,0-1-1,0 1 1,0 0 0,3 14 35,-1 0 1,-1 1-1,0-1 1,-1 0-1,0 0 1,-1 0 0,-7 29-1,2-18 79,-1-1 1,-2-1-1,-1 1 0,-14 25 1,-5-1 241,-1-1 0,-3-1 0,-70 76 0,40-58-30,-3-3 1,-2-3 0,-101 68-1,103-84-1003,-2-4 0,-1-2 1,-2-3-1,-77 25 0,136-55-1715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4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7385,'0'0'1320,"43"-22"-164,-3 7 76,20 2-1024,-10 13-64,0 4-92,-7 11-12,17 13-96,-26 24-6257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7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 7249,'0'0'3044,"-15"58"-1988,1 14-332,5 15-220,4 6-100,-12 0-176,11 5-84,-8 5-108,-9-10-80,3-3-432,-3-13-1068,0-11-1960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4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1 358 11037,'0'0'804,"70"-43"-616,6 0-32,14 0-108,14 5 12,-4-5-92,-7-4-796,-16 4-1412,-17-15-1497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5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2024 1 6205,'0'0'3643,"-8"0"-2743,-4 2-722,0 1 1,1 0 0,-1 1-1,1 0 1,0 0 0,0 1-1,0 1 1,1-1 0,-16 13-1,-95 80 729,96-77-694,-189 170 1401,-87 73-66,-451 315-1402,554-443-2067,154-109 263,-1-2 1,-73 29-1,48-31-1973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5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0 230 10565,'120'-23'960,"7"-7"-272,0 8-288,16-12-232,10 6-48,7-6-144,0 6-1168,-16-2-2140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6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410 383 7409,'0'0'1196,"-1"9"64,-3 10-675,-1-1 0,0 0-1,-11 24 1,-12 35 577,-5 58 319,6 1 1,-15 207-1,-28 272-68,47-430-1352,7-61-123,-44 160 1,46-240-267,11-36-78,-4-15-2616,2 3 2949,0-1 0,1 0 0,0 0 1,0 0-1,0 0 0,1-1 0,0 0 1,0 1-1,0-1 0,0-1 0,1 1 1,0 0-1,1 0 0,-1-1 0,1 1 1,0-8-1,-3-46-309,3-1 1,11-103-1,33-126-264,-41 281 629,29-162-155,101-311-1,-93 376 170,4 1 0,5 2 0,5 2 0,4 3 0,4 3 0,109-131 0,-132 182-5,70-61 0,-92 92 9,0 0 1,2 0 0,-1 2-1,1 0 1,1 1 0,0 1-1,34-11 1,-43 18 4,0-1 1,-1 2-1,1 0 1,0 0-1,0 0 0,0 1 1,-1 1-1,1 0 1,0 0-1,0 1 0,-1 0 1,1 0-1,17 9 1,-19-8 66,0 1 0,-1 1 1,0 0-1,0 0 1,0 0-1,-1 1 0,1 0 1,-1 0-1,-1 0 1,1 1-1,-1 0 0,0 0 1,-1 0-1,0 1 1,0 0-1,4 11 1,-2 0 131,-1 0 0,-2 1 0,1 0 0,-2 0 0,-1-1 0,-1 1 1,0 0-1,-1 0 0,-1 0 0,-1 0 0,-7 22 0,-2 1 288,-1-1 0,-3 0 0,-39 77 0,23-62-244,-3-2 0,-1-1 1,-3-2-1,-3-1 0,-1-2 0,-77 66 0,69-71-417,-3-3 0,-1-2 0,-1-2 0,-2-3 1,-2-3-1,-85 33 0,133-59-281,-1-1-1,0 0 1,0-1 0,0-1-1,-1 0 1,1 0-1,0-2 1,-1 1 0,-15-3-1,29 2 380,0 0-1,-1 0 0,1 0 1,0 0-1,-1 0 0,1 0 0,-1 0 1,1 0-1,0 0 0,-1 0 1,1-1-1,0 1 0,-1 0 1,1 0-1,0 0 0,-1 0 1,1-1-1,0 1 0,0 0 0,-1 0 1,1-1-1,0 1 0,0 0 1,-1-1-1,1 1 0,0 0 1,0 0-1,0-1 0,0 1 1,-1-1-1,1 1 0,0 0 0,0-1 1,0 1-1,0-1 0,-10-36-3444,10 29 2557,0 0 0,0 0-1,3-14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1 8489,'0'0'1182,"-13"1"-64,-12 2-746,0 2 1,1 1-1,0 1 0,0 2 1,0 0-1,1 1 1,-37 23-1,-2 5 59,3 4 1,1 1 0,2 4-1,2 1 1,3 3-1,1 2 1,3 3 0,3 1-1,-44 73 1,73-103-304,0 0 0,2 1 0,1 0 0,1 1 1,2 1-1,0-1 0,2 1 0,-3 38 0,8-52-56,2 0-1,0-1 0,1 1 1,1 0-1,0-1 0,1 1 1,9 24-1,-8-28-46,1-1 1,1 1-1,0-2 0,0 1 0,1-1 1,0 0-1,1 0 0,0 0 0,1-1 1,16 13-1,-10-11-10,1 0 0,1-1 0,0 0 0,0-2 0,1 0 0,29 9 0,-4-5 27,77 11 0,-83-18-185,-1-2 1,1-2 0,0 0 0,0-3 0,-1-1 0,1-2 0,-1-1 0,0-2 0,-1-2 0,1-1 0,-2-1 0,63-33 0,-84 37-202,0-1 0,0 0 0,-1-1 0,0 0 1,0 0-1,-1-2 0,17-22 0,-23 27-13,0 1-1,-1-2 1,0 1-1,0 0 1,-1-1-1,0 0 1,0 0-1,0 0 1,-1 0-1,-1 0 1,1 0-1,-1 0 1,-1-1-1,0 1 1,0 0-1,-2-13 1,-11-23-2974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27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0 7101,'0'0'1818,"-9"3"-611,4-1-1073,0 1 0,0-1 0,0 1 0,0 0-1,0 1 1,1-1 0,-1 1 0,1 0 0,0 0-1,0 0 1,1 0 0,-1 1 0,1 0 0,0 0 0,0-1-1,-3 9 1,-13 32 788,-24 83 0,0 56 292,26-108-790,-56 277 2456,-30 395 0,98-690-2575,-22 303 1529,24-240-1033,12 124 0,-3-179-533,4 0 1,2-1-1,30 90 1,-27-111-228,2-1 1,3-1-1,1 0 1,2-1-1,49 65 0,-40-69-57,3-1-1,0-2 1,2-1-1,43 29 1,-71-56-219,19 22-7642,-23-22 5971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3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10 8241,'0'0'-112,"-43"-6"-12,3 6-24,3 0-344,14-4-2361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2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41 5400,'-53'15'487,"0"3"-1,2 1 1,0 3-1,2 2 1,0 2-1,2 3 0,1 1 1,-70 60-1,89-66-281,-47 54-1,62-63-140,0 0 0,1 1 0,1 0 0,1 1 1,-10 23-1,17-33-25,0 1 0,0-1 1,1 1-1,0-1 0,1 1 1,-1-1-1,2 1 0,-1 0 1,2 10-1,-2-17-31,1-1-1,-1 1 1,0 0-1,0 0 1,0-1 0,1 1-1,-1 0 1,0-1 0,1 1-1,-1 0 1,0-1-1,1 1 1,-1 0 0,1-1-1,-1 1 1,1-1-1,0 1 1,-1-1 0,1 1-1,-1-1 1,1 1-1,0-1 1,0 1 0,17 13 50,1-1 1,0 0 0,38 18-1,-36-24-33,1 0 0,-1-2 0,1 0 0,0-2 0,0 0 1,0-1-1,0-1 0,1-1 0,42-7 0,-13-2-21,0-2 0,-1-2 0,52-22 1,-73 24-3,0-1 0,-1-1-1,-1-1 1,0-2 0,-1 0 0,44-37 0,-64 46 13,0 0 0,0-1 1,-1 0-1,0 0 0,0 0 0,-1-1 0,0 0 0,0 0 1,-1 0-1,-1-1 0,1 1 0,-2-1 0,1 0 0,-1 0 1,-1 0-1,0 0 0,0 0 0,-1 0 0,-2-20 0,0 15 37,0 1-1,-2 1 0,0-1 1,0 0-1,-1 1 0,-1 0 1,0 0-1,-1 0 0,0 1 1,-1 0-1,-1 1 0,1-1 1,-18-15-1,9 12 4,0 2-1,-1 0 1,0 1-1,-1 0 1,-1 2-1,0 0 1,0 1-1,-1 1 1,0 1-1,0 1 1,0 1-1,-1 1 1,-40-3-1,30 6-33,0 1 1,-1 1-1,1 1 0,0 2 0,0 2 1,1 0-1,-1 3 0,-57 22 0,74-24-13,1 0-1,0 2 1,0-1-1,0 2 1,1-1-1,-13 14 0,21-18-80,0 0-1,0 0 1,1 0-1,-1 1 0,1 0 1,0 0-1,1 0 0,0 0 1,0 0-1,0 1 1,0 0-1,1-1 0,0 1 1,1 0-1,0 0 0,-1 9 1,2 16-1387,0-31 1359,0 0 1,0 0-1,0 0 0,0-1 0,0 1 0,0 0 0,1 0 0,-1 0 0,0-1 0,0 1 0,1 0 1,-1 0-1,1-1 0,-1 1 0,1 0 0,-1-1 0,1 1 0,-1 0 0,1-1 0,0 1 0,35 42-2445,7-5-117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2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83 561 4628,'-4'-6'1413,"-24"-34"1108,-14-27-1131,41 65-1357,0 1 0,0-1 0,0 1 0,1-1 0,-1 0 0,0 1 0,1-1 0,-1 0 0,1 1 0,-1-1 0,1 0 0,0 0 0,0 1 0,0-4 0,0 0 29,0 4-57,0 1 0,-1-1 0,1 1 1,0-1-1,0 1 0,0-1 0,0 1 0,0-1 1,0 1-1,0-1 0,0 1 0,0-1 0,1 1 0,-1-1 1,0 1-1,0-1 0,0 1 0,0-1 0,1 1 0,0-1 1,0-2-3,0 0 0,1 0 0,0 1 0,-1-1 1,1 1-1,0-1 0,0 1 0,4-3 0,0 1 0,0 1 0,0-1 0,0 1 1,1 0-1,-1 1 0,1 0 0,-1 0 0,1 0 0,0 1 0,0 0 0,0 0 0,0 1 0,0-1 0,7 2 0,-5 0 36,0 0-1,0 0 1,0 1-1,0 0 1,0 0 0,0 1-1,-1 0 1,1 1-1,14 8 1,-12 1 181,-5-5-184,-1 1 0,0 0 0,-1 0 0,1 1 0,-2-1 1,1 1-1,-2 0 0,1 0 0,-1 0 0,-1 0 0,1 0 0,-2 1 1,0 18-1,-6-8 14,0 1 0,-2-1 1,0-1-1,-1 0 0,-1 0 0,-20 30 1,19-38 39,-18 13 2,22-19 4,0-1 52,-22 15 13,21-15 112,7-11-244,1-1-28,0 0-1,0 0 1,0 0 0,1 0 0,0 0 0,0 0 0,0 1 0,1-1 0,0 0 0,1 1 0,0-1 0,4-8 0,10-14-23,28-37 0,-32 47 14,43-58-4,2 2 0,4 3-1,2 3 1,4 2 0,89-67-1,-133 117 1,35-20-1,-50 32 37,0 1 0,0 0 0,1 0 0,-1 1 0,1 0 0,0 1-1,11-2 1,-21 4-15,1 0 0,0 0 0,-1 0 0,1 0 0,-1 0 0,1 0 0,-1 0 0,1 0 0,-1 0-1,1 0 1,0 0 0,-1 0 0,1 1 0,-1-1 0,1 0 0,-1 0 0,1 1 0,-1-1 0,1 0 0,-1 1 0,1-1 0,-1 0 0,0 1 0,1-1-1,-1 1 1,0-1 0,1 1 0,3 3 30,0 0 0,0 0 1,-1 0-1,0 1 0,1-1 0,-2 1 0,1-1 0,0 1 0,-1 0 0,0 0 0,0 0 0,-1 0 1,1 1-1,-1-1 0,0 0 0,0 10 0,-1 9 76,-1 0 1,0-1-1,-2 1 1,-1-1-1,-14 46 0,-51 110 183,51-134-247,-159 339-2235,172-376 103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3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5084,'0'0'3915,"5"9"-2866,11 19-532,-1 1 0,-1 1 1,10 33-1,27 109 571,43 172-149,-85-296-907,-7-4-9,-2-8-9,0-29-46,4-16-62,11-27 56,2 0 0,1 2 0,28-40 0,-14 32 17,61-61 0,-74 85 18,1 0 1,0 2 0,1 1 0,1 0-1,32-16 1,-40 25 13,-1 1-1,1 0 0,-1 1 1,1 1-1,1 0 0,-1 0 1,0 2-1,1 0 0,-1 0 0,0 2 1,21 2-1,-26-2 47,1 1-1,-1 0 1,0 0 0,-1 1-1,1 1 1,0-1-1,-1 1 1,0 1 0,0-1-1,0 1 1,-1 1-1,1 0 1,-1 0 0,-1 0-1,1 1 1,-1-1-1,0 2 1,9 13 0,-10-12 18,-1-1 0,0 1 0,0 0-1,-1 0 1,0 0 0,0 0 0,-1 0 0,0 1 0,-1-1 0,0 1 0,0-1 0,-1 1 0,-1 0 0,1-1 0,-2 1 0,1-1 0,-1 1-1,-1-1 1,1 0 0,-2 0 0,1 0 0,-1 0 0,-1-1 0,1 1 0,-8 8 0,-3 0-37,0-1-1,-1-1 1,0 0 0,-1-2-1,-1 0 1,0 0 0,-23 10-1,-17 6-1,-73 24 0,82-34-132,-1-3 0,0-2 1,-1-2-1,-105 10 1,130-22-748,0-2 1,0-1 0,-42-10 0,61 11-1175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7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689 0 7513,'0'0'3536,"-34"21"-2708,-3 24-120,-15 13-168,-13 11-228,-7 13-136,-16-5-88,2 0-64,6-16-72,6-3-612,17-21-672,14-9-1088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26 2328,'0'0'5828,"-3"6"-4530,-8 14-832,-1-1 1,-1 0-1,0-1 0,-17 17 0,9-11-109,-29 46-1,42-57-279,1 1 0,0 1-1,1-1 1,1 1 0,-7 29-1,10-35-48,1 0 0,0 0 0,1 0 0,-1 0 0,2 0 0,-1 0 0,1 0 0,1 0-1,0 0 1,0-1 0,6 16 0,6 7 34,-14-30-60,1 0 0,-1 0 0,1 0 0,-1 0 0,1 0-1,-1-1 1,1 1 0,-1 0 0,1 0 0,0-1 0,0 1 0,-1 0 0,1-1-1,0 1 1,1 0 0,11 9 8,1 0 1,1-2-1,15 9 0,-23-14-7,-1-1-1,0 1 0,1-1 0,-1-1 1,1 1-1,-1-1 0,1 0 1,0 0-1,0-1 0,-1 0 0,1 0 1,9-2-1,-4-1-3,0-1 1,0 0-1,-1-1 1,1 0-1,-1-1 0,0 0 1,-1-1-1,0 0 1,0 0-1,0-1 0,-1 0 1,12-15-1,-12 13 2,0 0 0,-1-1 0,-1 0 0,0-1 0,0 0 0,-1 0 0,-1 0 0,0-1 0,-1 0-1,0 0 1,3-17 0,-5 11 0,-1 1 0,0-1 0,-1 0 0,-1 0 0,-1 1 1,-1-1-1,0 1 0,-1 0 0,-9-22 0,11 33 1,-1 0 0,0 0 0,0 1 0,-1-1 0,1 1 1,-2 0-1,1 0 0,-1 0 0,0 0 0,0 1 0,0 0 0,-1 0 0,0 1 1,0-1-1,0 1 0,0 0 0,-1 1 0,1 0 0,-1 0 0,0 0 1,0 1-1,0 0 0,0 0 0,-1 0 0,-14 0 0,2 2 3,-1 1-1,0 1 0,1 1 1,-1 0-1,-37 13 0,30-6-12,0 1 0,1 1 0,-31 19 0,40-19-120,-17 20-344,20-17-599,-7 17-902,17-25-884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2132,'0'0'4851,"8"-4"-4981,25-15 154,-24 14 2910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4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91 5861,'0'0'2926,"0"-6"-2891,0-22 401,-9 23-226,-2-1-128,-28-19 298,17 9-282,21 16-93,1-1 0,-1 1 0,1-1-1,-1 1 1,1 0 0,-1-1 0,0 1 0,1 0-1,-1 0 1,0-1 0,1 1 0,-1 0 0,0 0-1,1 0 1,-1 0 0,0 0 0,1 0 0,-1 0-1,-1 0 1,-31 0 78,32 0-80,0 0 0,0 0 0,0 0 0,0 0 0,0 0 0,0 0 1,1 0-1,-1 1 0,0-1 0,0 0 0,0 1 0,0-1 0,1 0 0,-1 1 0,0-1 0,0 1 0,1-1 1,-2 2-1,-81 49 36,81-50-33,1 0 0,0-1 1,0 1-1,-1 0 0,1 0 0,0 0 0,0 0 0,0 0 1,0 0-1,0 0 0,1 0 0,-1 0 0,-1 2 1,-18 27 148,2 0 0,-21 46 0,32-60-69,1 1 0,-7 31 0,11-40-61,1-1 0,0 1-1,0 0 1,1 0-1,0 0 1,1 0 0,2 12-1,-1-11 3,1 0 0,0 0-1,1-1 1,0 1 0,0-1-1,0 0 1,1 0 0,7 7-1,-6-7 10,7 4 33,-4-6-54,-4-1-12,1-1 0,0 0 0,0 0 0,0 0 0,0-1 0,0 0 1,1-1-1,-1 1 0,1-1 0,0 0 0,0-1 0,0 0 1,0 0-1,0 0 0,0-1 0,0 0 0,7-1 0,-6 0 4,-3 1-4,-1-1 0,1 0 0,0 0 0,-1 0 0,1 0 0,-1-1 0,1 0 0,-1 0 0,0 0 0,0 0 0,0-1-1,0 1 1,0-1 0,0 0 0,-1 0 0,6-7 0,3-5 3,-1 0 0,0-1 0,-2 0 0,1-1 0,-2 0 0,8-22 0,-8 10 200,0-1 1,-2 0-1,-1 0 0,1-52 1,-6 78-116,0 1 0,0 0 1,0 0-1,0-1 1,0 1-1,-1 0 1,-2-7-1,1 3 23,1 1 305,-1 6-406,1 1-1,-1-1 0,0 0 1,0 1-1,1-1 0,-1 1 1,0 0-1,0 0 0,1-1 1,-1 1-1,1 0 0,-3 2 1,0 0 10,-10 8 36,6-3-52,0 0 0,1 0 0,0 1 0,0 0 0,1 1 0,0 0 0,1 0 0,0 0 0,1 0 0,0 1 0,0-1 0,-2 15 0,4-15-9,1-1 0,0 1 0,0 0 0,1 0 0,0-1 0,1 1 0,0 0 0,0-1-1,1 1 1,1-1 0,0 1 0,0-1 0,0 0 0,1 0 0,1-1 0,-1 1 0,1-1 0,1 0-1,9 11 1,54 48-1033,-53-57-405,-2-4 378,1 0-1,0-2 1,0 0-1,18 3 1,-25-7-2050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5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4264,'0'0'6365,"6"6"-5498,6 7-679,-1 0 0,0 0 0,-1 1 0,-1 1 0,0-1 0,9 22 0,39 120 451,-54-150 137,0-13-746,9-24-20,6-17 1,42-80-1,-52 115-20,19-34-11,2 2 0,35-44 0,-58 83-169,37-9-10455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6:45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326 893 4128,'0'0'1745,"6"-4"168,21-8-197,-20 9-462,-3-3-305,14-16-198,-18 21-726,1 1-1,-1 0 1,0-1-1,1 1 1,-1-1-1,0 1 0,1 0 1,-1-1-1,0 1 1,0-1-1,0 1 1,1-1-1,-1 1 0,0-1 1,0 1-1,0-1 1,0 1-1,0-1 1,0 0-1,0 1 0,0-1 1,0-26 1054,-5 24-864,-18-9-103,23 11-109,-1 1 0,1 0 0,-1-1 0,1 1 0,-1 0 0,1 0 1,-1 0-1,1-1 0,-1 1 0,0 0 0,1 0 0,-1 0 0,1 0 0,-1 0 0,0 0 0,1 0 0,-1 0 0,1 0 0,-1 1 1,1-1-1,-1 0 0,0 0 0,1 0 0,-1 1 0,0 0 0,-15 4 12,0 1 0,1 1 0,0 0 0,0 1 0,1 1 0,0 0 0,0 1-1,1 0 1,-15 16 0,6-2 95,0 1-1,2 1 1,1 0-1,-24 46 1,33-51-2,0 1 1,2 0 0,0 0-1,2 1 1,0-1 0,1 1-1,-1 28 1,5-42-60,0-2-19,0 0 0,1 0-1,0 0 1,0 0-1,1 0 1,-1 0 0,2 0-1,-1-1 1,1 1-1,0 0 1,0 0 0,1-1-1,0 0 1,4 9 0,16 24 66,-23-38-93,1 0 1,-1 0 0,1 0 0,0 0-1,0 1 1,0-1 0,-1 0 0,1 0-1,0-1 1,0 1 0,0 0 0,1 0-1,-1 0 1,0-1 0,1 2 0,38 23 38,-39-25-41,0 1 0,0 0 1,0-1-1,0 1 0,0-1 1,0 1-1,0-1 0,0 1 1,0-1-1,0 0 0,0 0 1,0 1-1,0-1 0,0 0 1,0 0-1,1 0 0,0 0 1,21 1 7,-14 0-6,1-1 0,-1 0 1,0 0-1,0 0 1,0-1-1,0 0 0,0-1 1,0 0-1,0-1 1,0 0-1,-1 0 0,12-6 1,-2-6-6,0 0 0,-2-1 1,1-1-1,-2-1 0,0 0 1,12-21-1,-7 11 7,30-43-56,68-132 0,17-89 11,46-239 21,-170 493 30,25-104-39,-36 134 31,-11 14 7,-16 15 34,1 1 1,1 1-1,0 1 0,2 1 1,1 2-1,1 0 0,-17 31 1,6-4 322,3 0 0,2 2 0,3 2 1,2 0-1,3 1 0,2 1 0,-12 90 1,22-98-21,3 0 1,1 1 0,3-1 0,3 1 0,1-1 0,3 0 0,3 0-1,1-1 1,22 60 0,-20-76-231,2-2 0,2 0 0,0 0 0,31 40 0,-33-53-214,1 0 1,0-1 0,2-1 0,0 0 0,2-2 0,-1 0 0,27 16-1,-38-27-259,0-1 0,0 0 0,0 0-1,0-1 1,1 0 0,-1 0-1,1-1 1,0 0 0,-1 0-1,1-1 1,9 0 0,24-3-2629,-41 2 2856,0 0 0,-1 0 0,1 0 0,0 0 0,-1 0 0,1 0 0,-1 0 0,1-1 0,0 1 0,-1 0 0,1 0 0,0-1 0,-1 1 0,1 0 0,-1-1 0,1 1 0,-1-1 0,1 1 0,-1 0 0,1-1 0,-1 1 0,1-1 0,-1 0 0,0 1 0,1-1 0,-1 1 0,1-2 0,35-46-4471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4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6967 1804 3868,'0'0'1901,"-6"-10"-904,-21-27-9,20 28-8,-3 2-93,-1-1-634,3 2 20,0 0 0,0 1 0,-14-7 0,-7-3 255,22 12-90,-4 0-128,-154-37 647,108 24-821,-58-21 26,-1077-372 279,-35 62-238,-224 42-51,1373 292-160,-356-51-20,326 50 33,-164-15-10,174 23 19,39 1-22,-1 2 1,-73 7-1,-108 37-28,135-20 33,-30-2-9,-80 15-24,147-25 56,-37-4 29,58-4-39,3 2-6,-3-2 7,3-1 125,53-5-383,0 1 127,-4 2 46,-1 0-1,1 1 1,-1-2-1,0 1 1,0 0-1,0 0 1,0-1-1,0 0 1,3-4-1,35-41-1113,-3-2 0,43-70-1,-34 48 757,-32 51 391,0 0 0,1 1 1,35-33-1,-42 44 24,20-20 55,-22 22 88,0-1 144,20-23 53,-21 23 2132,-8 17-2194,1-8-248,-2 9 61,0 0 1,-1 0-1,0-1 1,-1 0 0,0 0-1,-11 15 1,-13 8 25,-2-1 1,0-2 0,-3-1-1,0-1 1,-63 36-1,-204 87-10,208-109 41,86-38-20,-21 5 103,20-5-176,1-1 624,17 5-414,148 87 727,97 23-127,-203-99-833,-4 1-100,-38-15-182,-1 1-287,24 13-355,-25-13-419,-3 4-888,17 38-1297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332 644 4936,'0'0'4812,"-1"5"-4659,-1 13-23,0-1 0,2 31 1,0-34-108,0 0 1,0 0 0,-1 0-1,-1 0 1,-5 22 0,-15 35 482,12-61-385,-5 0-75,0-1-1,0 0 1,-1-1 0,0-1 0,-1 0-1,-20 4 1,35-10-33,0-1-1,0 1 1,1-1 0,-1 0-1,0 0 1,0 0 0,0 0-1,0 0 1,0 0 0,0-1 0,0 1-1,0-1 1,-3 0 0,-1-1 15,5 2-23,1 0 1,-1-1-1,0 1 1,1 0-1,-1 0 1,0 0-1,1 0 0,-1-1 1,0 1-1,1 0 1,-1-1-1,1 1 0,-1-1 1,0 1-1,1 0 1,-1-1-1,0 0 0,-7-8 31,-1 0-1,1 0 0,0-1 1,1-1-1,0 1 0,1-1 1,0 0-1,1 0 0,0-1 1,1 0-1,-6-22 0,2-8 5,1 0 0,-1-57 0,9-89 5,0 82-13,-1-232 446,0 332-789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5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7613,'0'0'1636,"-10"39"652,10-1-4560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0 3584,'0'0'4069,"2"10"-3330,29 249 929,-20-156-1318,-6-42-116,-2-1 0,-3 0 0,-3 1-1,-2-1 1,-23 103 0,20-135-220,0-2-1,-2 1 1,-1-1 0,-1 0-1,-2-1 1,0-1 0,-1 0-1,-2-1 1,0-1 0,-2-1-1,0 0 1,-1-1-1,-1-1 1,-41 28 0,-26 7-176,87-53 116,0 0-1,0-1 0,1 1 1,-1-1-1,0 1 0,0-1 1,0 1-1,0-1 0,0 0 1,0 0-1,0 1 0,0-1 1,0 0-1,-2 0 0,-38 5-3402,39-12 1213,-6-24 93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6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44 4176,'-13'-36'1430,"10"29"2158,8 15-3002,6 13-348,-1 0 1,0 1 0,-2-1 0,-1 2 0,0-1-1,5 42 1,9 153 661,-18-161-1103,-2-1 0,-3 0 0,-3 0 1,-2 0-1,-2 0 0,-2-1 0,-3 0 0,-33 81 0,22-79-2185,6-10-609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996 1 10421,'-21'3'243,"0"1"0,1 1 1,-1 0-1,1 2 0,0 0 0,1 2 0,-1 0 0,2 1 1,-1 1-1,2 0 0,-1 2 0,-26 25 0,25-20-138,1 0-1,1 2 1,0 0-1,2 1 1,0 1-1,2 0 0,0 1 1,1 0-1,-16 49 1,23-56-86,1 1 1,1-1-1,0 1 0,1 0 1,1-1-1,0 1 1,1 0-1,5 30 0,-2-33-18,0-1-1,1 0 1,0 1-1,1-1 1,1-1-1,0 1 1,1-1-1,0 0 1,1-1-1,16 20 1,-16-21-26,1-1 0,-1 0 0,1-1 0,1 0 0,0 0 0,0-1 0,1 0 1,17 7-1,-23-12-197,-3-8-171,-1 4 385,0-1 0,0 0 0,-1 0 0,1 1 0,-1-1 0,0 0-1,1 0 1,-1 0 0,-1 0 0,1 0 0,0 1 0,-1-1 0,1 0 0,-1 0 0,0 0 0,-2-4 0,0 1-2,-1 0 1,0 0 0,0 0 0,0 0-1,0 1 1,-10-10 0,0 3 13,-1 0 1,0 2 0,0-1 0,-1 2 0,-20-10 0,21 12 58,-1 1 0,0 1 1,1 0-1,-1 1 0,-1 1 1,1 0-1,-1 1 0,1 1 1,-1 1-1,-18 1 1,22 1 55,1 0 0,-1 1 0,0 0 0,1 1 0,-1 0 0,1 1 0,1 0 0,-1 1 0,1 1 0,0 0 0,0 0 0,0 1 0,-14 15 0,8-4 60,1 0-1,1 0 0,1 2 1,0 0-1,2 0 0,0 1 1,2 1-1,-8 24 1,2 0-36,3 0 0,1 1 0,-5 56 0,11-47-82,2 0 0,3 1 0,7 77 0,-2-103-305,1 0 1,1-1-1,2 0 1,1 0 0,2-1-1,1 0 1,24 43-1,-31-63-157,1-1-1,1 1 0,0-1 0,0 0 1,1-1-1,0 0 0,0 0 1,1-1-1,0 0 0,11 6 1,38 14-3220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7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 25 1532,'0'0'6383,"-7"-4"-6156,-22-12-74,28 15-146,0 1-1,1-1 1,-1 1 0,0 0 0,1-1-1,-1 1 1,0 0 0,0 0 0,1-1 0,-1 1-1,0 0 1,0 0 0,0 0 0,1 0 0,-1 0-1,0 0 1,0 0 0,1 0 0,-1 0 0,0 1-1,-1-1 1,-27 7 103,0 2 0,1 1 1,0 0-1,-44 25 0,57-23-35,-35 34 39,16-17-52,33-28-54,1 0 1,-1-1 0,0 1-1,0 0 1,0 0 0,0 0-1,0 0 1,1-1 0,-1 1 0,1 0-1,-1 1 1,0-1 0,1 0-1,0 0 1,-1 1 0,-13 33 90,14-34-94,0-1-1,-1 1 1,1-1 0,0 1-1,0 0 1,0-1 0,-1 1-1,1 0 1,0-1 0,0 1-1,0-1 1,0 1 0,0 0-1,0-1 1,0 1-1,0 0 1,0-1 0,0 1-1,1 0 1,-1-1 0,0 1-1,0-1 1,0 1 0,1 1-1,10 18 18,23 35-1,-19-40 22,184 154 431,-126-95 320,-63-60-376,-7-6-333,1 0 0,-1 0 1,0 1-1,0-1 0,-1 1 1,-1-1-1,2 10 0,-3-17-70,0 0 0,0 0 0,0 0 0,0 0-1,0 0 1,-1 0 0,1 0 0,0-1 0,0 1-1,-1 0 1,1 0 0,0 0 0,-1 0 0,1-1-1,-2 2 1,-2 7 19,-1-1-1,0 0 1,-1 0 0,0-1-1,0 1 1,-1-1 0,-12 10-1,3-7-19,-1-1 0,-1 0 0,1-1 0,-1-1 0,0 0 0,-1-2 0,0 0-1,0-1 1,0-1 0,0-1 0,0 0 0,-1-1 0,1-2 0,0 0-1,-1-1 1,1 0 0,0-2 0,-31-10 0,38 9-5,1 0 0,0-1 1,0 0-1,1-1 0,-1 0 1,2-1-1,-1 0 0,1 0 1,0-1-1,1-1 0,0 1 1,0-1-1,1 0 0,1-1 1,-8-14-1,5 6 6,2 0 1,-1 0 0,2 0-1,1-1 1,0 0-1,2 0 1,0 0 0,0-33-1,5 30-6,1 1 0,1 0 1,2 0-1,14-41 0,-14 46-29,68-159-3487,-58 141 1333,3-12-1172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8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1635 0 5521,'0'0'1212,"2"8"-251,6 41-51,7 51 157,-8-20-605,-4 1 0,-10 98-1,5-152-446,-2-1 1,-1 0-1,-1 0 0,-1 0 0,-1-1 0,-1 0 0,-2 0 1,0-1-1,-1-1 0,-28 40 0,34-56-17,0 0 0,-1-1 0,0 1 0,0-1 0,0-1 1,0 1-1,-1-1 0,0 0 0,0-1 0,-10 4 0,14-6 0,0-1-1,0 0 1,0 0-1,0 0 1,0 0-1,-1-1 1,1 1 0,0-1-1,0 0 1,0 0-1,-1-1 1,1 0-1,0 1 1,0-1 0,0 0-1,0-1 1,0 1-1,0-1 1,0 0-1,1 0 1,-1 0 0,1 0-1,-1-1 1,1 1-1,0-1 1,-6-6-1,-3-5-5,1-1 0,0-1-1,1 0 1,1 0 0,0-1-1,1 0 1,1 0 0,1-1-1,-6-26 1,4 0 11,0 8 1,6 29 30,1 14-18,-4 20 6,-1-1-1,-13 32 1,5-27-11,10-24-9,-1-1 0,0 0 1,-12 9-1,-11 8-2,28-23-1,-1 1 0,0-1 1,1 1-1,-1-1 0,1 1 0,-1-1 0,0 0 0,1 0 1,-1 1-1,0-1 0,1 0 0,-1 0 0,0 0 1,0 1-1,1-1 0,-2 0 0,-25 2-32,27-2 32,-1 0-1,0 1 0,0-1 0,1 0 0,-1 0 0,0 0 1,1-1-1,-1 1 0,0 0 0,1 0 0,-1 0 1,0 0-1,1 0 0,-1-1 0,1 1 0,-1 0 0,-1-1 1,-22-12-13,23 13 12,1 0 0,-1-1 1,0 1-1,1 0 0,-1-1 0,1 1 1,-1-1-1,1 1 0,-1-1 1,1 1-1,-1-1 0,1 1 0,-1-1 1,1 1-1,0-1 0,-1 1 1,1-1-1,0 0 0,-1 1 0,1-2 1,-7-13-12,1 0 0,1 0 0,0-1 0,1 0 0,1 0 0,0 0 0,0-28 0,3 38 23,0 15 14,0 7-9,-1 0 0,-1 0 1,-1 0-1,0 0 1,0 0-1,-2-1 0,0 1 1,-1-1-1,0-1 1,-10 17-1,9-20 7,-9 14-7,7-15-3,-14 7-14,23-17 1,0 0 0,0 0 0,-1 1 0,1-1 0,0 0 1,-1 0-1,1 1 0,0-1 0,-1 0 0,1 0 0,-1 0 1,1 1-1,0-1 0,-1 0 0,1 0 0,-1 0 0,1 0 0,0 0 1,-1 0-1,1 0 0,-1 0 0,1 0 0,-1 0 0,1 0 0,0 0 1,-1-1-1,1 1 0,0 0 0,-1 0 0,1 0 0,-1 0 1,1-1-1,-29-9-36,28 10 35,0 0 1,1 0-1,-1-1 1,1 1-1,-1 0 1,0 0-1,1-1 0,-1 1 1,1 0-1,-1-1 1,1 1-1,-1-1 1,1 1-1,-1-1 0,1 1 1,-1-1-1,1 1 1,0-1-1,-1 1 1,1-1-1,-1-1 0,-5-8-4,-1-1 1,2 0-1,0-1 0,0 1 0,1-1 0,1 0 0,0 0 0,0-1 0,1 1 0,1 0 1,0-20-1,1 1-15,-10 37 31,-160 102-25,167-106 16,0 0 0,0 0 0,0-1 0,-1 1 0,1-1 0,-1 0-1,1 0 1,0 0 0,-7 1 0,0 0 1,-7-1 6,-19-5-4,28 3 9,4-6 11,-2-2-15,-11-29 27,6 10-37,9 20-16,10 14 23,6 5 81,0 1-1,-1 0 1,-1 1 0,0 1 0,-1 0-1,0 0 1,17 32 0,-9-10 106,-1 0 0,22 65 0,-35-82-127,0 0 1,0 1 0,-2-1 0,0 1-1,-2-1 1,0 1 0,-1 0-1,-5 35 1,3-43-46,0-1 1,-1 1-1,0-1 0,-1 0 1,0 0-1,-1 0 0,0-1 1,-1 1-1,0-1 1,-1-1-1,1 1 0,-2-1 1,0 0-1,0-1 0,0 0 1,-10 7-1,6-6-17,-1-1-1,0 0 1,0-1-1,0 0 1,-1-2-1,1 1 1,-2-2-1,1 1 1,0-2-1,-1 0 1,1-1-1,-1 0 1,0-1-1,0-1 1,0-1-1,0 0 1,1 0-1,-1-2 1,1 0-1,-1 0 1,1-1-1,0-1 1,0-1-1,0 0 1,1 0-1,-17-13 1,16 9-4,0-1 0,2 0 0,-1-1 0,2-1 1,-1 0-1,2 0 0,0-1 0,0 0 0,1-1 0,1 0 0,1 0 1,-7-21-1,2 0 7,1-1 0,2 0 0,2-1 0,-4-54 0,9 41-1,3 0 1,2 0 0,1 0 0,4 0 0,14-57 0,-15 82-24,2 0 0,0 1 0,1 0-1,2 1 1,0 0 0,2 1 0,0 0 0,2 1 0,27-30 0,-31 38-429,1 1 0,1 1 0,0 0 0,0 1 0,1 0 0,1 1 0,0 1 0,0 0 0,1 1 0,0 1 0,0 1 0,0 0 0,1 2 0,34-6 0,38 10-2703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8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9213,'57'19'1016,"3"-13"-100,16-6-312,1-10-348,16-14-112,0-4-368,7-10-836,4-11-1172,-4-7-1169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7:29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1380 57 6773,'0'0'1256,"0"-10"-11,0-27-291,0 27 473,-10 16-969,-27 15-173,-46 36 0,-106 88-237,-307 178 0,65-80-4460,297-166 1790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2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34 3260,'-8'-28'989,"7"26"-712,0 10 9,1 69 289,0 275 452,0-263 1024,0-178-1666,0-263-25,0 263 1062,9 89-1310,230 11 332,-68-2-386,-101-4-40,122 24 0,70 37 29,401 83-71,-340-84 26,358 68 6,-342-78-18,67 13-7,-220-33 4,178 35 24,-175-30-14,246 60 1,-302-61-3,252 69-7,-81-28-37,52 15 111,-218-61-19,401 84-163,-133-31 134,-3 23 69,-273-73-71,625 221-41,-225-68 89,-502-181-64,219 72-38,385 140 89,-331-95 5,-268-112-69,5 2-11,-20-9 17,18 3 20,-28-8 69,-1 0-67,29 10-9,23 5 6,-26-7-17,-24-8-10,1-1 2,30 1 17,-30-1 8,-13-10-470,-4-10 365,-1 1 1,-1 0-1,-11-18 1,1 17-20,-240-176-49,125 97 134,130 96 35,1-1 0,-1 0 0,0 0 0,1 0-1,-1-1 1,-4-5 0,2 2 1,1 1-1,2 13-12,1-2 8,1-1 1,0 0 0,-1 1-1,1-1 1,1 1 0,-1 6-1,2 1 3,1-1 0,1 0-1,0 1 1,1-1-1,5 12 1,-6-16-5,-3-6 2,1 0 0,-1 0 0,1 0 0,-1 0 0,1 1 0,0-1 0,-1 0 0,1 0 0,0-1 0,0 1 0,0 0 0,0 0 0,1 1 0,49 46 120,-39-38-95,8 8 30,1-1 1,1 0-1,0-2 1,43 23-1,-52-32-39,202 91 357,-78-51-290,-130-44-5,1 3-52,25 11-2,-24-12 2054,-20 3-2045,-275 153 434,235-136-440,-110 48-37,153-69-17,0 1-44,-26 12-230,26-12-477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3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1627 14 5024,'0'0'5738,"-6"-2"-5390,-4-1-322,-1 0 0,1 1 0,-1 0 0,0 1-1,0 0 1,0 1 0,0 0 0,0 1 0,0 0-1,-17 5 1,1 0-29,0 2 0,0 1 0,-30 14 0,19-5 6,0 1 0,-35 26 1,60-36-7,0 1 0,1 0 0,0 1 1,1 0-1,0 1 0,1 0 1,0 1-1,-12 20 0,20-29 3,-1 1 0,1-1 0,0 1 0,0-1-1,0 1 1,1 0 0,0 0 0,0 0 0,0 0 0,0 0 0,1 0 0,0 0-1,0 0 1,0 0 0,0 0 0,1 0 0,0 0 0,0 0 0,1 0-1,-1-1 1,1 1 0,0 0 0,0-1 0,1 1 0,3 5 0,1 0-1,1 0 0,0-1 0,1 1 0,0-2 0,0 1 0,1-1 0,0-1 0,1 0 0,-1 0 0,19 8 0,9 2 0,72 21 0,-85-31-4,44 6-1,-61-12 47,-3-1 12,18 0 11,-18 0 100,-11-1-124,-206-23 8,195 23-57,-1-2 0,0-1 0,0 0 0,1-1-1,0 0 1,0-2 0,-20-10 0,-2-6-98,-52-37 1,74 48 64,12 9 43,0 0 1,1-1-1,-1 1 1,1-1 0,0 0-1,-4-5 1,1 1-7,0 2 57,0 5 2,-2 1 6,0 0-1,-1 0 1,1 1 0,0 0-1,0 1 1,-8 2-1,15-4-38,1 1-1,0-1 0,0 1 1,0-1-1,0 1 1,0-1-1,0 1 1,0 0-1,0 0 1,1-1-1,-1 1 1,0 0-1,0 0 1,0 0-1,0 1 0,-204 221 1115,88-103-686,40-44-315,44-43-177,-2-2 0,-1-2 0,-67 43 0,88-62-110,-2 1-647,0-1-1,-1 0 0,-1-1 0,1-1 1,-1 0-1,-29 6 0,3-7-2445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3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8165,'0'0'2276,"44"-15"-2228,-4 53-6081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6329,'44'28'1508,"6"-9"-60,0-9-516,20-10-456,-4 0-204,1-6-152,0-7-464,-24-6-1856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4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6549,'-33'68'1304,"16"7"-208,1 11-404,16 10-264,0-1-144,0-5-140,0-13-124,0-2-116,0-7-1152,0-21-1296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4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1210 44 7873,'-40'-23'1156,"-20"8"-388,0 9-340,-23 12-116,-20 18-160,-7 14-112,-7 9 12,-3 15-52,20 15-60,-3 9 36,9 4-416,11 5-1104,13 5-920,3 1-305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2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11573,'43'-16'844,"8"3"-180,15-8-268,5 1-184,9 3-124,0 1-220,0-4-916,-23 3-1480,-5-7-1740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5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1101 1 5725,'0'0'3655,"8"7"-2723,13 13-732,-1 1-1,0 0 1,-2 2-1,-1 0 1,-1 1-1,0 1 1,-2 0 0,-1 1-1,-1 1 1,14 49-1,-24-69-189,-1 0 0,0 0 0,0 0-1,-1 0 1,0 0 0,0 0 0,-1 0 0,0 0 0,-3 13-1,3-16-9,-1 1-1,0-1 1,0 1 0,0-1-1,0 0 1,-1 0-1,0 0 1,1 0-1,-2 0 1,1-1 0,0 1-1,-1-1 1,1 0-1,-1 0 1,-5 3-1,0-1-94,0-1-1,-1 0 0,0 0 0,0-1 1,0 0-1,0-1 0,0 0 0,0 0 0,-1-1 1,1-1-1,-1 0 0,1 0 0,0-1 0,-1 0 1,1-1-1,0 0 0,-13-5 0,11 3-44,0 0 0,0-1 0,0-1 0,1 1 0,0-2 0,0 0 1,0 0-1,1-1 0,0 0 0,1-1 0,0 0 0,0 0 0,-13-20 0,8 5 39,2-1 1,0 0 0,1 0-1,1-2 1,2 1-1,-9-46 1,10 41 69,5 26 331,2 14-185,10 186 70,-10-159-83,0-35-92,0 0-1,0 0 1,0-1-1,0 1 1,0 0-1,0 0 1,0 0-1,-1 0 1,1 0-1,0 0 1,-1-1-1,1 1 1,0 0-1,-1 0 1,0 1-1,-5 6-4,1-1 0,-1 0 0,0 0-1,-1 0 1,1-1 0,-1 0 0,-1 0-1,1-1 1,-1 0 0,0 0 0,0-1-1,0 0 1,-1 0 0,1-1 0,-1 0-1,0 0 1,-9 1 0,-6 0-199,-1-1 1,1-2 0,0 0-1,-1-1 1,1-1 0,0-2-1,-1 0 1,1-1 0,1-2-1,-1-1 1,1 0 0,0-2-1,-32-16 1,48 21 123,1 1 0,1-1 0,-1-1 0,0 1 0,1-1 0,0 0 1,0 0-1,1 0 0,-1-1 0,1 1 0,0-1 0,1 0 0,-4-7 0,6 9 52,-1 1 0,1-1-1,0 0 1,1 0-1,-1 0 1,1 1 0,-1-1-1,1 0 1,0 0-1,1 0 1,-1 0 0,1 0-1,-1 0 1,1 1 0,0-1-1,1 0 1,-1 1-1,1-1 1,-1 1 0,1-1-1,0 1 1,0 0 0,1-1-1,4-4 1,0 1 10,0 1 0,0 0 0,0 0 0,1 1 0,0 0 1,0 1-1,0 0 0,1 0 0,-1 0 0,1 1 0,0 1 0,0-1 0,0 1 0,0 1 1,0 0-1,1 0 0,-1 1 0,14 1 0,-8 0 107,1 0 0,-1 2 0,0 0 1,0 1-1,0 0 0,-1 1 0,0 0 0,1 2 0,-2 0 0,18 11 1,-25-14 28,-1 0 0,1 0 0,-1 1 0,0 0 0,0 0 0,0 0 0,-1 1 1,0 0-1,0-1 0,0 1 0,-1 1 0,0-1 0,0 1 0,-1-1 0,1 1 1,-2 0-1,1-1 0,1 14 0,-3-10-10,0-1 0,0 1 0,-1-1 0,0 1 0,-1-1 0,0 1 0,-1-1 0,0 0 0,0 0 0,-1-1 0,0 1 0,-1-1 0,-7 12 0,-3 0 3,0-1 1,-2-1-1,0 0 0,-2-1 0,0 0 1,-33 21-1,1-6-149,-86 40 0,114-61-533,0-1 0,0-1-1,-1-2 1,0 0-1,-1-1 1,1-1 0,-37 1-1,0-7-2107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6093,'0'0'1368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5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7685,'0'43'3660,"0"-15"-3360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0 5869,'0'0'3604,"-10"62"-2644,-7 10-336,-6 1-252,-10 2-136,-11 2-100,1 3-32,-17-3-68,3 4-84,-3-16-344,-10-7-864,14-11-1164,-4-17-573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5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523 0 5693,'0'0'4344,"37"38"-3368,-20 14-152,-11 10-204,-6-6-196,0 2-212,-16-1-84,-8-5-60,-19 6-68,-7-11-48,-20-4-276,-7 0-644,-23-5-944,-3-10-724,3-9-285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2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 1 1860,'0'0'4962,"-8"10"-4779,-42 53 363,5 2-28,-63 127 0,44-37-380,-9 20-98,-110 222 546,37 18 301,116-279-385,-22 223 0,43-247-438,5 1-1,5 0 1,28 198 0,25 325 272,-56-488 27,-32 210 0,5-83-322,27-246-42,-11 371-26,15-358 25,2 207 49,-4 96-12,3-259-60,3 37-20,11 71 79,-4-75 7,-8-56-50,25 111-1,-6-93-42,5 21 80,-22-44 14,-6-46-50,0-1 0,0 1 0,1-1 0,7 20 0,8 22-5,-6-18 28,-8-26 100,-6-18-155,-14-34 21,-1 0-1,-3 1 1,-1 2-1,-33-47 1,8 17-149,-56-114 0,73 124 129,-4 6 36,23 32 21,-4-19-8,11 31 6,-1 1-56,-13-26 27,14 26 50,8 18-108,70 153 225,-49-104-68,-2 1 17,27 110 1,-26-44-102,-12-57 44,-11-51-7,-1 18-38,0-31-28,0 1-1,0-1 1,0 1-1,1-1 1,0 0-1,1 7 1,1 13 1711,5-33-1636,134-167-41,24-32 13,-128 167-50,-29 31-6,0 0-80,27-27-325,-27 28-543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32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2582 4648,'0'0'1868,"9"-2"-1352,53-13 134,0-4-1,80-35 1,53-18 7,-72 34-334,394-114 736,-290 91-841,401-102 24,1385-232-178,-1693 349-17,89-13-49,606-89-14,-31 27 58,-952 117-36,659-133-63,40-6 345,-188 87-42,-523 54-225,357-45 175,-151 21-119,39-6 22,90-9-82,77 11 23,-277 12-43,-48 3-3,367-67-4,-245 37 2,-56 12 13,348-58-35,86 14 60,-553 71 80,-21 4-57,-24 1 95,0 0-103,26-3-40,-26 3 9,-1 1-18,2-2 24,-7 1 68,1 1 0,-1-1 0,1 1 0,0 0 0,-1 0 0,8 1 0,-8-10-118,8-23 12,-8 16-6,-3-15-42,0 30 62,0 0-1,0 0 1,0 0 0,0 0 0,0 0 0,-1 0 0,1 0 0,0 0 0,0 1 0,-1-1 0,1 0 0,0 0 0,-1 0 0,1 0 0,-2-1 0,-5-14-37,2 7 25,1 0 0,-1 0-1,0 0 1,-1 0 0,0 1 0,-9-9-1,-18-20 0,3 0-15,3 7 12,21 24 12,2-1 10,-14-19-23,14 19 29,14 17-8,31 29 34,74 55 0,-112-92-35,47 34 19,2-3-1,99 48 1,-106-64 20,6 2 86,-43-16 273,-13 7-375,-5 5-14,1 0 1,-2 0-1,0 0 1,-22 20-1,-65 45 76,30-26-37,-33 25 45,80-63-72,-34 30 11,-14 14-3,35-31-65,26-22-82,0-1-432,-26 16-663,17-13-931,-27 7-1044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44.9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2050 2382 4516,'0'0'7492,"-4"-7"-6899,-2-1-438,3 5-80,1 0 0,0-1 0,-1 1 0,1-1 0,1 1 0,-1-1 0,-2-7 0,0-5 51,0 1 0,2-1 1,0 1-1,0-1 0,2-19 0,-4-4 123,-3-8 209,1 6-298,-20-69 1,-22-41-29,35 104 20,11 38-108,0 0 1,-1 0-1,0 0 0,0 0 0,-1 1 1,-7-13-1,-23-36 259,27 47-266,-18-32 115,7 7-28,14 26 59,-3 0-15,-22-26-48,22 26-8,-3 2-14,-2-2-78,5 3-9,0 0 1,-1 1-1,0 0 1,-10-5 0,-28-15 5,-9 3 0,38 15-12,9 4 4,-1 0-1,1 0 0,-16-2 0,-36-8 19,-82-14 124,138 27-152,0-1 0,0 1 1,0-1-1,1 0 0,-1 0 1,0 0-1,-4-2 0,5 2 10,-1 0 0,0-1 0,0 1 0,0 1 0,0-1 0,0 0 0,-4 1 0,-43-5 79,-9 2-9,4 3-72,21 3 5,20-2-25,0 1 1,0 1 0,1 0-1,-19 7 1,24-7 23,1 0 0,-1 1-17,-24 12 33,25-12 5,-1 1-57,-35 23 9,-17 18 7,49-37 11,-37 31-15,5-1 56,33-30-47,1 0-39,-30 26 23,30-26 57,0 0-41,-28 29 17,29-29 12,2 1-42,-37 47-8,8-10 39,0-3-3,25-26 21,-13 34-48,18-42 8,-14 33-30,15-32 43,-13 35 7,14-32-20,-49 136 48,28-97-49,1 5 21,4 0 1,-25 121-22,6-27 7,-12 78-29,35-151 28,2 35 40,4-23-28,8-86-13,1 0 1,1 0 0,-1 0-1,1 0 1,0 0-1,0 10 1,1 3-5,-6 34-5,3 111 22,-2-144-16,3-15 13,-1 1 1,2 0-1,-1 0 1,0-1-1,1 1 1,0 7-1,0 38-4,2 6-34,12 95 35,-14-146 2,1-1-1,-1 1 1,1 0 0,0 0 0,0-1-1,4 8 1,-3-7-9,0 1 0,0-1 0,-1 0-1,0 1 1,1 7 0,8 46 24,-6-9-3,-4-30-13,-1-15 3,1 1-1,0 0 1,1 0 0,-1 0 0,3 8-1,0-3 0,-1-6-9,-1-1 0,0 1 0,0 0 0,-1 0 0,1-1 0,-1 1 0,-1 9 0,1 49-12,0-3-6,0 13 44,0-11-32,0 21 6,6 31-23,-6-91 11,-6 286 29,6-233 4,1-68-15,-2 0 0,1 0 0,-1 0 0,-2 10 0,-1 5-16,3 22 6,7 70-1,-4-96 4,-1 36 1,-1-5 3,0 7-7,0-4-12,0 119 65,0-113-71,0-1 23,0-47 10,-1-5-7,1 0-1,0 1 0,0-1 1,1 0-1,0 7 1,2-3-4,-2-4 5,0 0-1,0 0 1,-1 0 0,0 0-1,0 6 1,-1-3-4,0-5-3,1-1 0,0 1 0,0-1 1,0 1-1,0-1 0,0 1 0,1-1 0,0 1 0,1 3 0,1 2 1,-2-6 6,0 1 1,0-1 0,0 0 0,-1 1 0,1-1-1,-1 1 1,1-1 0,-1 1 0,-1 4 0,0 3 2,1-5-6,-1-1 0,1 1 0,1 0 0,-1 0-1,2 7 1,0-3-9,0-4 6,-1 0-1,-1 0 0,1 0 1,-1 0-1,0 6 0,-1-2 16,0-6-9,1 0 1,-1 1 0,1-1 0,1 0 0,-1 0-1,0 0 1,1 0 0,1 6 0,7 33-29,3 14 37,0-18-12,-10-29 24,1-1-8,11 36-31,-10-31 18,13 25 20,6 9-70,-5-13 36,-8-16 6,5 7 21,2 3-14,1-1-27,-13-20 34,-1 1-8,11 28 10,-11-27-22,2-2-5,19 23 12,-1 5-7,-21-31 16,-1 0-1,2 0 0,-1-1 0,1 1 0,-1-1 1,7 6-1,33 36-19,-14-17 17,-22-22 19,2 0-44,24 22 1,17 14 35,-42-36-3,1-1-24,24 16-5,-16-13-2,36 10-1,-44-15 15,-5-2 2,0 0 1,0 0-1,1 0 1,-1-1 0,0 0-1,1 0 1,6 1-1,32 4 11,14-4 5,-3-2 15,19-2-32,0-2 0,-1-4 0,0-3-1,108-30 1,2-30-4,-101 37 10,-43 17 4,48-31 0,-31 17-3,-16 8 6,-1-2 1,0-2-1,-2-1 1,-1-2 0,-2-2-1,-1-1 1,-1-1-1,33-48 1,-39 43 2,0-1 0,-3-1 0,17-44 0,-3-24-8,-20 57 1,27-112 62,-28 103-67,-3-1 0,6-78 0,-6 33-6,20-168 31,-31 177 6,1-10-18,22-159-31,-20 201 45,1-8-32,-5-96 1,-4 108 32,-25-284 9,28 275-32,1 52-5,0-1 1,-4-23 0,-5-10 14,-4 1 0,-34-95 0,3 7 3,-2-9-11,31 92-15,-34-83 0,1 3 42,9 22-51,23 69 6,-11-48-1,22 74 18,4 17-4,0-1 0,0 1 0,0 0 0,1 0 0,-1-1 0,1 1 0,0 0 0,0-1 0,2-6 0,-1-3-10,-1-28 8,-1 29 10,0 9-8,1 0 0,0 0-1,0 0 1,0 0 0,0 0 0,0 0-1,1 0 1,-1 0 0,1 0-1,1-3 1,-1-2 0,9-22-29,1 4 13,-8 19 4,2 0 14,17-22-26,-16 22 46,1-2-28,30-34 3,14-7-16,-41 42 14,47-34-14,-24 20 20,-25 16 26,1 2-40,32-20 11,-38 23 1,0-1 0,1 1 0,-1 0 0,0 0 0,1 0 0,-1 0 0,0 0 0,1 1 0,-1 0 0,1 0 0,3 0 0,1 0-11,25 0 12,-24 0 34,-7 0-51,0-1 16,0 1 0,0 1 0,0-1 1,0 0-1,0 0 0,0 1 0,0-1 0,3 2 1,-1 0 2,0-1 0,0 0 1,0 0-1,0 0 1,0-1-1,7 1 1,-1-2-2,-6 1 4,0 0-1,-1 0 0,1 0 0,0 0 1,0 1-1,-1-1 0,1 1 0,-1 0 1,7 2-1,0 1-5,-5-2 4,0 0 0,1 0 1,-1-1-1,1 0 0,9 1 0,32 5-21,-1-3-2,22-3 26,21 3-15,-39-1 6,72-3 1,-111-2 9,0 2 0,0 0 0,15 1 0,-15 0-6,-1 0 0,0-1 0,1-1 0,16-2 0,21-5 19,6-1-41,264-34 42,-45 1-22,-53 29-20,-117 11 23,387-40 47,-391 24-54,181-56 1,-258 67 8,-2 1-3,0-1 1,-1 0-1,24-14 0,-33 15-1,225-108 2,-173 87-16,1 3 0,71-18 0,72-12-3,198-40 58,-357 83-47,-26 6-4,42-5 1,-48 8 18,14-1 3,0-1-1,40-12 1,147-30-64,-159 35 50,184-24 43,62-9-28,-65 7 18,-33 3-79,89-18 94,256-27-123,-495 68 66,-35 6 4,42-8 3,17 5 6,128-26 56,-204 34-61,0 0 1,1 0 0,-1-1-1,0 1 1,0-1-1,0 0 1,0 0-1,0 0 1,6-3-1,6-3 5,55-9 17,-63 14-8,142-23-18,3 21 20,-40 3-28,313-12 7,-238 7 24,125-8-22,-110-21 45,-186 29-45,22-4-34,32-6 32,87-17 21,340-58-89,-402 60 83,-89 29-7,0-1 0,0 1 0,-1 1 0,1-1 0,0 1 1,7-1-1,6-2-2,37-10 9,278-59 31,-59 22-41,-143 24-6,74-19 34,-192 42-29,0 1 0,17-1-1,8-2 24,360-70-74,-339 72 76,15-3-9,-55 4-19,220-31-23,-170 26 18,-56 6 2,23-2 31,11-1 14,-3 0-46,3 1 6,-3-1-21,-31 4 17,-10 2 9,0-2 0,1 1 0,-1 0 0,0-1 1,0 0-1,7-2 0,15-5 11,-12 5 16,15-3-25,20-4 7,-41 9 12,0-1-58,20-4 38,-20 4-28,0 2 14,25-3-4,-24 3 46,-1 0-34,25 3 26,-24-3-47,0 2 15,26 4 43,-26-4-1,-2-1-36,19 2-12,-19-2 6,2 2 19,26 5-22,-26-5 55,-2-1-96,20 8 43,-21-7 105,-8-11-1079,-6-10 857,-1 1 1,0 0-1,-12-15 0,6 9-3,-20-39-1,24 31 75,0 0 1,2 0-1,-10-57 0,19 85 55,0-1 0,0 1-1,-1 0 1,0 0 0,0 0-1,1 0 1,-2 0 0,1 0-1,0 0 1,-2-3 0,-2-1 1,3 0 6,8 16-56,145 221 107,-104-155-30,-43-69-23,0 1 0,0-1 1,1 0-1,-1 0 0,12 9 0,-6-4 2,-5-5-2,0-1-1,0 1 0,0-1 1,0 0-1,12 8 1,-6-5 8,-2 0 88,-1-1-90,26 19 9,-26-19 216,-14 0-198,-16 20-13,-1-2 0,-2-1 0,0-1 0,-33 22 0,-30 27 8,-76 71 41,150-132-63,-36 34-30,17-11 7,24-25-80,1-2-1201,-25 22-53,-29 21-6125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0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56 156 3980,'0'0'2744,"-5"10"-1725,-6 24-489,0 0 0,3 1 1,-7 52-1,12-60-390,1 0 1,2 0-1,1 0 0,1-1 0,1 1 1,1-1-1,1 1 0,2-1 0,10 27 1,-10-36-75,1 0 0,0 0 1,1-1-1,1-1 1,0 1-1,13 13 0,-14-19-33,0-1 0,1 0-1,0 0 1,0-1-1,1-1 1,0 1-1,0-2 1,1 1 0,12 4-1,-11-7 13,0 1 0,0-1 0,0-1 0,0 0-1,0-1 1,0-1 0,1 0 0,-1 0 0,20-3 0,-22 0-27,-1 0 1,1 0-1,-1-1 1,0-1 0,0 1-1,-1-2 1,1 1-1,-1-2 1,0 1-1,0-1 1,-1 0 0,13-12-1,-5 1-14,0 0-1,-1-2 1,-1 0-1,0 0 1,-2-1 0,0-1-1,-1 0 1,-2-1-1,0 0 1,9-37-1,-6 12 7,-3 0-1,-2-1 0,-1 0 1,-2-59-1,-5 70 87,-1 1-1,-1 0 1,-3 0 0,-11-44-1,17 79-92,0 1 1,0-1-1,0 0 0,-1 1 1,1-1-1,0 0 0,0 1 0,-1-1 1,1 0-1,0 1 0,-1-1 0,1 1 1,-1-1-1,1 1 0,-1-1 0,1 1 1,-1-1-1,1 1 0,-1-1 1,0 1-1,1-1 0,-1 1 0,1 0 1,-1 0-1,0-1 0,1 1 0,-1 0 1,-1 0-1,-9-5 7,0 1 0,-1 0 0,0 1 1,0 1-1,0 0 0,0 0 0,0 1 1,0 0-1,-14 2 0,6 2-3,1 1-1,-1 0 1,1 2 0,0 0 0,1 1 0,-34 18-1,-89 65-5,135-86-2,2-2 0,0 0 0,1 1 0,-1-1 1,1 1-1,0 0 0,0 0 0,0 0 0,0 1 0,-3 4 0,-1 1-4,-21 25-110,22-25 39,0-2-481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0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0 278 4824,'8'-10'477,"17"-23"-72,2 1-1,1 0 1,38-30-1,-49 49-246,0 1 0,1 0 0,0 2 0,1 0-1,0 1 1,1 0 0,0 2 0,0 1 0,1 0-1,0 1 1,0 1 0,36-1 0,-56 5-127,0 0-1,0 0 1,0 0 0,0 0-1,-1 0 1,1 0 0,0 0-1,0 1 1,0-1 0,0 0 0,0 1-1,-1-1 1,1 1 0,0-1-1,0 0 1,-1 1 0,1 0-1,0-1 1,-1 1 0,1-1 0,0 2-1,12 9 184,0 0 1,-1 1-1,14 18 0,-20-23-141,-1 1 0,0-1 0,-1 1-1,0 0 1,0 0 0,0 1 0,-1-1-1,-1 1 1,4 16 0,-4-2 26,-1-1 1,-1 1-1,0-1 0,-2 1 1,-1-1-1,-10 40 0,-51 127 296,54-163-318,-10 26 92,-53 94 1,45-100-151,11-22 59,17-25-75,0 1 0,0 0 0,0 0 0,0 0 0,0 0 0,0 0 0,0 0 0,0 0 0,0 0 0,0 0 0,0 0 0,0-1-1,0 1 1,-1 0 0,1 0 0,0 0 0,0 0 0,0 0 0,0 0 0,0 0 0,0 0 0,0 0 0,0 0 0,0 0 0,0 0-1,-1 0 1,1 0 0,0 0 0,0 0 0,0 0 0,0 0 0,0 0 0,0 0 0,0 0 0,0 0 0,-1 0 0,1 0 0,0 0-1,0 0 1,0 0 0,0 0 0,0 0 0,0 0 0,0 0 0,0 0 0,0 0 0,0 0 0,-1 0 0,1 0 0,0 1 0,0-1 0,18-50 211,9-12-228,60-95-1,51-52-19,-109 166 34,-4 7-6,50-56 1,-42 61 27,-33 31-21,0 0 1,0 0 0,0-1 0,0 1-1,1 0 1,-1 0 0,0-1 0,0 1 0,1 0-1,-1 0 1,0 0 0,0-1 0,1 1 0,-1 0-1,0 0 1,0 0 0,1 0 0,-1 0-1,0 0 1,1-1 0,-1 1 0,0 0 0,0 0-1,1 0 1,-1 0 0,0 0 0,1 0 0,-1 0-1,0 0 1,1 1 0,-1-1 0,0 0 0,1 0-1,-1 0 1,0 0 0,0 0 0,1 0-1,-1 1 1,0-1 0,0 0 0,1 0 0,-1 0-1,0 1 1,0-1 0,1 0 0,-1 0 0,0 0-1,0 1 1,0-1 0,7 6 23,-1 1-1,0 0 1,0 0 0,0 0 0,-1 0-1,0 1 1,-1 0 0,0 0-1,0 0 1,0 0 0,-1 1 0,-1-1-1,1 1 1,0 10 0,3 19 73,-2 1 1,-1 42-1,-1-38-40,-1 238 137,-1-168-197,0-106-32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36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4088,'0'0'5309,"10"0"-4646,35 2-57,89 15 0,54 23-82,-68-14-330,603 97 643,-427-78-748,-237-33-63,-39-7-26,0-1 0,0-1 0,28 2 0,-46-6-1,0 1 1,1 0-1,-1 1 1,0-1-1,0 0 1,0 1-1,0-1 1,0 1-1,0 0 1,4 1-1,19 5 32,-32-15-61,-14-20-135,-2 1-1,-44-42 1,-27-19 27,-22-17 95,91 81 47,19 18-10,2 1 33,8 14 2,5 8 32,0 0-1,2-1 0,0 0 0,1 0 0,1-1 0,0-1 0,27 23 0,-14-16-11,1-1 0,1-1 0,59 29 0,-42-26-19,-3-2-19,-34-16 926,-16 0-801,-151 79 384,96-48-731,1 2 1,2 3-1,-61 54 0,108-84-2073,-18 13-1845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4924,'17'-52'284,"-14"42"2764,6 10-2088,-3-1-877,0 1 1,-1 0-1,1 0 1,-1 0 0,1 1-1,-1 0 1,1 0 0,-1 1-1,0-1 1,1 1 0,-1 0-1,0 1 1,0-1-1,0 1 1,-1 0 0,1 0-1,4 4 1,-1 2 23,-1-1 0,0 1 0,0 1 0,-1-1 0,0 1 0,-1 0 1,8 19-1,21 85 474,-24-77-414,47 196 605,27 239 1,-80-432-707,-3 1 1,-1 0-1,-2 0 1,-15 79-1,11-104-12,-12 17-42,14-25 60,1-22-94,1 1 10,1-1 1,0 0 0,1 0-1,1 0 1,0 0 0,0 0-1,2 0 1,-1 0 0,2 1-1,9-25 1,6-7-27,50-83 0,-62 116 37,26-43-24,46-58 1,-59 88 15,1 1 0,0 1-1,2 1 1,31-23 0,-45 38 7,1 0 0,-1 1 0,1 0 0,0 1 0,1 0 0,-1 1 0,1 0 0,19-5 0,-28 9 3,0 0 0,0 0 0,0-1 0,-1 1 0,1 0 0,0 0 0,0 1 0,0-1 0,0 0 0,-1 1 0,1-1 0,0 1 0,0-1 0,-1 1 0,1 0 0,0 0 0,-1-1 0,1 1 1,-1 0-1,1 1 0,1 1 0,2 3 0,-1 0 0,-1 0 0,1 0 0,-1 1 1,0-1-1,0 1 0,-1 0 0,0-1 0,0 1 1,-1 0-1,0 0 0,1 11 0,-1-2 3,-1 0 0,-1 0 0,0 0 1,0 0-1,-5 17 0,-2-7 4,0 0 0,-2-1 0,0-1-1,-2 1 1,-1-2 0,-1 0 0,0 0 0,-2-1 0,-23 25 0,6-14-20,0 0-1,-2-2 0,-2-2 0,-50 32 1,82-58-59,1 0 1,0 0-1,-1-1 0,0 0 1,0 1-1,1-1 1,-11 2-1,3-1-156,2 1-864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44 4748,'0'-8'1350,"0"-28"1342,-7 41-2060,-4 4-439,-1 0 1,2 1-1,-1 0 1,2 0 0,-1 1-1,1 0 1,-13 24 0,11-17-49,2 1 0,0 1 0,2-1 0,0 2 0,-5 22 1,8-22-76,0 1 1,1 0 0,1 0 0,1 0 0,1 0 0,1 0 0,1 0-1,1 0 1,1-1 0,1 1 0,11 29 0,-7-37 7,15 15-29,-12-19 13,-12-10-62,2 2 3,1-1-1,-1 1 1,1-1-1,0 0 1,0 0-1,-1 0 0,1 0 1,0 0-1,5 0 1,-2-1-2,1 0-1,-1 0 1,1-1 0,-1 0 0,0 0 0,0 0 0,1-1-1,-1 0 1,0 0 0,0-1 0,10-5 0,-7 2 0,0 0 1,-1-1-1,0 0 1,-1 0 0,0 0-1,11-15 1,0-5-10,-1 0 0,-2-1 1,22-55-1,-27 54 11,-1 0 0,-2-1 1,-1 1-1,-1-1 0,-1 0 0,-1-38 1,-3 60 27,-10 4-12,2 0-18,0 0-1,0 1 1,-1 0-1,1 0 1,-1 1-1,0 0 1,0 1 0,1 0-1,-1 0 1,-13 1-1,8 3 4,1 0-1,-1 1 1,1 0-1,-1 1 0,1 0 1,1 1-1,-1 1 1,1 0-1,0 1 1,-20 17-1,18-13-121,1 0 1,1 1-1,0 0 0,1 1 0,1 0 0,0 1 1,1 0-1,-8 17 0,17-31 42,-1-1 0,1 1-1,0 0 1,0 0 0,-1-1 0,1 1-1,0 0 1,0-1 0,0 1 0,0 0-1,0 0 1,0-1 0,0 1 0,0 0-1,0 0 1,0-1 0,0 1 0,1 1-1,6 33-2244,-7-34 2160,0 0 0,0 0-1,0 0 1,1 0 0,-1 0 0,0 0 0,1 0 0,-1 0 0,1 0 0,-1 0 0,1 0-1,-1 0 1,1 0 0,0-1 0,-1 1 0,2 1 0,35 39-2567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2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94 4496,'3'-15'399,"-1"9"-42,-1 1 0,-1-1 0,1 0 0,-1-11 0,0-14 551,0 23 1184,-6 15-1898,-10 11-133,-5 4 27,2 1-1,0 0 1,-15 28 0,-29 75 233,57-112-295,0 0 1,1 0-1,1 1 0,1-1 0,0 1 0,-2 28 0,5-38-8,0-1-1,0 1 1,0 0 0,1 0-1,1 7 1,0-3 9,0-1 34,5-4-7,-2-1-52,1 0 1,-1 0-1,1-1 1,0 0-1,0 0 0,0-1 1,0 1-1,0-1 1,0-1-1,0 1 1,0-1-1,0 0 1,0 0-1,0-1 1,1 0-1,-1 0 1,0 0-1,0-1 1,9-4-1,-5 0-1,0 0 0,0-1 0,0-1 0,0 1 0,-1-2 0,-1 1 0,0-1 0,0 0 0,0-1 0,10-19 0,2-6-3,28-68 0,-17 21 24,22-47 542,-49 122-116,-8 15-153,-3 9-179,1 1-1,1 0 1,1 0-1,0 1 0,2-1 1,-2 30-1,3-12 3,2 0 0,9 61 0,-2-54-78,1 0-1,3 0 0,1-1 1,36 75-1,-42-97-43,-5-14-20,0-1 1,1 0-1,-1 0 1,1 0-1,0 0 0,6 7 1,-2-2-243,6 6 116,-3 2-6495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2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1 319 3496,'0'0'1074,"8"1"187,26 3 33,-34-4-1248,1 0-1,0 0 1,0 0 0,0 0 0,-1 1 0,1-1 0,0 0 0,0 0-1,-1 1 1,1-1 0,0 1 0,0-1 0,-1 0 0,1 1 0,0-1-1,-1 1 1,1-1 0,-1 1 0,1 0 0,-1-1 0,1 1 0,-1 0 0,1 0-1,12 15 233,0 1 0,-1 0 0,-1 1 0,-1 0-1,-1 1 1,0 0 0,-2 0 0,11 39 0,-14-44-153,-2-10-70,-1 1 1,0-1 0,0 0-1,-1 0 1,1 0 0,-1 0-1,0 1 1,0 4 0,0 51 316,0-16 1030,3-52-1331,27-69-54,4 0 1,74-122-1,45-28-215,-118 181-265,-28 37-616,-2 0-846,18-26-797,-18 27-144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9:5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1243 6321,'2'-22'481,"-1"-1"0,-2 0 0,-4-35 1,-17-61 1600,20 111-1674,-9 17-284,-5 5-48,0 0 1,0 1-1,2 0 1,0 2-1,-14 20 1,5 2 88,2 1 1,2 0-1,1 2 0,2 0 0,2 1 0,2 0 1,2 1-1,2 1 0,2-1 0,1 1 1,4 80-1,2-111-114,0 1 1,2-1 0,0 0-1,0 0 1,8 17-1,-8-23 65,7-1-24,-4-3-86,1 1 0,0-1 0,0-1 0,1 1 0,-1-1 0,16 4 0,-18-6-4,0 0 0,0-1 0,-1 1 1,1-1-1,0 0 0,0-1 0,0 1 1,-1-1-1,1 0 0,0 0 0,-1 0 0,1-1 1,-1 1-1,1-1 0,-1 0 0,6-4 1,5-5 0,1-1-1,-1 0 1,-1-1 0,0 0 0,-1-1 0,17-25 0,-3 1-6,34-69-1,277-617-24,-131 267 31,-135 295 15,32-64 90,-100 219-55,-14 24 6,-32 60 51,3 2 0,3 2 0,4 2 1,-22 90-1,15-19 410,-28 237 1,55-274-72,3 119-1,11-164-212,3 0 0,28 135 0,-16-150-261,3 0 1,2-1-1,38 67 1,-56-114-754,46 15-10612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47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2644 512 2820,'0'0'1837,"0"-4"-951,0 1-714,-1 1 0,1-1 0,-1 0 0,0 0 0,0 0 0,0 1 0,0-1 0,0 0 0,0 1 0,-1-1 0,0 1 0,1 0 0,-1-1 0,0 1 0,0 0 1,0 0-1,0 0 0,-4-2 0,-9-11 243,-59-72 424,71 84-817,1-1 0,0 1 1,-1 0-1,1 0 0,-1 1 0,0-1 0,0 0 0,-5-2 0,-5-5 25,-22-26 83,-32-27 294,41 42-289,-18-14 217,-70-43 0,63 55-231,27 13-87,-1 1 2,-1 2-6,15 2-39,-10-3 20,-50-4-6,46 7 0,-1 2-1,-1 1 1,1 1 0,0 1-1,0 2 1,-43 7 0,-14 9 9,-1-3 1,-165 8 0,194-26 7,-100-17 0,29 1 94,111 17-78,-20 1 211,18 2-192,0-1 29,0 1-1,0 1 1,0 1 0,-24 6 0,-6 7 2,36-13-48,0 1 0,1 0 0,0 0 0,0 1 0,0 1 1,0-1-1,-9 9 0,16-12-19,-44 30 244,1 2 0,-66 64 0,72-58-158,8 0 45,2 1 0,-45 86 0,53-88-95,4-7-25,-16 25 129,-82 143 446,52-61-288,56-115-229,0 0 0,1 0-1,2 1 1,-4 27 0,8-44-63,1-1-1,0 1 0,0-1 1,0 0-1,1 1 0,0-1 1,0 1-1,1-1 0,0 0 1,1 0-1,5 13 0,25 37 302,68 88 1,49 34 206,-130-159-448,1 0 1,1-2-1,0-1 0,1 0 0,1-2 0,1 0 1,30 12-1,-20-12 89,2-1 0,0-1 1,59 11-1,-25-12 89,75 4-1,-68-14-208,-1-2-1,0-5 0,147-26 0,-93 1-28,179-65 0,-88 6-53,-143 56 8,-27 8 36,-1-1-1,-2-3 1,0-2-1,46-39 1,-69 49 28,-2-1 1,0-1 0,-1-2 0,-2 0 0,0-1 0,-2-1 0,0-1 0,18-39 0,-23 40 202,-1-2 0,-2 0 0,-1-1 0,10-45 0,-16 54-217,2-10 35,-2 0 0,1-33 0,-3 20-70,-1 27 12,0 1 0,-4-34 0,-3 11 45,-2 0 1,-22-65 0,-10-4-96,25 72 66,10 26-15,-18-26 40,19 28-47,2 5 1,0 0 0,1 1 0,-1-1 0,0 0 0,0 1 0,-1-1 0,1 1 0,0 0 0,-1 0-1,-4-4 1,0-1 16,4 4-13,-1 0 0,1 0 1,-1 0-1,1 0 0,-1 1 1,0 0-1,-5-3 0,-54-30-28,58 32 28,2 2-9,1 1 0,0 0-1,0 0 1,-1-1 0,1 1 0,0-1 0,0 0 0,0 1 0,-4-3 0,0 0-13,0 1-7,0 2-1520,-16-2 61,17 1-397,-28 23-9063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4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 0 3560,'19'120'2856,"6"29"-653,-15-100-1785,-3-1-1,2 65 1,-11-90-347,0-18-58,1 0 29,-2-2-27,-16 15-24,16-15 10,-1 0 1,0-1 0,-1 1-1,1-1 1,0 0 0,-1-1-1,1 1 1,-1-1 0,1 1-1,-1-2 1,-5 2 0,-5-1-4,0-1 0,-19-2 1,25 0 60,0 1 1,0 1-1,0 0 1,0 0-1,-1 0 1,1 2-1,0-1 1,0 1-1,-17 5 1,13 0 180,1 1 1,-1 0 0,1 0 0,-20 20 0,-41 46 455,56-56-585,-100 115 312,62-68-463,-3-2 1,-77 65-1,123-117-135,-16 12-2009,-3-4-440,24-14-494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4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1 3516,'0'0'922,"4"6"38,0 2-644,-3-5-130,1 0 1,-1 0 0,1 0-1,-1-1 1,1 1-1,0-1 1,4 5 0,-8-1 443,0 2-477,0-2-106,1-1-1,-1 0 1,0 0-1,0 0 0,-1 0 1,1-1-1,-1 1 1,0 0-1,0-1 1,-1 0-1,1 0 0,-1 0 1,-5 4-1,-130 106 93,104-87-157,23-17 11,-1 0 1,0-1-1,0-1 1,-1 0-1,-17 8 0,-2-2-113,24-11-235,3-2-256,-2 1 397,-18 2-814,23-11 936,-9-25 24,12 31 64,-1 1 1,1-1-1,0 0 0,-1 0 0,1 0 1,0 0-1,0 0 0,0 0 0,0 0 0,0 1 1,0-1-1,0 0 0,0 0 0,0-2 1,1-7-53,-1-2 318,1 6 2794,-72 224-1984,63-206-1563,-46 60-3485,23-39 1216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4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4852,'0'0'6197,"38"9"-5633,0 17-244,-6 7-64,1 2-184,0 9 16,-3-1-88,-4 8 28,-6-4-68,0-3-836,-15-1-1036,-10-1-884,-15 2-205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0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1481 155 3092,'-5'-6'831,"-12"-21"-1,17 27-796,0-1 0,-1 0 0,1 1 0,-1-1 0,1 0 0,0 1 0,-1-1 0,1 0 0,0 1 1,0-1-1,0 0 0,-1 1 0,1-1 0,0 0 0,0 0 0,0 1 0,0-2 0,0-25 536,0 26-513,0-1-1,0 0 1,0 0 0,0 1 0,0-1-1,0 0 1,1 1 0,-1-1 0,1 0-1,-1 1 1,1-1 0,0 0 0,-1 1 0,1-1-1,2-2 1,0-1 110,-1 0 763,5 0-611,20-16-48,-21 16-27,1 3 67,18-6-141,-25 8-165,1 0 0,-1 0 1,1-1-1,-1 1 1,0 0-1,1 0 0,-1 0 1,1 0-1,-1 0 1,1 0-1,-1 0 1,0 0-1,1 0 0,-1 0 1,1 0-1,-1 0 1,1 0-1,-1 0 1,1 0-1,-1 1 0,0-1 1,1 0-1,16 8 121,-13-6-39,3 26 31,-6-25-115,0 0 0,0 0 0,-1-1 0,1 1 0,-1 0 0,1 0 0,-1 0 0,0 0 0,0 0-1,0 0 1,-1 5 0,-1-1 3,-1 0-1,0 0 0,0 0 1,-1 0-1,0-1 1,0 1-1,0-1 1,-1 0-1,0 0 0,0 0 1,-1-1-1,1 0 1,-1 0-1,-10 6 1,10-6-23,5-3 3,-1 0 0,0 0 1,0-1-1,0 1 0,-1-1 1,1 1-1,0-1 0,-1 0 1,1 0-1,0 0 0,-1 0 1,-4 1-1,-23 7-185,14-7-76,-14-5 3,29 3 251,0 0 0,1 0 0,-1 0-1,0 0 1,0-1 0,0 1 0,0 0 0,0 0 0,1-1 0,-1 1 0,0 0 0,0-1 0,1 1 0,-1-1 0,-1 0-1,-23-16-330,19 13 69,-1-3 81,-1 0 167,5 4 27,0 0-1,0 0 1,1 0 0,-1 0-1,0 0 1,1 0 0,0-1-1,-4-6 1,-7-14-49,10 19 603,7 12-356,40 104 244,-43-97-346,-4 15-37,3-28-49,0 0 1,0 0-1,0 0 0,-1-1 1,1 1-1,0 0 0,0 0 1,0 0-1,-1-1 0,1 1 1,-1 0-1,1 0 0,0-1 1,-1 1-1,0 1 0,-16 21 8,13-17-24,-26 13 21,22-13-12,7-5 2,0-1-1,0 1 1,0 0 0,0-1-1,0 1 1,0-1 0,0 1 0,0-1-1,0 0 1,0 1 0,0-1-1,-1 0 1,0 0 0,-32 5-145,33-5 139,1 0 0,-1 0-1,0 1 1,0-1 0,0 0-1,0 0 1,1 0 0,-1 0-1,0-1 1,0 1-1,0 0 1,1 0 0,-1 0-1,0-1 1,0 1 0,0 0-1,1-1 1,-2 1-1,-28-15-221,29 15 216,0-1-1,0 1 0,0-1 1,0 1-1,0-1 1,0 0-1,0 1 1,0-1-1,0 0 0,0 0 1,0 0-1,1 0 1,-2-1-1,-27-36-145,6-4 107,6 6 82,14 29 54,-1-20 139,3 21 1576,-5 13-1019,-21 27 37,4-3 17,-51 50-1,46-57-753,0-1 0,-2-2 1,0 0-1,-1-3 0,-1 0 0,-1-2 0,0-1 0,-1-2 0,-1-1 0,-58 11 1,48-15-72,0-2 1,-79 1 0,98-8-62,-1-1 1,1-1-1,0-1 0,0-1 0,1-1 1,-29-12-1,35 10-561,1-1 1,-18-13-1,35 22 490,0-1 0,0 1 0,0-1 0,0 0 0,1 1-1,-1-1 1,0 0 0,0 0 0,1 0 0,-1 1-1,0-1 1,1 0 0,-1 0 0,1 0 0,-1-1 0,-21-42-3387,6-7-2870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37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 85 4992,'0'-34'1072,"0"34"-1039,0 0 0,0-1 0,0 1 0,0 0 0,0-1 0,0 1 0,0 0 0,0-1 0,0 1 1,0-1-1,0 1 0,0 0 0,0-1 0,1 1 0,-1 0 0,0-1 0,0 1 0,0 0 0,0-1 0,1 1 0,-1 0 0,0-1 0,0 1 0,1 0 1,-1 0-1,0-1 0,0 1 0,1 0 0,-1 0 0,0 0 0,1-1 0,3-1 55,0-1 1,0 1-1,0 0 1,0 0-1,0 1 1,0-1-1,0 1 1,1 0-1,-1 0 1,1 0-1,-1 1 0,0 0 1,1-1-1,-1 2 1,1-1-1,-1 0 1,9 3-1,-2 3 231,14 13 138,-25-18-429,1-1 1,0 1 0,0-1-1,-1 1 1,1 0 0,0-1 0,-1 1-1,1 0 1,-1 0 0,1-1-1,-1 1 1,1 0 0,-1 0-1,1 0 1,-1 0 0,6 12 88,13 34 193,-18-43-292,0 0 1,-1 0-1,1 0 0,-1 0 1,0 1-1,1-1 0,-2 0 1,1 0-1,-1 0 1,1 0-1,-3 6 0,0-3-7,0 0-1,0 0 1,-1 0-1,0 0 1,-1-1 0,0 0-1,0 0 1,0 0-1,-8 6 1,5-3-8,5-6-1,0-1 0,0 0 1,0 1-1,0-1 0,0 0 1,0 0-1,0 0 0,-6 1 1,-15 9-81,18-9-164,1-10-263,2 3 488,0-1 0,1 1 0,-1-1 1,1 1-1,0-1 0,0 0 0,1 0 0,0 0 0,0 0 1,0 0-1,0 0 0,1 0 0,-1 0 0,1 0 0,1-7 1,3-10-6,1 1 0,1 0 0,1 0 0,1 0 0,1 1 0,18-32 0,-24 46 61,5 3 118,20-10 247,-27 13-389,-1-1 0,1 1 0,-1 0 0,1 0 0,-1-1 0,1 1 0,-1 0 0,1 0 1,-1 0-1,1 0 0,-1-1 0,1 1 0,-1 0 0,1 0 0,0 0 0,-1 0 0,1 0 0,-1 1 0,1-1 0,-1 0 0,1 0 0,-1 0 0,1 1 0,24 6 330,-24-7-330,-1 0 0,0 0-1,1 0 1,-1 0 0,1 1-1,-1-1 1,0 0 0,1 0-1,-1 0 1,0 0 0,1 1-1,-1-1 1,0 0 0,1 0-1,-1 0 1,0 1 0,1-1-1,-1 0 1,0 1 0,0-1-1,0 0 1,1 1 0,-1-1-1,0 0 1,0 1 0,0-1-1,0 0 1,1 2 0,1 4 33,0 0-1,0 1 1,-1-1 0,0 1 0,0 0 0,-1-1 0,1 1 0,-1 0 0,-1 0 0,1-1-1,-1 1 1,-1 0 0,1-1 0,-1 1 0,0-1 0,0 0 0,-1 1 0,0-1 0,0 0-1,-1-1 1,1 1 0,-6 6 0,-6 6-31,-1 1 1,-1-2-1,-1 0 0,-25 18 0,4-7-22,-49 25-1,41-29-43,7-8-220,32-13-89,5-11-430,-8-22 750,8 23 44,12 5 100,25-7 211,-26 7 114,4 22 261,-10-17-646,0 0 0,-1 0-1,1 0 1,0 0 0,-1 0-1,0 0 1,0 0 0,0 0 0,0 1-1,0-1 1,-1 0 0,1 0 0,-1 1-1,0-1 1,0 0 0,0 1-1,-1 4 1,-1-1-2,0 1 0,0-1-1,-1 0 1,0 0 0,0 0-1,-1 0 1,0 0 0,0-1-1,0 0 1,-1 0 0,-8 8-1,-5 4-13,-1-1 0,-23 15 0,35-26-23,-22 14-198,-1-1 0,-1-1 0,-56 22-1,-29 0-3446,96-36 604,-30 3-169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5440,'45'-23'6273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0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1 246 6457,'38'18'1736,"7"-8"-300,6-13-344,7-4-504,5-11-224,3-3-212,-3-9-108,-5-6-152,0-4-1320,-7-14-1416,-14-11-841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1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758 0 4664,'0'0'6077,"-53"30"-5725,10 10-168,-15 7-108,-7 7-44,-19 2-72,-12 14-488,-12-2-1288,-9 1-968,-16 3-165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3924,'45'3'2749,"-2"43"-1509,-3 1-288,-9 7-172,2 9-232,-1-2 16,1 4-312,-7-4-88,-1-4-92,-8-3-64,4-3-368,-9-11-1296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701 137 4464,'0'0'1305,"-13"-43"1379,-33-4-2032,-12 19-424,8 17-52,-8 3-104,7 16-72,-12 3 48,5 6-28,-8 13-68,8-2 48,3 8-352,-4 1-1456,-6 5-817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1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 4432,'8'2'1447,"12"5"-973,-1 0 0,0 1 1,-1 1-1,0 1 0,-1 1 0,1 0 0,-2 1 0,0 1 0,28 29 0,-7-1 163,55 80 0,-74-93-553,-1 0 0,-1 2-1,-2-1 1,14 42 0,-25-59-72,1 1-1,-2-1 1,1 0-1,-2 1 1,0-1-1,0 1 1,-1-1-1,0 1 1,-2 0-1,1-1 1,-1 0 0,-1 1-1,0-1 1,-1 0-1,0 0 1,-1-1-1,-1 1 1,1-1-1,-2 0 1,1-1-1,-2 1 1,-11 12-1,1-5-7,-1-1 0,-1-1 0,-1-1-1,0 0 1,0-2 0,-46 21-1,37-22 2,0-1 0,0-1-1,-1-2 1,-1-1 0,-36 4-1,49-10 20,1 0-1,-1-1 1,1 0-1,-1-2 1,1 0-1,0-1 1,0-1-1,-25-9 1,31 9 13,0-1 1,1-1 0,0 0-1,0-1 1,0 0 0,1 0-1,0-1 1,1 0-1,-1-1 1,1 0 0,1-1-1,0 0 1,-8-12 0,6 4 13,1 0 0,0 0 1,2 0-1,0-1 0,1 0 1,0-1-1,2 1 0,0-1 1,2 0-1,0 0 0,1-25 1,2 21-95,1-1 0,1 0 1,1 1-1,2 0 0,0 0 1,1 0-1,2 1 0,19-39 1,-24 51-266,-3 8 66,0 1 1,0-1 0,0 1 0,1 0 0,-1 0-1,0 0 1,1 0 0,-1 0 0,1 0 0,0 0-1,0 0 1,2-2 0,30-29-3241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2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4180,'0'0'4949,"13"37"-1721,12-4-2636,5-16-480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2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1 6449,'0'0'4167,"4"6"-3525,5 7-490,-1 0 0,-1 0-1,0 1 1,-1 0-1,7 25 1,-11-31-132,0 0 1,-1 0-1,1 0 0,-2 1 1,1-1-1,-1 0 1,0 1-1,-1-1 0,0 0 1,-1 1-1,1-1 1,-7 15-1,0-4-19,-2-2 0,0 1 1,-1-1-1,-1-1 0,-1 0 0,0-1 0,-1 0 0,0-1 0,-2-1 0,1 0 1,-1-1-1,-30 17 0,35-24-17,-1 0 1,1 0-1,-1-1 0,0 0 1,-1-1-1,-19 2 0,21-6-87,-11-6 2,17 5-6,2-2 60,-9-12 3,9 7 27,3-11 8,0 19 9,0 1-1,0 0 0,0-1 1,0 1-1,0 0 0,0-1 0,0 1 1,0 0-1,0-1 0,0 1 1,0 0-1,1-1 0,-1 1 0,0 0 1,0-1-1,0 1 0,0 0 1,1-1-1,-1 1 0,0 0 0,0 0 1,1-1-1,-1 1 0,0 0 1,0 0-1,1 0 0,-1-1 1,0 1-1,1 0 0,4-4 12,0 1-1,0 0 0,0 0 1,1 0-1,-1 1 1,1 0-1,0 0 1,-1 0-1,1 0 1,0 1-1,0 0 1,0 1-1,0-1 0,0 1 1,0 0-1,0 1 1,0-1-1,0 1 1,0 0-1,0 1 1,0-1-1,-1 1 1,1 1-1,7 3 0,-6-2 121,0 0 0,-1 1 0,0 0-1,0 0 1,0 1 0,0 0 0,-1 0-1,0 0 1,0 0 0,-1 1-1,0 0 1,0 0 0,5 12 0,-7-11-45,-1 0 0,1 0 0,-2 0 0,1 1 0,-1-1 0,0 0 0,-1 0 0,0 0 0,0 0 0,-1 0 0,0 0 0,0 0 0,-1 0 0,0-1 0,-1 1 0,-7 12 0,-6 8-45,-1-1-1,-38 43 1,26-36-555,-1-2 0,-43 33-1,44-42-2223,-40 24 0,31-24-1020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2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7305,'0'0'3496,"33"9"-1112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3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0 5344,'0'8'1827,"0"5"-1376,1-1 1,1 0-1,0 1 0,0-1 0,1 0 0,1 0 0,0-1 1,10 21-1,55 82 1359,-44-76-1237,-2 1 0,-2 1 0,27 69-1,-43-94-435,-1 0 0,-1 0-1,-1 0 1,0 1 0,-1-1-1,0 1 1,-1 0-1,-1-1 1,-1 1 0,0-1-1,-1 0 1,0 1 0,-2-1-1,-7 19 1,0-9-120,0 0 0,-2-1-1,-1 0 1,-1-1 0,-1-1 0,-1 0 0,-22 21 0,-20 15-1050,-3-4 0,-115 79 0,153-117-450,-1-2-1,0-2 1,-37 14 0,56-23-1430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38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1332 1 7821,'0'0'1242,"-1"8"-300,-4 20-675,-1-1 0,-1 0 0,-1 0 0,-2 0 0,0-1 0,-2 0 0,-20 32 0,9-21-230,-2-1 1,-1-1 0,-2-2-1,-40 39 1,-18-2-27,70-60 6,-25 5-14,13-13-18,11-2 21,11-7-28,-19-21 33,19 21-1,2 0-28,-11-20-2,11 21 68,2 16 96,-1 2-97,-5 28 231,-1 0 1,-3-1-1,-1 0 0,-27 54 0,26-68-204,-1-1 0,-1-1 0,-1 0 1,0-1-1,-2-1 0,-1-1 0,-1 0 0,0-2 0,-45 30 0,23-22-3,-93 40-1,114-58 56,0 0-1,0-1 0,-1-1 0,0-2 1,0 0-1,-36 1 0,53-5-76,0 0 0,-1 0-1,1-1 1,0 0-1,0 0 1,-1 0 0,1-1-1,0 0 1,1 0-1,-1-1 1,0 1 0,1-1-1,-1-1 1,-6-4-1,8 4-34,1 0-1,-1 0 0,1 0 0,0 0 0,0-1 0,0 1 0,0-1 0,1 0 1,-1 0-1,2 0 0,-1 0 0,0 0 0,1 0 0,0-1 0,0 1 0,0-10 1,1-5-14,0 0 0,2 0 1,0 0-1,2 0 0,0 0 1,1 0-1,1 1 1,14-31-1,4-1 13,57-88-1,-38 78-88,96-106 0,-57 81-2723,-56 58 883,-19 21-890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3:5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1232,'0'0'9157,"-5"7"-8888,-99 116 162,-70 85-2482,136-159-598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5.1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 0 6969,'-3'5'4041,"-2"3"-3499,0 0-1,0 1 0,1-1 1,0 1-1,0 0 1,1 1-1,1-1 0,-1 1 1,1-1-1,1 1 1,-1 13-1,2 17 1134,2 0 0,2 0-1,15 71 1,0-18-1066,-5-49-635,-5-24-649,14 26 0,0-8-4475,-6-11 1620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5.4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1501 120 7817,'-70'-19'1304,"-14"5"220,-12-4-452,0 8-424,-20 1-280,-5-1-176,0 3-44,-16-4-44,16 4-24,5-1-60,7 4 12,21 1 4,9 3-36,16 0-140,18 0-788,7 7-1012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5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1247 40 6269,'0'0'2018,"3"5"-112,-1 2-1367,-1-5-325,0 1 0,0-1 0,0 1 0,0-1 0,0 1 0,1-1 0,0 0 0,-1 0 0,3 3 1,9 10 171,1 0 1,0-1-1,1-1 1,0 0 0,23 14-1,99 54 525,-42-27-536,-49-26-189,-1 3 1,-1 1-1,39 38 1,-71-52-111,-11-17-73,4 9 16,0 0 0,0 1 0,5 20 0,-9-26-18,0-1 0,0 1 1,-1-1-1,1 1 0,-1 0 1,0-1-1,-1 1 0,1-1 0,-1 1 1,0 0-1,0-1 0,0 0 1,-1 1-1,1-1 0,-5 8 1,-2-1 0,-1 0 1,1 0 0,-2 0 0,0-2-1,0 1 1,-1-1 0,0-1-1,0 0 1,-1 0 0,0-1 0,-21 9-1,0-2 4,-1-2 0,0-1 0,-51 9 0,21-10 3,0-3 0,-70 0-1,-131-17 10,167 2-36,0-4 0,-157-39 0,212 39 7,0-2 0,1-2 0,1-2-1,1-1 1,0-2 0,2-2-1,0-1 1,-40-36 0,61 45 9,0-1 0,2 0 0,0-2-1,-17-25 1,25 34 3,1-2-1,1 1 1,0 0-1,0-1 0,1 0 1,1 0-1,0 0 1,0-1-1,1 1 1,-1-15-1,4 4-355,0 0 0,2 0 1,0 1-1,2-1 0,0 0 0,1 1 1,2 0-1,0 1 0,13-25 0,-16 32-310,7-13-3797,3 0 1098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6.0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8537,'0'0'1848,"33"26"680,-3-5-1180,-2-4-772,2-1-372,8-9-192,-5-7-1676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6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475 0 6605,'0'0'1450,"1"9"-51,1 7-1079,1 0 0,1-1 1,0 1-1,1-1 1,0 0-1,1 0 1,9 16-1,15 17 93,-8-12-170,22 47-1,-40-70-197,0-1 0,0 1 0,2 18 0,-8-16 33,-10 21-8,12-35-67,-1 0 0,1 0 0,-1 0 0,1 0 0,-1 0 1,1 0-1,-1 0 0,0 0 0,1 0 0,-1 0 1,0 0-1,0 0 0,0 0 0,0 0 0,0-1 1,0 1-1,-1 1 0,-18 14 13,-1-1 0,-1-1 1,-39 20-1,48-28-18,0 0 0,-1-1 1,1-1-1,-1 0 0,0-1 0,0-1 1,-1 0-1,1 0 0,-23-2 0,20-2-43,0-1-1,-1-1 1,-18-6-1,21 2-65,-16-13 0,18 10-5,-9-16 30,22 27 84,0-1 0,-1 1 0,1 0 0,0-1 1,-1 1-1,1 0 0,0-1 0,-1 1 1,1-1-1,0 1 0,0-1 0,-1 1 0,1-1 1,0 1-1,0-1 0,0 1 0,0-1 1,0 1-1,0-1 0,-1 1 0,1-1 1,0 1-1,1-1 0,-1 1 0,0-1 0,0 1 1,0-1-1,0 0 0,5-28-39,-5 28 39,0 0 1,0 1-1,1-1 1,-1 1-1,0-1 1,0 0-1,0 1 1,1-1 0,-1 0-1,0 1 1,0-1-1,1 1 1,-1-1-1,0 1 1,1-1-1,-1 1 1,1-1-1,-1 1 1,1-1-1,-1 1 1,1 0-1,0-1 1,4-3-3,0 0 1,0 0-1,0 0 0,1 1 1,-1-1-1,1 1 0,0 1 1,0-1-1,0 1 1,0 0-1,0 1 0,1-1 1,-1 1-1,0 0 0,1 1 1,-1 0-1,11 0 0,-6 3 43,0-1-1,-1 2 0,1-1 0,-1 1 0,13 8 0,-8 0 368,-6-2-242,-1 0 1,0 0-1,0 1 0,-1 0 1,10 21-1,-14-25-89,0 0 0,-1-1 0,0 1 0,0 0 0,-1 1 0,0-1 0,0 0 0,0 0 0,-1 0 0,0 1 0,-1-1 1,0 0-1,0 0 0,-3 11 0,-3-1-29,1-1 0,-2 0 0,0-1-1,-1 0 1,-1 0 0,0-1 0,-1 0 0,-1-1 0,0 0 0,-19 15 0,-7 3-414,-1-1 0,-64 35 1,37-29-1654,3-7-1562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6.7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11077,'0'0'2368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6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668 1 9849,'0'35'1460,"0"5"-16,-8 0-232,-5 3-160,-4 4-224,-16-1-296,-5 8-227,-15 2-149,-10 5-80,-8-4-56,-5 1-108,-2-7-961,7-11-755,-5-9-1204,6-12-1344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7.3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750 0 6633,'32'0'1600,"-17"5"-63,5 6-895,0 1 0,0 1 1,-1 2-1,-1-1 1,26 28-1,-32-29-294,0 0 0,-1 1 0,0 1 0,-1 0 0,-1 0 1,0 1-1,-1 0 0,8 25 0,-14-34-259,0 0 1,-1 0-1,0 0 0,-1 0 1,1 1-1,-1-1 1,-1 0-1,1 0 0,-1 1 1,-1-1-1,1 0 1,-1 0-1,0 0 0,-1-1 1,1 1-1,-2 0 0,1-1 1,-1 0-1,1 1 1,-6 5-1,-7 6-27,0 1 0,-1-2 0,-1 0 0,-31 22 0,5-7-286,-2-2 0,-1-2 1,-1-3-1,-1-1 0,-84 28 1,57-29-1738,0-4 0,-1-3 0,-102 7 0,64-14-2012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7.9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 47 5481,'0'0'1474,"-7"5"-798,-16 15-300,0 0 1,1 2-1,1 1 0,1 0 0,1 2 0,-21 33 0,23-26-5,1 1-1,1 1 0,2 0 1,-17 70-1,27-88-283,1 0 0,0 1-1,1-1 1,1 1 0,0-1 0,1 1 0,1-1 0,1 1 0,0-1-1,1 0 1,1 0 0,0 0 0,10 19 0,-7-20-33,1 0 1,1-1 0,0 0-1,0-1 1,1 0 0,1 0-1,0-1 1,20 14-1,-13-12-17,1-1-1,0-1 0,1-1 1,0-1-1,37 13 0,-26-14-24,1 0-1,0-2 1,1-2-1,0-1 1,0-2 0,0-1-1,0-1 1,50-8-1,-61 4-8,1 0 0,-1-2-1,0-1 1,0-1 0,-1-1-1,0-1 1,-1-1 0,0-1 0,-1 0-1,32-26 1,-39 26-6,0 0 1,-1 0-1,-1-1 0,0-1 1,0 0-1,-2 0 0,1-1 0,-2 0 1,0-1-1,-1 0 0,-1 0 1,0 0-1,-1-1 0,-1 0 1,3-21-1,-5 14 6,-1 0 1,-1-1-1,-1 1 0,-1 0 1,-1-1-1,-12-42 1,6 37 115,-1 0 0,-2 1 1,-1 1-1,-31-52 1,35 66-79,0 0 0,-1 1 0,-1 0 1,0 1-1,-1 0 0,0 1 0,-1 0 1,0 1-1,-1 0 0,0 1 0,-1 1 1,1 0-1,-2 1 0,1 0 0,-1 2 1,0-1-1,0 2 0,0 0 1,-1 1-1,1 1 0,-1 1 0,1 0 1,-31 3-1,16 2-30,0 1 0,1 1 0,0 2 0,0 1 0,1 2 0,-34 16 0,42-17-76,0 2-1,1 0 1,0 2-1,1 0 1,0 1-1,1 1 1,1 0-1,-25 33 1,34-40-426,1 2 0,0-1 0,1 0 0,0 1 0,1 0 1,0 1-1,1-1 0,0 1 0,1 0 0,0 0 0,1 0 0,-2 25 0,9 17-3282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1046 0 5573,'0'0'1524,"4"3"34,3 1-1265,-1 1 0,1 0 0,-1 1 1,-1 0-1,1 0 0,-1 0 0,0 0 0,0 1 1,4 9-1,5 8 307,15 40-1,-7-9-35,22 84-1,-39-121-476,-1 1 0,-1 0 0,-1-1 0,-1 1-1,0 0 1,-2 0 0,0 0 0,-7 35 0,5-43-74,-1 0 1,0 0 0,-1 0-1,-1-1 1,0 0 0,0 0-1,0 0 1,-2-1 0,1 0-1,-1-1 1,0 1 0,-17 11-1,2-2-4,-1-2 0,-1 0 0,0-2 0,-28 11 0,31-16-6,-1 0 0,1-2 0,-1 0-1,-1-2 1,1 0 0,-47 1 0,57-5-4,1-1 0,-1-1 1,1 0-1,0-1 0,-1 0 1,1 0-1,0-2 0,0 0 1,1 0-1,-1-1 0,1 0 1,0-1-1,0 0 0,-15-12 1,19 7-44,7 11 44,-1-1-3,0-1 1,0 0-1,1 0 1,-1 0-1,1 0 1,0 0-1,-1 1 1,1-1-1,0 0 1,0 0-1,0 0 1,0 0 0,1-3-1,1 2 2,-1 0-1,1 1 1,-1-1 0,1 1-1,0-1 1,0 1 0,0 0-1,0-1 1,1 1 0,-1 0 0,0 0-1,1 1 1,0-1 0,-1 0-1,1 1 1,0 0 0,0 0-1,0 0 1,-1 0 0,1 0-1,0 0 1,1 1 0,2-1-1,1 0 4,0 1-1,0-1 0,1 1 0,-1 1 0,0-1 0,0 1 1,0 1-1,0-1 0,12 5 0,-13-3 31,0 0 0,0 0 0,0 0 0,0 1 0,-1 0 0,1 0 0,-1 1 0,0-1 1,-1 1-1,1 0 0,-1 0 0,0 1 0,0-1 0,0 1 0,-1 0 0,0 0 0,0 0 0,0 1 0,-1-1 0,2 9 0,-2-6 123,-1 1-1,0 0 0,0-1 1,-1 1-1,0 0 0,0 0 1,-1-1-1,-1 1 0,0 0 1,0-1-1,0 0 1,-2 1-1,-6 15 0,-2-4 0,0-1-1,-1 0 0,-1-1 0,-18 20 1,-74 64 99,37-43-379,-4-4 1,-1-3 0,-3-3 0,-103 49 0,150-86-1289,-56 18 1,76-28-375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39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1 976 2408,'0'0'1264,"9"-5"-564,99-63 2064,149-67 0,415-189-474,-593 280-2207,257-159 409,-331 200-499,-30-19-9599,15 14 9428,0 0 1,-1 1-1,0 0 0,-1 1 1,-12-6-1,-25-8-25,15 7 264,25 10 174,2 0 156,-5 1-495,-3-2 6812,28 10-6633,1 0 1,0-1-1,0 0 1,1-1 0,0-1-1,-1 0 1,1-1 0,0-1-1,0 0 1,0-1 0,0-1-1,0 0 1,0-1 0,26-7-1,-24 4 33,-1-2-1,0 0 0,0-1 1,26-17-1,-5 0 698,-12 6-647,-19 14 178,-7 18-216,0 0 0,-1 0-1,-7 21 1,4-13-21,-37 126 339,6-23-295,34-113-126,1 1-1,-1-1 1,2 0-1,0 0 0,2 21 1,0 2-4374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8.6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0 8997,'-5'5'1593,"0"0"-1180,3-3-266,0 0-1,0 0 1,0 0-1,0 0 1,-1 0-1,1-1 0,0 1 1,-1-1-1,-4 2 1,-1 0 31,5-2-115,0 1 0,0-1 0,0 0 0,0 1 0,1 0 0,-1-1 0,0 1 0,1 0 0,-4 3 0,-14 12 117,15-12-66,3-1-48,0 0-56,2-2-7,0-1 0,-1 1 0,1-1 0,-1 1 0,0-1 0,1 0 0,-1 1 0,0-1 0,0 0 0,-2 2 0,10 0 28,-1 0-26,1 0 0,1 0 0,-1-1 0,0 0 0,14 2 0,-18-4-4,1 0 0,0 0 1,-1 0-1,1 0 0,0-1 0,-1 0 0,1 1 0,-1-1 0,1 0 0,-1-1 0,1 1 0,-1-1 0,0 1 0,1-1 0,-1 0 0,0 0 0,0 0 1,4-5-1,0 0 28,-1-1 0,0 0 0,0 0 0,7-12 0,-11 15 636,-29-8-644,21 11-156,-1 1-625,-22-1-1328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9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713 0 3720,'-4'76'1798,"2"-47"-992,1 47 0,13 14-137,-7-54-514,2 46 0,-7-80-147,0 0 0,0 0 0,0 0 0,0 0 0,1 0 0,-1 0 0,0 0 0,1-1 0,-1 1 0,3 4 0,-1-1 14,-1 0 84,-73-12-136,41 3 60,24 4 66,-1 0 0,1 1 1,0 0-1,0 0 0,-1 0 0,1 1 1,0 0-1,0 1 0,0-1 1,0 1-1,1 1 0,-1-1 0,-7 7 1,-4 2 292,1 2 0,0 0 0,-16 19 1,-103 131 948,100-115-1554,-2-2 1,-76 73-1,101-110-717,-1 0 0,0-1 0,0-1-1,-18 9 1,-1-2-2362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09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822 0 4312,'0'0'3131,"-2"8"-2187,-4 8-599,-1 0 0,-12 22 1,5-24-144,-30 21-98,-60 36 1,84-59-142,0-1-1,-1-1 1,0-1 0,0-1 0,-1 0-1,-35 6 1,51-14-225,-1 0 0,0 0-1,1 0 1,-1-1 0,0 0 0,1 0 0,-1-1 0,-7-2-1,12 3 287,1 1-68,0-1 1,0 1 0,0 0-1,0 0 1,0-1 0,1 1-1,-1-1 1,0 1 0,0-1-1,1 1 1,-1-1 0,0 1-1,1-1 1,-1 0 0,0 1-1,1-1 1,-1-1 0,-9-8-195,4 3 127,-1 0 0,1 0-1,0-1 1,0 0 0,1 0 0,0-1 0,-5-12 0,-17-51 150,25 66 869,-4 6-766,0 0-1,1 0 1,-1 1-1,0 0 1,0 0-1,1 0 1,-1 1-1,1 0 1,-1 0-1,1 0 1,0 1-1,-1 0 0,1 0 1,1 0-1,-1 0 1,0 1-1,1 0 1,0 0-1,-4 5 1,-22 25 15,2 1 1,-35 60 0,53-84-1325,-21 19-1341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0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5697,'0'0'4144,"0"40"-3336,0 2-332,13 2-232,2-1-160,-10 0-24,3 5-104,-3-5-864,-5-4-1184,-5 1-680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0.7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1368 186 4644,'-7'-10'314,"5"7"-193,1 1 1,0 0-1,-1 0 0,1-1 0,0 1 0,0-1 1,0 1-1,1-1 0,-1 1 0,0-1 0,1-3 1,-2-5 89,2 1 1,-1 0-1,1-1 1,3-13 0,3 12 18,-1 6-206,0 0 0,1 1 0,0 0 0,0 0 0,0 0 0,1 1 0,-1 0 0,1 0 0,0 0 0,0 1 0,1 0 0,-1 1 1,0 0-1,1 0 0,0 0 0,-1 1 0,1 0 0,0 1 0,0 0 0,-1 0 0,15 2 0,-17-1 73,0 1-1,0 0 1,0 1-1,0-1 1,0 1 0,0 0-1,-1 0 1,1 0-1,4 5 1,-9-8-110,9 12 241,-7-8-205,1 1 0,-2 0 0,1 0 0,0 0 0,-1 0 0,0 1 0,0-1 0,-1 0 0,0 0 0,1 1 0,-2-1 0,1 0 0,-1 0 0,1 1 0,-1-1 0,-1 0 0,1 0 0,-1 0 0,0 0 0,0 0 0,0 0 0,-1-1 0,0 1 0,0-1 0,-6 8 0,1-4-19,0-1-1,-1 0 1,0 0 0,0-1-1,-1 0 1,0-1 0,0 0 0,-16 6-1,-5 0-3,-54 10 0,72-19-133,1-1 0,-1 0-1,1-1 1,-1-1 0,1 0-1,-1 0 1,-16-5-1,28 6 95,0 0-1,1 0 0,-1 0 0,0-1 0,0 1 1,1 0-1,-1-1 0,0 1 0,1 0 0,-1-1 1,0 1-1,1-1 0,-1 1 0,1-1 0,-1 1 1,1-1-1,-1 0 0,1 1 0,-1-2 0,-11-12-518,1-1 1,-17-30-1,23 36 427,0 0 0,1-1 0,0 1 0,1-1 0,0 0 0,1 0 0,-3-18 1,5 10-34,4-34 0,-3 46 2088,-8 9-1137,-21 13-150,-23 14 375,-2-2 0,-87 31-1,55-32 33,-162 27 0,184-46-780,0-2 1,0-3 0,-90-7 0,132 3-269,1-2-1,-1 0 1,1-2 0,-35-12 0,43 9-502,8 5 207,0-1 0,1 0 0,-1 0 0,1 0 0,0 0 0,1-1 0,-1 1 0,1-1 0,-1 1 0,1-1 0,1 0 0,-1 0 0,1 0 0,-1 0 0,2 0 0,-1 0 1,0-1-1,1 1 0,0 0 0,0 0 0,2-9 0,9-33-3418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0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6941,'0'0'1124,"33"0"2152,-8 2-3192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1.0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0 218 4464,'51'-16'1093,"2"-8"-365,-3-13-244,1 2-256,-6-12-532,1-11-1445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1.2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564 29 5132,'0'0'1401,"-30"-29"2575,-16 44-3432,8 13-76,-7 16-228,-8 10-68,-3 7-112,-14 5-60,-1 6-312,-7-1-1456,2 2-1392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2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1758 1 5420,'0'0'4372,"-5"7"-4223,-17 25-78,6-16-2,-51 34 65,-59 47 184,106-79-248,1 0 0,1 1 0,0 1 0,-15 23 0,10-7 15,23-35-79,-1 0 0,0 1 0,1-1 1,-1 0-1,1 0 0,-1 0 0,1 1 0,0-1 0,-1 0 0,1 1 0,0-1 0,0 2 0,-1 9 2,0 0-1,1 1 1,1-1-1,0 0 1,3 14-1,-4-25-6,1 0 0,-1 0 0,0 0 0,1 0 0,-1 0 0,0-1 0,1 1 0,0 0 0,-1 0 1,1-1-1,-1 1 0,1 0 0,0-1 0,-1 1 0,1 0 0,0-1 0,0 1 0,-1-1 0,1 0 0,1 1 0,26 17-1,1-1 0,0-1 0,1-2 1,1-1-1,48 13 0,-63-23-12,46 14-55,-56-15 127,-141 9 30,130-11-93,-192-1 26,169 0-5,0-2 0,1-1 0,-1-2 1,1 0-1,-27-11 0,30 5 130,1-1 0,-42-30 0,59 38-87,-1 0 225,0-1-8,-22-15-42,22 15-83,-1 7-48,0 1-47,0-1 0,0 2 0,0-1 0,0 1 0,0 1 0,0-1 0,1 1 0,0 1 0,0-1 0,0 1 1,0 0-1,-10 12 0,-11 11 395,-35 48 0,45-53-337,-58 76 323,-81 93-100,-73 27-235,184-182-1654,-1-1 0,-2-2 0,-69 35-1,50-38-2969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3.2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10949,'0'0'2436,"25"40"-10541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41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2256,'0'0'1489,"2"9"-1002,9 31-69,30 102 1301,-38-134-1576,0 0 1,1 0 0,0 0 0,8 11 0,-4-7-19,7 8 246,19 15-17,-16-19-74,-7-8-207,-3-2 0,-1 0 1,1-1-1,13 7 0,8 4 188,-22-12 160,1-8-297,27-12-40,-27 12-25,-2-5-30,5-7 34,0-1 0,-2 0 0,0-1 0,-1 0 0,-1 0 0,6-24 0,6-33 474,-18 69-47,6 14-334,20 33 181,45 86 0,-62-111-260,32 36-34,-17-22-46,-19-23 10,0 0-6,19 21-76,-19-21-209,1-10-1729,22-11 1153,-13 1-150,20-23-248,-2-2 0,-2-2 1,29-45-1,-36 39 94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3.4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1 137 11169,'0'0'1304,"30"16"28,23-20-492,10-3-444,21-12-128,-1 2-220,21-6 40,-3 2-128,-3 3-600,-2 3-920,-7 1-1276,-19 0-1412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4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7657,'0'0'3644,"0"61"-2472,0 19-296,13 2-336,4 5-200,4 4-168,4-9-36,0-7-48,8-2-40,-8-5-92,8-10-676,-15-11-1100,7-7-5177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4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1549 126 5761,'-282'-71'3906,"150"48"-3274,-1 6-1,0 7 0,-143 6 0,232 5-567,1 1 0,-1 3 0,1 2 0,0 2 0,-82 27 0,107-28-64,1 0 0,-1 1 0,1 1 0,1 0 0,0 2 0,-23 20 0,28-21-19,0 0-1,1 1 1,0 0 0,1 1-1,1 0 1,0 0 0,1 1-1,0 0 1,-5 18-1,8-20-235,1 0 0,0 0 0,0 1 0,2-1 0,-1 0 0,2 1 0,0-1 0,0 1 0,3 16 0,9 40-2588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4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625 155 7321,'9'5'1334,"26"12"-253,-19-6-240,19 20-215,-9-10-216,-2 2 0,0 1 0,-1 1 0,34 50 0,-48-60-300,0 0 0,-2 0 0,0 1 0,0 0 0,-2 0 0,6 27 0,-10-36-85,0 1 1,0-1-1,-1 0 0,0 1 1,-1-1-1,1 0 0,-1 0 1,-1 0-1,0 1 0,0-1 1,0-1-1,0 1 1,-1 0-1,-1-1 0,1 1 1,-1-1-1,0 0 0,-6 7 1,-2 0-22,0-2-1,-1 1 1,0-2 0,-1 0 0,0 0 0,0-1 0,-1-1 0,-1 0 0,1-2 0,-1 1-1,-29 6 1,16-6-2,0-1 0,0-1 0,-1-2 0,1-1 0,-57-3 0,66-2-3,-1 0-1,1 0 0,0-2 1,1-1-1,-1 0 0,1-1 1,1-2-1,-1 1 0,1-2 0,1-1 1,0 0-1,0-1 0,-28-27 1,28 21-8,1 0 0,0-1 1,1-1-1,2 0 0,0-1 1,1-1-1,1 0 0,1 0 0,1-1 1,1 0-1,-5-28 0,7 29-384,2-1-1,0 0 1,2 0 0,0 0-1,2-1 1,1 1-1,0 0 1,2 0-1,10-41 1,5 3-3205,0 5-3301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5.0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9129,'0'0'5520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5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655 1 8457,'0'0'1997,"8"7"-1194,106 103 954,-103-96-1444,-9-8-278,3 3 18,0 1 0,-1 0-1,4 15 1,-7-21-43,0 0-1,0 0 1,-1 0-1,1 0 1,-1 0-1,0 0 1,0 0-1,-1 0 0,1 1 1,-1-1-1,0 0 1,0 0-1,0-1 1,-3 7-1,-2-1-2,0 0-1,0-1 0,-1 0 1,0 0-1,0 0 0,-1-1 1,0 0-1,0-1 0,0 1 1,-1-2-1,-11 7 0,-3-1-13,0 0 0,0-1 0,-38 10 0,50-17-42,0-1 0,-1 0 0,1 0 0,0-2 0,0 1 0,-1-1 0,1-1 1,0 0-1,-16-4 0,24 5 28,1-1 0,-1 1-1,1-1 1,-1 0 0,1 0 0,0 0 0,-1 0 0,1 0 0,0-1-1,0 1 1,0-1 0,-2-2 0,-2 0-8,-1 0 648,5 14-77,-4 19-311,-1 0 1,-2 0 0,-1-1-1,-1 0 1,-1-1 0,-2 0-1,0-1 1,-24 31-1,9-21-685,-2-1 0,-1-1-1,-2-2 1,-63 46-1,81-69-2276,-26 11-1308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5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0 211 10245,'33'-11'3072,"-7"-36"-2832,-14 4-124,-19 6-708,-11 2-1084,-2-2-1504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5.8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460 1 7993,'-25'39'1824,"12"-3"-68,0 8-368,8-4-364,-7-1-340,-8 8-240,-6 0-228,-7 0-92,-17 3-92,-3 1-236,-18-4-892,3-4-1024,-3-11-1640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6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193 0 8705,'53'23'1288,"-3"1"132,-4 13-140,-16 3-132,-2-5-260,-10 9-276,-11 3-132,-14 7-260,-11 7-80,-23-3-116,-14 6-24,-3-2-224,-21 7-1156,4-5-1288,-16-6-2020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5:17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1256 6657,'0'0'4378,"5"0"-3414,0 0-881,-1 0 0,0-1 0,1 0 1,-1 0-1,0 0 0,0 0 0,0-1 0,0 1 0,0-1 0,0 0 0,-1 0 1,6-4-1,-1 0 5,-1-1 1,0 1 0,0-1-1,0-1 1,6-8-1,3-9 45,-2 0-1,23-51 0,-5-3-43,34-126 1,21-92-120,-85 291 34,6 12 126,2 3-69,0 0 0,-1 1 0,0 0 0,-1 0 0,10 15 0,35 67 180,-21-36-69,-1-3 198,3-1 0,3-1 0,1-2 0,3-2 0,57 53 0,-92-95 100,32-1 570,-37-4-1030,-1 0 0,1 0 0,0 0 1,-1 0-1,1 0 0,-1 0 0,1 0 1,0 0-1,-1 0 0,1 0 1,-1 0-1,1 0 0,-1-1 0,1 1 1,-1 0-1,1 0 0,0-1 0,-1 1 1,1 0-1,-1-1 0,0 1 0,1 0 1,-1-1-1,1 1 0,-1-1 0,0 1 1,1-1-1,-1 0 0,15-15 21,0-2 0,-2 1 0,0-2 0,-1 0 1,-1 0-1,-1-1 0,8-22 0,51-160 64,-66 193-90,56-223 44,-4 14-95,9 2-747,-62 209-575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41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0 234 3316,'0'0'4207,"10"-3"-4068,51-17 6,-50 16-137,29-12 44,65-35 0,-65 29 14,-30 16 134,-2-2 101,2-1-203,26-28 287,-15 12-323,-16 19-21,-13 2-7,-4-1-33,1 1 0,-1 1 0,0 0 0,1 0 0,-1 2 0,-1-1 0,1 1 0,0 1 0,0 0 0,-15 2 1,4 2-8,0 1 1,0 1-1,-38 15 1,54-17-17,2 6 84,-14 28 28,18-37-84,1 0 0,-1 0 0,1 1 0,-1-1-1,1 0 1,-1 0 0,1 0 0,0 1 0,-1-1 0,1 0 0,0 0-1,0 1 1,0 1 0,0 8 11,1 1-1,0-1 1,0 0-1,1 0 1,1 0-1,6 19 1,-4-17 3,-3-7 0,1-1 1,0 0-1,0 0 1,0 1-1,0-2 1,1 1-1,5 5 1,3 6 24,2 3 0,1 0 0,1-2 0,32 29 1,47 39 46,-87-78-99,1 1-6,25 22 49,-25-23 478,-18-5-483,-25 7-17,16-8 25,-29-9-5,3-2-31,36 8-28,-1 6 49,-25 10 28,25-11-3,4 5-84,-14 24-5,15-24 44,1 2-30,-11 52-648,10-50 430,2-5-73,0 1 1,0-1-1,1 1 0,-1 11 0,1-8-162,-1 5-102,0 1-3559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03.8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83 852,'0'0'268,"40"7"1936,3-14 193,-15-36-4658,-23 3 749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09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3422 2408 4884,'2'-4'1065,"4"-9"-461,0-1 0,-2 1 0,1-1 1,-2 0-1,0 0 0,-1-1 1,2-27-1,-10-110 475,2 85-821,0-7-106,-3-36-9,14-207 0,6 206-12,24-335 724,-38 419-770,-1-1-1,-1 1 1,-1 0 0,-2 0 0,0 1 0,-21-50-1,12 43-71,-1 0 0,-1 1 1,-2 1-1,-39-48 0,-53-71 56,109 147-67,0 0-1,0 0 1,0 0 0,0 0 0,-1 1 0,1-1-1,-1 1 1,1-1 0,-6-2 0,-4-4 7,-81-75-10,76 69-8,1 2 1,-2 0-1,0 1 0,0 1 1,-28-13-1,-107-36 65,43 19-67,69 26-2,-1 1-1,-1 2 0,0 2 0,-81-8 1,-179 8 44,284 10-32,-46 2-3,0 2 0,0 4 0,-115 29 0,161-33 21,-204 63 66,177-49-65,-125 53 101,129-52 350,-77 50 1,52-23-2,58-41-440,3-1 0,0-1 0,1 1 1,0 0-1,0 1 0,-5 5 0,-114 110 255,106-102-255,-5 7 58,-40 55-1,53-67-72,-80 126 288,88-137-295,-85 175 214,67-130-106,-27 89 0,-70 398 302,59-255-359,57-275-56,-51 311 25,21 3-34,25-161-2,-50 300 1,-8-132-56,25 4 59,32-220-14,-5 105 34,5-101-37,-1-1 47,3 250-77,-1-95 35,4-90 59,3-102-42,6 124-1,12 94-24,8-42 14,-14-137 23,4 28 6,52 410-45,-67-526 30,12 266-52,-7-76 48,36 457 59,-38-437-123,-5-177 77,-2-2-8,1 42-2,2-45-4,-2 0 0,-3-1 0,-12 62 0,-17 84 73,25-133-90,3 128 0,5-146 54,4 39-11,-2-50-16,-2 55 0,-2-52 4,1 1 1,3 0-1,1-1 0,9 43 1,-4-27 17,3 107 1,-4-19 46,-3-110-16,0 0 0,3 0 0,0-1-1,19 49 1,10-2-48,-27-59-2,2 0 1,0-1 0,26 36 0,-22-39 1,44 63-39,-32-46 12,0-1 1,37 32-1,-35-39 18,1-1 1,51 32 0,72 32 30,-105-62-37,-17-12 2,1-1 0,0-2 0,1 0-1,38 7 1,-56-15-15,188 42 4,-176-41 7,34 6 0,1-3 1,66 1 0,127-14 49,-7-11-73,-184 9 31,113-30 0,-35 1 28,-59 16-15,96-35 0,-125 33-9,100-53-1,-133 62 0,0-1 0,0-2 0,-2 0 0,0-1-1,-1 0 1,0-2 0,16-23 0,3-8 4,-2-2 1,-3-2 0,37-82-1,-46 81-10,0 4 3,-2-2 0,14-58 0,110-544 99,-131 586-74,-3 20 6,50-278 347,-44 210-71,5-34-121,8-227 40,-28-164 1457,3 231-1589,1 190-39,7-78 411,-4 72 318,-6 76-419,2-14 62,-7-129 0,-18-59 59,6 74 40,-4-46 232,5 59-574,7 53-139,-1-12 65,-3 47-41,-17-112 247,7 44-119,13 79-140,1-29-8,8-148-1,3 73-17,0-169 501,-1 255-434,5 0 0,22-102 1,-17 114-100,6-28 46,12-78 84,-21 99-29,11-98 65,-19 124-151,5-126 117,-13-141-25,-3 198-102,8 118-5,0 1 0,0 0 0,0-1-1,-1 1 1,0-1 0,1 1 0,-4-6-1,0-8-3,0-37 36,-20-85-40,15 85 24,3 10-62,1-60 0,4 57 59,0 28-15,0-19 17,-2 0-1,-2 0 1,-11-42 0,-17-28-57,26 89 39,8 15 9,-1-5 2,-19-38-19,16 42-9,2 2 20,0 0 1,0 1 0,-1-1-1,1 1 1,-1 0 0,-3-5 0,1 0 0,1 1-9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155 220 2544,'0'0'3833,"-4"-1"-3065,-34-15 5449,27 11-6689,6 2 943,0-1-309,-15-10 11,15 11-26,-1-1-31,-16-8 14,17 9 66,3 3-159,0 0 1,0-1 0,1 1-1,-1-1 1,0 1 0,0-1-1,1 1 1,-1-1 0,1 0-1,-1 0 1,0 0-1,-1-1 1,-1-1 54,-1 1 3146,14-1-2718,27-8-223,1 1-1,64-7 1,89 1 537,-116 11-614,463-5 566,2 39-241,-329-16-381,429 35-76,-29-3-46,-338-28 37,1047 50 46,-1033-63-39,291 15-19,-543-17-83,379 21 81,-405-23 177,-20-7-429,-272-118-88,99 48 121,157 65 154,3 1-3,0-1-1,-22-15 1,8 4 10,30 17-10,0 0-54,-24-18 24,24 18 23,18 9-167,33 8 259,17 5-9,75 31 0,104 68-74,34 14-72,-215-108 106,-47-18-19,-1 1 16,24 8 29,-24-9 2364,-18 0-2372,-1 2-40,-32 11 51,-203 57-63,198-58-24,4 1-62,34-13-5,1 0 23,-26 11-129,26-10-366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781 505 6309,'-22'-39'6176,"17"29"-6395,4 9 260,0 0 0,1-1 1,-1 1-1,0 0 0,1 0 0,-1 0 0,0-1 0,0 1 0,0 0 0,0 0 0,0 0 0,0 0 0,0 1 0,-2-2 0,1 1-12,0 0-1,1 0 1,-1-1 0,1 1 0,-1 0 0,1 0 0,-1-1 0,1 1-1,0-1 1,0 0 0,-1-1 0,-6-9-14,1 0 0,0 0 0,1 0 0,1-1 0,0 0 0,0 0 0,2-1 0,-1 1 0,2-1 0,0 0 0,0 0 0,1 1 0,1-1 0,1 0 0,0 0 0,0 0 0,1 0 0,1 1 0,1-1 0,0 1 0,0 0 0,11-21 0,0 6-17,-5 18-18,0 3 17,1 0 0,-1 1 0,1 0 0,1 1-1,-1 0 1,1 1 0,0 0 0,0 1 0,24-4 0,-16 5 3,0 1 1,0 1-1,-1 1 1,1 1-1,34 7 1,-13 2 1,-1 2 1,0 1-1,0 3 0,-2 1 1,49 30-1,-42-20-1,-11 0 32,-8-1 24,-26-27-55,1 1-1,-1-1 1,1 1 0,-1-1 0,1 1-1,-1-1 1,1 1 0,-1 0 0,0-1-1,1 1 1,-1 0 0,0-1 0,1 1-1,-1 0 1,0-1 0,0 1 0,0 1-1,1 1 2,-1 0-1,1 0 0,-1 0 1,0 0-1,0 1 0,0-1 1,0 0-1,0 0 0,-1 0 1,1 0-1,-1 0 0,0 0 1,0 0-1,0 0 0,-1 0 1,1 0-1,-1 0 0,1-1 1,-1 1-1,0-1 0,-3 4 1,-8 6 3,0 0 0,-1-1 1,-1-1-1,0 0 1,0-1-1,-31 14 0,-110 31-2,156-54-4,-100 30 1,-2-4 0,0-5 0,-1-5 1,-114 5-1,198-21-1,0 0 1,0 0-1,0-2 1,0-1-1,0 0 1,-29-10 0,42 11-17,0-5 16,-16-25-22,21 31 22,1 0 0,-1-1-1,1 0 1,-1 1 0,1-1 0,0 1-1,-1-1 1,1 0 0,0 1-1,0-1 1,0 1 0,0-1 0,1 0-1,-1 1 1,0-1 0,1 1-1,-1-1 1,1 0 0,-1 1 0,2-3-1,3-3-1,0 0 0,0 0 0,1 0 1,0 1-1,0 0 0,0 0 0,1 1 0,0 0 0,0 0 0,0 0 0,0 1 0,1 0 0,0 1 0,15-6 0,-8 5 0,0 0-1,-1 0 1,1 2 0,1 0-1,-1 0 1,0 1-1,30 3 1,-40-1 19,0 0-1,0 0 1,0 0 0,-1 0 0,1 1 0,0 0 0,0 0 0,-1 0 0,0 1 0,1 0 0,-1-1 0,0 1 0,0 1 0,0-1 0,-1 1 0,1-1 0,4 7-1,-6-6 44,0-1-1,0 1 0,0-1 0,-1 1 0,1 0 1,-1 0-1,0 0 0,0 0 0,0 0 0,-1 0 0,1 0 1,-1 0-1,0 0 0,0 0 0,0 0 0,-1 0 1,1 0-1,-1 0 0,0 0 0,-1 0 0,-1 6 0,-3 0 54,1 0 0,-2 0-1,1-1 1,-1 0 0,-1 0-1,1 0 1,-2-1 0,1 0-1,-1-1 1,-13 9 0,-13 7 10,-56 26 1,48-29-225,-1-1-1,-1-3 0,-1-1 1,-61 11-1,88-26-663,-65-14-1538,77 12 375,2-6-895,-16-35-636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3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8341,'20'6'1843,"41"9"-1,6 0 1180,-61-13-1596,-7 5-1391,-2 19-68,3-25 17,-1 0 1,1-1-1,0 1 1,0 0-1,0-1 1,-1 1-1,1 0 1,0-1-1,-1 1 1,1 0-1,0-1 1,-1 1-1,1-1 1,-1 1 0,1-1-1,-1 1 1,1-1-1,-1 1 1,1-1-1,-1 1 1,0-1-1,1 0 1,-1 1-1,1-1 1,-2 1-1,-4 3-83,-17 13-626,-1-2 1,-44 23-1,30-24-1169,-1-1 0,-44 7-1,1-4-2014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1068 0 3940,'0'0'5384,"-4"8"-4542,-1 5-646,0 0 0,1 0 0,1 0 1,0 0-1,1 0 0,0 1 1,1-1-1,0 1 0,3 27 0,29 144 1162,-18-119-805,8 105 1,-20-155-501,-2 1 1,0-1-1,0 0 0,-2 0 0,0 0 0,0 0 0,-2-1 0,0 0 0,-1 0 0,0 0 0,-1 0 0,-16 23 0,8-18-33,0-1 0,-2 0-1,-1-1 1,0 0-1,-1-2 1,0 0 0,-32 19-1,10-10-12,-1-2 1,-1-2-1,-1-2 0,-66 20 0,71-28 7,-1-2-1,0-2 0,0-1 1,0-2-1,-65-2 1,91-3 12,-1 0 1,1-1-1,-1-1 0,1 0 1,0-1-1,0-1 0,0 0 1,1-1-1,0 0 1,0-1-1,-12-9 0,16 10 3,0-1-1,1 0 1,0-1-1,1 0 1,0 0-1,0 0 1,0-1-1,1 0 1,1-1-1,-1 1 1,1-1-1,1 0 1,0 0-1,1-1 1,-4-12 0,5 8-25,0 0 1,1-1 0,0 1 0,2 0 0,-1-1 0,2 1 0,0 0 0,1 0 0,5-18 0,0 9-19,1-1 0,1 1 1,1 1-1,22-35 1,50-62-1786,-72 106 1316,10-15-2990,7-4 250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7297,'0'0'5380,"25"44"-1147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0 2136,'0'0'3803,"6"4"-2791,26 18 6096,-34-24-7088,1 1 0,-1-1 1,0 1-1,0 0 0,0 0 1,0 0-1,0 0 0,0 0 1,0 0-1,-4-1 0,-1 0 24,-5-1 70,10 3-106,-7-1 13,-1 0 1,1 1-1,0 1 0,-18 2 1,22-1-18,0-1 0,0 1 1,0 0-1,0 0 0,-9 6 1,-24 21 4,2 1 0,1 1 1,-43 52-1,24-26-3,9-8-23,18-19-1032,-47 41 1,23-29-1464,-4-2-1053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4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8857,'7'1'1185,"24"2"1558,-23-8-2395,1-1-257,26-21 183,3-5-145,1 4-57,5 0-52,-18 13-6,-20 11-21,0 2-18,19-8 61,-18 8 324,-5 21-298,-2-17-59,1 1-1,-1-1 1,0 1-1,0 0 1,0-1-1,-1 1 1,1-1-1,0 1 1,-1-1-1,0 1 1,1-1-1,-2 3 1,1 3-1,0-5 1,1 0 0,-1 0 0,1 0 0,-1 0 0,0-1 1,0 1-1,0 0 0,0-1 0,-1 1 0,1-1 0,-3 4 0,-19 30-29,15-23-31,5-9-30,1 0 0,-1-1 0,0 1 0,0 0 0,0-1-1,-1 0 1,1 0 0,-9 6 0,-18 14-977,14-14-456,-18 0-613,18-8-506,-21-7-177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5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412 120 3184,'5'8'1034,"24"37"819,-26-38-1552,-3-5-77,1 0 1,0 1-1,0-1 0,0 0 1,1 0-1,-1 0 0,0 0 1,1 0-1,2 2 0,-4 2 246,5 23 399,-12-25-822,-18 11 6,19-11 228,-1-9-184,3 2-96,-1-1 0,1 0 1,0 0-1,0 0 1,0-1-1,0 0 0,1 1 1,0-1-1,0 0 1,0-1-1,1 1 0,0 0 1,0-1-1,0 1 1,0-1-1,1 0 0,0 1 1,-1-11-1,3-2 10,7-33-1,-7 47-10,4-9-17,12-14 9,-12 21-28,1 0 52,19-15-9,-25 20-3,1 1 0,-1-1 0,1 1 0,-1-1 1,1 1-1,-1-1 0,1 1 0,-1 0 0,1-1 0,-1 1 0,1 0 0,0 0 0,-1 0 1,1-1-1,-1 1 0,1 0 0,0 0 0,-1 0 0,1 0 0,0 0 0,-1 0 1,2 0-1,36 0 290,-33 7-122,2-1-103,-4-3-32,0 0 1,0 0-1,-1 0 1,1 0-1,-1 0 1,0 1-1,0-1 1,3 7-1,1-1 56,-2-2-18,0 1 0,0-1 0,0 0 0,-1 1 0,0 0 0,-1 0 0,3 12-1,0 9 125,-5-28-186,0 0 0,1 0 0,-1 0 0,0 0 0,0-1 1,0 1-1,0 0 0,0 0 0,0 0 0,-1 0 0,1 0 0,0 0 0,0 0 0,-1 1 0,-15 45 321,4-16-192,3-16-16,2-6-92,3-4-13,0 1 0,0-2 0,-1 1 0,0 0 0,-5 3 0,2 1 6,4-5-14,1 0 0,-1-1-1,0 1 1,-1-1-1,1 0 1,0 0 0,-7 3-1,8-4-8,-125 72 70,86-56-47,-7 4 14,-2 0 50,24-9-13,20-10 14,0-1-55,0 2-37,4-3-4,0 0 0,0 1 0,0-1 0,0 0 0,0-1 0,0 1 0,0 0 0,0-1 0,0 0 0,-3 1 0,-25 1-320,24-1-393,-1-7-4971,-30-28 2912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42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2480,'3'-8'752,"14"-29"4077,-11 44-4291,4 5-313,-1 0 1,-1 1 0,1 0 0,-2 0-1,7 17 1,3 22 591,18 98-1,-5 57-266,-15-20-169,-2-27-235,-12-156-137,-1-1-1,1 0 0,-1 1 1,0-1-1,0 0 1,0 1-1,0-1 1,-1 0-1,1 1 1,-2 3-1,-1 2 7,2-1 385,8-17-431,20-31 0,91-118 35,-95 131-34,-18 20-8,3 5 22,23-7 46,-24 7 32,-4 12-45,0 4-10,0 0 0,1 25 0,-4-32-8,0 0 1,0-1-1,-1 1 1,0 0-1,0-1 0,0 1 1,-1-1-1,0 1 1,0-1-1,-4 6 1,-17 23 0,6-19 9,-18 12-504,-2-1 1,0-1 0,-51 25-1,13-22-1937,-4-4-707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5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379 36 3392,'45'-35'9183,"-45"42"-8386,-1 12-589,-1 0-1,0-1 1,-2 1 0,0-1 0,-1 0 0,-1 0-1,-1-1 1,-1 1 0,0-1 0,-1-1 0,-18 26-1,-102 134-9,114-161-408,-67 55-1370,67-62 286,-18 4-525,31-12 1633,1 1 1,0-1 0,0 0 0,0 1-1,0-1 1,0 0 0,-1 0 0,1 0-1,0 0 1,0 0 0,0 0 0,-1 0-1,-1-1 1,-45-4-2772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6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1266 1 4060,'3'9'1201,"2"12"-244,-1 1 0,-2-1 1,0 1-1,-2 42 0,-2-50-718,-1 0 1,-1 0 0,0-1-1,-1 1 1,0-1-1,-1-1 1,-1 1-1,0-1 1,-1 0-1,0 0 1,0-1-1,-14 14 1,2-5 2,0-1 0,-1-1 0,-1-1 0,-1-1 0,-32 17 0,5-7-198,0-3-1,-2-2 0,-1-2 0,0-3 0,-1-2 0,-1-2 1,0-3-1,0-2 0,-1-2 0,1-3 0,-1-3 1,-104-13-1,137 9-418,0 0 0,0-1 0,0-2 0,-22-10 1,31 8-1065,5 1 740,1 0-1,0 0 0,0-1 1,1 0-1,0-1 0,-5-11 1,-5-27-2262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6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6545,'38'3'3816,"20"5"-2376,0 0-168,5-6-348,13 3-232,15-5-340,0 0-132,5-5-160,-8 3 0,3-10-144,-8 5-556,1-4-1012,-8 1-1176,2 3-1444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6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2589 164 4604,'-16'1'476,"0"-1"0,0 0-1,0-1 1,0-1-1,0 0 1,1-1-1,-25-8 1,-2 1 307,-32-8-257,-154-26 868,119 29-1102,-71-6-12,-114-1 43,216 15-325,-16 0 22,29 6-52,-52 1 39,-248 15 30,308-14 29,45-2-45,-53 1 267,51 1-202,1 0 0,-1 0 0,-15 5 0,21-5-87,-4 1 33,-15 2 1,-43 17-33,36-9 11,-32 18 256,1 3 1,-67 46 0,106-59-204,1 3-17,14-14-18,0 1 0,1 0 0,0 0 1,0 1-1,1 1 0,0-1 0,1 1 0,1 1 0,-8 16 0,1 38 632,8-38-419,5-24-190,0 1 1,1 0 0,0-1 0,0 1-1,0 0 1,0-1 0,1 1 0,0 0-1,3 8 1,-3-7 30,3 8 90,1 0 1,1-1-1,0 0 1,0 0-1,14 20 1,15 26 178,-31-53-343,0 0 1,1 0 0,-1 0 0,2 0 0,-1-1 0,9 8 0,10 10 55,1 3-29,4 4-26,-1-2 32,1-1 1,2-1 0,1-2-1,1 0 1,38 19 0,-23-15 29,65 26 1,-84-43-33,0-2 0,1-1 0,54 10 1,442 34 242,-290-34-226,-183-16-37,0-2 0,0-3 0,0-2 0,57-11 0,205-60 417,-144 31 47,-112 29-434,-2-2 0,0-2 0,-1-3 1,-1-2-1,67-42 0,-82 44-43,-23 14-3,0-2 0,-1 0 0,23-19 0,-3-2-7,4-2 7,-29 24 1,-6 5 1,-1 1 0,0-1-1,-1 0 1,1-1 0,0 1-1,4-9 1,-2 5-3,2-3 5,1-1-1,-2 0 0,0 0 0,0 0 0,-1-1 1,-1 0-1,0-1 0,-1 1 0,6-28 0,-9 25-8,3-8-7,-2 0 0,-1 0 0,-1 0 0,-4-29-1,-8-10 44,11 57 12,-3-1-20,-13-19 2,13 19 19,-2 1-23,-20-19-6,12 15 8,6 6-27,5 1-12,-1 1 0,1 0 1,-1 1-1,0-1 0,1 1 0,-1-1 1,-7 0-1,-14-5 1,19 6 9,-26-9 76,26 8-65,-2 1-24,-22-4 3,22 4-38,3 0-203,-17-4 47,16 4-49,-1 0-85,-37-6-469,18 2 278,20 4-77,0-1-59,-1-2 416,-24-6-1324,6 5-27,18 3-960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7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2672,'0'0'10498,"4"-2"-9969,3-1-453,0 0 1,1 0-1,-1 1 1,0 0-1,1 1 1,0 0-1,-1 0 1,1 0 0,8 1-1,81 7 270,-67-4-161,962 76 2072,-415-32-2134,226 48 1147,-150-13-392,-82-14-643,-278-22-111,37 5 40,-102-26-100,108 15-73,157 22 41,-439-54-68,-48-6 33,-4-1-18,1-1 0,-1 1-1,0 0 1,1-1 0,-1 0-1,1 1 1,-1-1 0,4 0-1,-9-6-292,-11-15-101,4 10-48,-103-65-697,-42-31 684,120 78 469,-34-31 16,68 59-14,-1 0-1,0-1 0,0 1 0,0-1 1,1 0-1,-1 1 0,1-1 1,0 0-1,-1 0 0,1 0 0,-1-2 1,-1-2-14,0 1-39,-2 1 23,-16-13 12,16 13 51,12 9 7,129 99 438,-108-85-186,1-1-1,1-2 1,35 14-1,-61-29-194,0 1 0,-1-1 0,1 1 0,0 0 0,-1 0 0,6 3 0,-2 0 85,-1-1 475,-1 2 131,0 0-628,-1 0 1,-1 0-1,1 0 1,-1 0-1,0 0 1,0 1-1,-1-1 1,3 12-1,-5-18-130,0 1 0,0 0 0,0 0 0,0-1 0,0 1 0,0 0 0,0-1 0,0 1 0,0 0 0,0 0 0,0-1-1,-1 1 1,1 0 0,0-1 0,0 1 0,-1 0 0,1-1 0,-1 1 0,1-1 0,-1 2 0,-8 12 50,-1 0-1,0-1 1,-1 0-1,-1 0 1,0-1-1,0-1 1,-22 16-1,-2-5-295,-1-1 0,-42 17 0,55-29-1255,0 0-1,-37 7 1,15-11-864,26-5-4142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7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79 206 6953,'-1'-27'587,"-8"-41"1,4 43 667,0-35 0,3 36 315,2 24-1545,0 0 0,0 0 0,0 0 0,0 0 0,0 0 0,0 0 0,0 0 0,0 0 0,0 0 0,0 1 0,-1-1 0,1 0 1,0 0-1,0 0 0,0 0 0,0 0 0,0 0 0,0 0 0,0 0 0,0 0 0,0 0 0,-1 0 0,1 0 0,0 0 0,0 0 0,0 0 0,0 0 0,0 0 0,0 0 0,0 0 0,0 0 0,-1 0 0,1 0 0,0 0 0,0 0 1,0 0-1,0 0 0,0 0 0,0 0 0,0 0 0,0 0 0,0 0 0,-1 0 0,1 0 0,0 0 0,0 0 0,0 0 0,0 0 0,0-1 0,0 1 0,0 0 0,0 0 0,0 0 0,0 0 0,0 0 0,0 0 0,0 0 0,0 0 0,0 0 1,0-1-1,0 1 0,0 0 0,0 0 0,0 0 0,0 0 0,0 0 0,0 0 0,0 0 0,-11 33 846,1 38-602,2 0 1,4 122-1,4-107-2010,-12 104-1,5-149-1677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1109 139 6837,'-33'-44'1256,"-4"11"-172,-9 9-316,-12 5-72,-5 8-20,-13 4-100,-10 7-264,3 4-92,-1 6-88,1 9-92,0-1-8,7 10-44,13 1-20,-8 4 32,13 6-472,0 1-1244,7 4-1568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7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1037 357 6289,'6'0'1169,"12"0"-372,-4 0 3216,-20 3-3954,-180 86-22,114-58-47,-94 56 1,138-70 36,1 2-1,0 0 1,-32 32 0,50-42 69,1 0 0,0 1-1,0-1 1,1 2 0,0-1 0,1 1 0,0 0 0,1 0 0,0 1-1,1-1 1,0 1 0,-2 16 0,-26 166 2722,25-180-2448,-13 12-115,19-25-246,1 0 1,-1 0 0,0 0-1,0 0 1,0 0-1,0 0 1,0 0-1,0 0 1,0-1-1,0 1 1,0 0-1,-2 0 1,-10 6 33,-1 0-1,-20 7 1,27-12-37,1 0-1,-1 0 0,0-1 1,0 0-1,1 0 1,-1-1-1,0 1 1,0-2-1,-9 0 1,5-2-2,0 0 0,0-1 0,1 0 0,-1-1 0,1 0 0,0 0 0,1-1 0,-1-1 0,1 0 0,0 0 0,1 0 0,0-1 0,0 0 0,1-1 0,0 0 0,0 0 0,1-1 0,0 1 0,1-1 0,0-1 0,0 1 0,-4-16 0,3-1-13,2-1 0,0 0 0,2 1 0,1-1 0,1 0 0,7-51 0,1 29 5,2 0 1,32-94-1,-24 96 24,3 1 0,45-78 0,-54 104-267,2 1 1,0 1 0,2 0-1,0 1 1,0 1 0,2 1-1,0 0 1,23-15 0,-32 26-381,0 0 0,0 0 0,1 1 0,-1 0 0,1 0 0,0 1 1,20-3-1,22 2-3418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1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11613,'0'0'4993,"58"33"-4361,-5-19-828,-15-28-10441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2812 80 5248,'-7'-6'940,"-2"0"-664,-1 0 1,0 0 0,0 0-1,0 1 1,-1 1-1,1 0 1,-1 0-1,-18-3 1,-7 5 152,1 1 1,-1 1-1,-39 7 0,5-2-106,-115 7 189,-589 23 85,152-52-569,2-29-68,619 46 40,-234-11 454,230 10 1604,12 7-2010,20 16-30,-21-17 9,-2 1-2,13 15-28,-12-15 13,-1 0-12,16 22 12,1 3 18,-11-11 30,0 0 0,-2 1 1,11 37-1,10 71 210,-17-74-179,0-1 36,4-1 1,1 0 0,3-2 0,2 0 0,40 68-1,-43-88-86,10 10-22,15 28-31,-4-4 59,-8-8-54,-31-54 12,1 0 0,0-1-1,0 1 1,0 0 0,0-1-1,0 0 1,4 4 0,-1-1 1,-1 0 242,3-10-400,5-3 152,0 1 0,1 0 0,0 1 0,0 0 0,1 2 1,-1-1-1,1 1 0,0 1 0,16-2 0,142-6 3,-145 10 7,721 8 70,3 57-67,-601-53 0,-144-10 12,0 0-42,19 4 36,-18-4-24,-1 0-15,19 1 33,-18-2-4,-2 1-16,17 2 27,-17-3-31,3 1 20,22 1 1,-22-2 7,-2 2-23,19 3 2,-18-3 834,-2-9-809,20-24-56,-18 19 25,-1 0-1,0 0 1,-1 0 0,-1-1-1,6-24 1,7-71-102,-6 30-15,-11 74 127,9-45-149,1 0-1,2 0 1,27-66 0,7-9 14,-9 24 66,4-8 23,-33 84 66,-6 18-21,0 0 19,7-18-29,-7 17 26,1 2-238,11-19 197,-11 18-22,1 0-138,13-15 192,-13 15 94,-11 2-195,6 3 92,-15-9-73,0 1-1,0 1 1,-1 0-1,-24-8 1,-53-6-244,24 11 177,69 10 142,-1 0-1,1 1 1,-1-1-1,1 1 1,-1 0 0,1-1-1,-1 1 1,1 0 0,-1 0-1,1 0 1,-1 0-1,0 0 1,1 0 0,-2 1-1,-20 0-135,18-1-80,-2-1 172,-8-2-7354,-16-3 4604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43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300 115 1348,'0'0'63,"-2"-6"79,-8-19 72,8 19 957,-6 0-1059,0-2 2,-6-5-115,-9-1 2740,-5-2-2763,20 12 400,0 1-80,-26-7-5,25 7 701,2 11-602,-9 10-179,2 1 1,0 0-1,1 0 1,1 2-1,1-1 1,-11 28 0,12-10 178,-9 73 1,14-74-170,3-18-81,2 1 0,0-1-1,5 35 1,-3-40-75,-2-10-42,0 0-1,1-1 1,-1 1-1,1-1 1,0 1 0,0-1-1,0 1 1,0-1-1,2 4 1,1 1 9,-2-1 28,5 0-22,22 21 18,-28-27-51,-1 0-1,1 0 1,0-1-1,0 1 0,0 0 1,0 0-1,0-1 1,0 1-1,0-1 0,0 1 1,0-1-1,0 1 1,0-1-1,2 1 0,9 2 7,1 0-1,0 0 1,1-1-1,-1-1 0,0 0 1,0-1-1,1 0 1,-1-1-1,0-1 0,0 0 1,18-5-1,4-3-6,-20 2 43,20-17 117,-20 11 54,27-36 136,-24 26-310,21-36-1,-23 20-41,-13 31 1,5-35 31,-5 16 3,-2 21-17,-1 0-36,1-11 33,-1 18-16,0 0 0,0 1 1,0-1-1,0 0 0,0 0 1,0 0-1,0 0 0,0 0 1,0 0-1,0 0 0,0 0 1,1 0-1,-1 0 1,0 0-1,0 0 0,0 0 1,0 0-1,0 1 0,0-1 1,0 0-1,0 0 0,0 0 1,0 0-1,0 0 0,0 0 1,0 0-1,0 0 1,0 0-1,0 0 0,1 0 1,-1 0-1,0 0 0,0 0 1,0 0-1,0 0 0,0 0 1,0 0-1,0 0 0,0 0 1,0 0-1,0 0 1,0 0-1,0 0 0,0 0 1,1 0-1,-1 0 0,0 0 1,0 0-1,0 0 0,0 0 1,0 0-1,0 0 0,0-1 1,10 40 134,-3 6 35,-4-28-78,0 0 1,1 0-1,12 33 1,-5-19 68,30 69 261,-39-96-399,0 0-1,0-1 0,0 1 1,0-1-1,1 1 0,-1-1 1,4 3-1,17 20 219,-2 2-106,-16-21 539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63 5012,'0'0'1179,"-2"6"-495,-1-1-445,2-3-149,0-1-1,0 1 0,0 0 1,0 0-1,1-1 1,-1 1-1,0 0 0,1 0 1,0 0-1,-1 0 0,1 0 1,0 0-1,0 0 0,0 2 1,0 18 496,4-11-162,9 10-147,-13-20-269,1 0 1,-1-1 0,0 1 0,1-1 0,-1 1-1,0-1 1,1 1 0,-1-1 0,1 1 0,-1-1-1,1 0 1,-1 1 0,1-1 0,-1 0 0,1 1-1,0-1 1,-1 0 0,2 1 0,6 3 20,4 1 5,0 0 0,20 6 0,-27-10-27,0 0-1,0 0 0,0 0 1,0-1-1,0 0 1,1 0-1,-1 0 1,0-1-1,0 1 1,0-1-1,9-3 1,-8 3 0,-3 0-6,-1 1 0,0-1-1,0 1 1,0-1 0,0 0 0,0 0-1,0 0 1,0 0 0,0 0-1,0 0 1,0 0 0,0-1-1,2-1 1,18-14 26,-14 7-29,19-41-23,-24 40 37,-3-16-3,0 27-8,0-1-1,0 1 1,0-1-1,0 1 0,0-1 1,0 1-1,0-1 1,0 1-1,0-1 1,0 1-1,0 0 0,-1-1 1,1 1-1,0-1 1,0 1-1,0-1 1,-1 1-1,1 0 1,0-1-1,-1 1 0,1-1 1,0 1-1,-1 0 1,1-1-1,-1 1 1,-3-5-3,0 1 0,-1 0 0,0 0 0,0 1 0,0-1 1,0 1-1,-1 0 0,1 0 0,-1 1 0,1-1 0,-1 1 1,0 1-1,0-1 0,0 1 0,-9-1 0,-5 2 7,-1 1-1,1 0 0,0 1 0,-37 10 1,-75 31-1578,98-31 373,-13 3-1179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40 4836,'0'0'4695,"5"4"-4624,7 4-52,1 0 1,-1-1-1,1-1 0,0 0 0,1-1 0,-1-1 1,1 0-1,27 5 0,-37-9 2,1-2 41,17-8-24,-21 10-38,-1 0 1,0 0-1,1 0 0,-1 0 0,0 0 0,1 0 0,-1 0 0,0-1 0,0 1 1,1 0-1,-1 0 0,0 0 0,1-1 0,-1 1 0,0 0 0,0 0 1,0-1-1,1 1 0,-1 0 0,0 0 0,0-1 0,0 1 0,0 0 0,1-1 1,-1 1-1,0 0 0,0-1 0,0 1 0,0-1 0,5-18 38,-6 10 62,-7-10 22,8 18-117,-1 1 1,1-1-1,0 1 0,0-1 0,-1 1 0,1-1 1,0 1-1,-1-1 0,1 1 0,-1-1 0,1 1 1,0 0-1,-1-1 0,1 1 0,-1 0 0,1-1 1,-1 1-1,1 0 0,-2-1 0,-4-3 32,-1 1-1,0 0 1,1 0-1,-1 0 1,0 1-1,-1 0 1,1 0-1,0 1 1,0 0-1,-1 0 1,1 1-1,-1-1 1,-11 3-1,-24 8 89,3 3-53,-12 13-24,45-20-53,4-4-10,1 0 0,-1-1 1,1 1-1,-1 0 0,0-1 1,1 1-1,-1-1 0,0 0 0,-4 1 1,1 2-2973,-26 20-50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2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53 5929,'0'0'1216,"-6"-2"-126,-26-10 2469,25 9-3650,0 0 84,-1 1 0,1 0-1,-10-1 1,-7-2-1,-61-13 55,83 17-37,0 1 1,0-1-1,0 1 1,0 0-1,0 0 0,0 0 1,0 0-1,0 0 1,1 0-1,-1 0 0,-4 1 1,-17 4 113,19-4-107,2-1-9,1 1 0,-1-1-1,1 0 1,-1 1 0,0-1 0,1 0-1,-1 0 1,1 0 0,-1 0 0,-3-1-1,1 6 114,-13 15-51,16-19-66,-1 1-1,1-1 0,0 1 1,0-1-1,0 1 1,0-1-1,0 1 0,0 0 1,0-1-1,1 1 1,-1 0-1,1 0 0,-1-1 1,1 1-1,-1 3 1,0 1-2,1-5-13,-1 1 1,0 0-1,1-1 0,-1 1 1,1 0-1,-1 0 1,1-1-1,0 1 1,0 0-1,0 0 0,0 0 1,0 0-1,0-1 1,1 4-1,0 1-118,2 24-2321,-2-23 1626,0-1-2285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4544,'0'0'874,"7"5"197,59 40 560,-52-40-1226,15 0-157,53 0 0,-76-5 810,-10-27-825,3 21-46,-5 3-75,-19-12-25,18 12 6,1 1-132,-1-1-14,5 2-63,0 0 0,-1 0 0,1 0 1,0 1-1,-1-1 0,1 0 0,-1 1 0,1 0 0,-4 0 0,13 6-1185,27 24-619,8-5-295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4880,'0'0'4263,"7"4"-4190,10 4-90,-1 0-1,1-1 0,0-1 1,35 7-1,-34-11-486,0-1 1,0-1-1,1 0 0,18-4 0,-23-1-418,31-17-343,0 1 768,-20 8 416,-19 10 1904,0 3-1420,1-1-304,-5 1-62,1 0 0,-1-1-1,0 1 1,0 0 0,1 0 0,-1 0-1,0 1 1,0-1 0,1 0-1,-1 1 1,0-1 0,3 2 0,40 11-44,-28-7-78,0-2 0,0 0 1,0-1-1,20 1 0,-31-3 19,69 6-1652,-72-7 1691,0 1 0,0-1 0,0 0 0,0 0 1,1 0-1,-1 0 0,0 0 0,4-1 0,21-3-71,0 2 61,-20 1 995,-2 1-27,47-7 4671,68-5-4736,-29 6-772,-91 6-72,1 0 0,0 0 0,-1 0-1,1 0 1,-1 0 0,1 0 0,-1-1-1,1 1 1,-1 0 0,1-1-1,-1 1 1,3-2 0,10-1-3615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7881,'3'-6'686,"5"-18"101,-6 17 745,16 6-556,-17 1-947,1-1 1,0 1 0,0 0 0,-1 0 0,1 0 0,0 0 0,0 0-1,-1 0 1,1 0 0,0 0 0,-1 1 0,1-1 0,0 1-1,-1-1 1,1 1 0,0 0 0,-1 0 0,1 0 0,-1 0-1,1 0 1,-1 0 0,0 0 0,2 2 0,9 9 123,-1 0 0,0 2 0,-1-1 0,16 28 0,27 65 440,-41-81-472,17 42 122,25 52-10,-52-115 223,3-11-414,15-24-38,-2 0 0,27-67 0,-11 23-32,20-38-1416,-51 107 3,-1-1-845,7-19-813,-7 19-226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4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6421,'0'0'3176,"26"-35"-812,11 9-1528,-4 12 40,13 0-708,-8 7-84,0 2-264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4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5849,'0'0'2508,"58"-43"-1716,-7 18-276,-1 11-236,1 2-168,-6 9-40,1-1-320,4 4-4205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5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256 336 7641,'0'0'1218,"8"-1"-1060,50 0 24,62 5-1,20 1-136,-118-5-52,-17 0 179,-10 4-136,-2 1-16,3-3 6,1 0 0,0 1 1,-1 0-1,1-1 0,0 1 1,-4 5-1,-19 25 233,0 0 1,-34 63-1,55-87-246,0-1-1,-1 1 1,-1-1 0,1 0 0,-1 0 0,0-1 0,-1 0 0,0 0 0,0-1-1,-1 0 1,1 0 0,-1-1 0,0 0 0,-1-1 0,1 0 0,-1 0 0,0-1-1,0 0 1,-20 2 0,15-3-14,0-1 0,1-1 0,-1 0 0,0-1 0,1-1 0,-1 0 0,1-1 0,-1 0 0,1-1 0,0-1 0,1 0 0,-21-11 0,33 15 2,0 1 1,0-1-1,0 0 1,0 1-1,0-1 1,0 0-1,0 0 1,0 0-1,0 0 1,1 0-1,-1 0 1,-1-1-1,-5-8 1,1 0 0,-1 0 0,2 0 1,-1-1-1,2 0 0,-1 0 0,1 0 0,1-1 0,0 1 1,1-1-1,0 0 0,0-12 0,3 2 5,1 0-1,1 0 1,1 0 0,1 1-1,0 0 1,10-21 0,58-119 168,-1 47 89,-68 108-256,1 6-96,17 0 48,-16 0-85,1 6-475,2 3 256,27 21-2597,0-4 374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6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2436,'0'0'9660,"3"-4"-9509,9-13-8,-9 13-95,-3-1 3,0-19-18,-3 20-31,-9-15-6,9 14-13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3:44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322 423 1544,'0'0'4524,"5"-9"-4427,14-26-46,-14 26 28,3 0 170,43-48 276,-2 0 37,25-25 56,-71 80-577,-1-1 0,0 1 0,1-1 0,-1 0 0,0 1 0,-1-1 0,1 0 0,0 0 0,1-5 0,0-1 6,2-4 24,-1-15-51,-3 21 16,-6 0-12,-1 0-23,-12-19 0,10 22 14,-34-14-22,31 14 5,8 3 0,-1-1 0,1 1 0,0 1 0,-1-1-1,1 0 1,-1 1 0,1-1 0,-1 1 0,-5 1 0,2-3-11,4 2 8,1-1 1,0 1 0,-1 0-1,1 0 1,-1 0 0,1 0-1,0 0 1,-1 1-1,1-1 1,-1 0 0,1 1-1,0 0 1,-4 1-1,-10 3 16,4-3 3,0 2 1,1 0 0,-1 0-1,-20 12 1,-10 9-20,-1 5-37,27-16 17,-13 18 87,22-24 58,6 1 31,-5 26-108,5-26-22,9 0 41,27 26 29,-16-18 41,-6-9-89,129 85 265,-124-80-186,131 111 154,-147-123-261,-1 0 0,1 0 1,-1 1-1,1-1 0,-1 1 1,1 0-1,-1-1 0,0 1 1,2 2-1,30 51 232,-14-21-199,-14-26-46,-1 0 40,11 24 14,-11-24 18,-9 1-54,-14 24-12,18-32-6,1 0 0,-1 0 0,0 0 0,1 0 0,-1 0 0,0 0 0,0 0 0,0 0 0,0 0 0,0 0 0,0 0 0,0-1 0,-1 2 0,-7 6 11,5-5-6,0 0 0,0 0 0,0 0 0,0 0 0,-1-1 0,1 1 0,-1-1 0,-6 2 0,-32 12 5,-1-2 0,0-2 0,-81 11 0,122-22-17,-1 0 0,0-1 0,1 0 0,-1 0 0,0 0 0,1 0 0,-1 0 0,-4-1-1,-21-5 27,0 3 12,22 2 439,-1-4-392,-22-16-21,22 15-41,7-2-62,-2-33 42,2-2-3,1 34-25,1 2-3,2-23 49,-2 22 82,-2 16 168,2 0-154,-1-6-69,0 1-1,0 0 1,0-1 0,0 1-1,-1 0 1,1-1 0,-1 1-1,0-1 1,1 1 0,-1 0-1,0-1 1,-3 5 0,-20 56 289,-19 44 87,16-42-223,11-35-162,13-23-8,-1 0-10,-1 1-158,-2 4 143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0 512 3060,'0'0'6114,"6"-3"-5401,16-8-102,-13 3-102,-2-2-422,-2 1 0,0-1 0,0 0 0,0 0 0,-1-1 0,-1 1 0,3-12 0,15-91-5,-11 51-49,-1 15-28,-2 5 1,18-58-1,-17 73 5,-5 21 1386,3 9-897,21 9 65,-26-12-534,0 1 0,-1-1 0,1 0 0,0 1 0,0-1 0,-1 1 0,1-1 0,-1 1 0,1-1 0,0 1 0,-1-1 0,1 1 0,-1 0 0,1-1 0,-1 1 0,1 0 0,-1-1 0,0 1 0,1 1 0,17 31 520,-2 0 0,-1 1 0,19 69 0,-25-63-263,15 59 151,-20-86-410,1 1 0,0-1 0,0 0 1,11 17-1,-12-18-19,13 46-1369,-15-53 377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6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7705,'0'0'2196,"17"-33"-1404,8 8-164,21 8-236,-8-2-220,7 5-40,-7 3-76,8-3-252,-1-1-4324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9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11237,'0'0'1764,"58"28"-244,0-24-452,13-12-440,0-9-351,-1-4-197,6-12-184,-10 0-1049,-11-4-847,-1-3-1748,-17-6-945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1951 106 3556,'0'0'6438,"-2"8"-5754,-6 22-411,1 1-1,2 1 1,1-1 0,1 1-1,3 35 1,1-39-141,-2 48 1,-7-20-91,7-51-49,-1 0 17,-1 0-31,2-3-44,0-1 0,0 1-1,0 0 1,1-1 0,-1 1-1,0 0 1,1 0-1,-1 0 1,1 2 0,-6-6-81,0 0 100,3 1 31,1 1 1,0-1-1,0 0 0,-1 0 1,1 0-1,0 0 1,0 0-1,0-1 0,0 1 1,-2-3-1,0 0 2,2 2 9,1 1 1,0-1-1,-1 1 0,1 0 0,-1 0 1,1 0-1,-1-1 0,1 2 0,-1-1 0,0 0 1,0 0-1,1 0 0,-1 1 0,-3-2 1,-43-10-17,41 13 12,-5-1 21,-18 3 2,1 0-5,24-3-30,0 1 29,-15 4 15,15-4 17,-1-3-19,-19-12-12,2-13-2,-6-10 34,25 31-16,3 4-7,0 0-1,-1 0 0,1 0 0,-1 1 1,0-1-1,1 0 0,-1 0 0,0 1 0,0-1 1,0 1-1,-3-2 0,0 0 48,0 0 1,0 0-1,0 0 0,0 1 0,-1-1 1,1 1-1,-1 1 0,1-1 0,-1 1 1,0 0-1,0 0 0,1 1 0,-1-1 0,0 1 1,0 1-1,-10 1 0,-13 6 303,1 2-1,0 2 1,1 0-1,-27 17 1,15-8-25,22-13-185,-57 31 559,-109 39-1,157-70-692,0 0 0,0-2 1,-1 0-1,1-2 0,-1-1 0,0-2 0,0 0 1,-38-4-1,35-1-47,1-1 0,1-2 1,-1 0-1,1-2 0,0-1 1,-32-17-1,23 8-166,1-1 0,0-2 0,-41-33 0,39 23-334,1-2 0,-52-63 0,74 78-199,0-1 0,2 0 0,0-1 0,2-1 0,0 0 0,1 0 0,-10-36 0,10-4-2738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9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9613,'0'0'1556,"30"0"1564,3 26-13317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2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8529,'33'-35'1600,"13"5"-412,25 2-576,4 6-320,21 1-128,13-2-96,-6 9-852,1 0-2392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1611 1 6533,'0'0'2605,"0"8"-1494,-1 13-944,-1 0 1,-1 1-1,-1-1 0,-1 0 0,0-1 1,-2 1-1,-1-1 0,0 0 1,-1-1-1,-2 0 0,0 0 0,0-1 1,-2-1-1,0 0 0,-1-1 1,-1 0-1,0-1 0,-1-1 0,-1 0 1,0-1-1,-1-1 0,-30 16 1,12-12-166,0-1-1,-1-2 1,-62 14 0,72-21-7,1-2-1,-1-1 1,0-1-1,0-2 0,0 0 1,-31-5-1,41 1-21,0 0-1,-1-1 0,-23-10 1,33 12 11,-9-8-6,13 8 20,1 1-14,5 10-155,53 174 309,-51-169-72,0 0 0,-1 0 0,0 0 0,-1 0 0,-1 0 0,0 0 0,0 0 0,-3 17 0,1-23-31,0 0-1,-1 0 1,0 0-1,0-1 0,-1 1 1,0-1-1,0 1 1,0-1-1,-1 0 1,0 0-1,0-1 0,0 1 1,-1-1-1,0 0 1,0 0-1,0 0 1,-7 3-1,-1 1-21,-2 0 0,1-2 1,-1 0-1,0 0 0,0-1 0,-1-1 0,1-1 0,-1 0 0,0-1 1,0-1-1,-19 1 0,-1-3-3,-1-1 0,0-1 0,-66-14 0,70 9 8,0-1 0,-42-17-1,61 20 20,1-2-1,0 1 1,0-1-1,1-1 0,0-1 1,0 1-1,1-2 0,-11-11 1,9 6 4,1 0 0,0 0 1,1-1-1,1-1 1,1 1-1,0-2 0,1 1 1,1-1-1,1-1 0,1 1 1,-5-26-1,8 30-45,0 1 1,2-1-1,-1 0 1,2 0-1,0 0 0,0 0 1,2 1-1,0-1 0,0 0 1,1 1-1,0 0 1,2 0-1,-1 1 0,2-1 1,-1 1-1,15-18 0,-9 13-557,1 2 0,1 0 0,1 0 0,0 1 0,0 1-1,2 1 1,-1 0 0,2 1 0,28-14 0,16-1-3176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0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10237,'5'-1'481,"1"1"-204,-4 0-118,-1 0 1,1 0 0,0-1 0,0 1 0,0 0 0,-1-1 0,1 1-1,0-1 1,-1 1 0,1-1 0,0 0 0,-1 0 0,1 0 0,2-2 0,9-4 120,0 0 1,1 1-1,0 0 1,0 1-1,1 1 1,-1 0-1,1 1 0,0 1 1,20-1-1,-22 5 102,16 8 231,-15-2-81,-6-1-439,1 0 1,-1 1 0,-1 0 0,10 13 0,-14-18-108,-1 1 1,1 0-1,-1 0 1,0-1-1,-1 1 1,1 1-1,0-1 1,-1 0-1,0 0 1,0 1-1,-1-1 1,1 0-1,-1 1 1,0-1-1,0 1 0,-1 5 1,-1-3-305,0 0-1,0 0 1,-1 0 0,0 0-1,0-1 1,0 1 0,-1-1-1,0 0 1,0 0 0,-1 0-1,0-1 1,0 0 0,0 0-1,-1 0 1,-10 7 0,-39 18-3523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1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1695 62 4272,'0'0'1073,"-6"-5"-19,-1-2-751,5 4-175,-1 1 1,1-1-1,-1 1 0,0 0 0,0 0 1,1 0-1,-1 0 0,-1 0 0,-4-1 1,4 1-45,-3-2 91,0 0 1,0 1-1,-1 0 0,1 1 0,-1 0 1,0 0-1,1 0 0,-1 1 0,-12-1 1,6 4 8,1 0 0,-1 1 0,1 0 0,-1 1 1,1 0-1,0 1 0,-12 7 0,3-1-12,0 2 1,-33 26-1,52-37-160,0 0 0,1 0 0,-1 0-1,1 0 1,0 0 0,-1 1 0,1-1 0,0 1 0,1 0 0,-1 0 0,-1 2 0,-2 5 10,2-6-15,1 1 0,-1 0-1,1-1 1,0 1 0,-1 5 0,0 4 1,1-1 0,0 0 1,1 15-1,1-27-6,-1-1-1,1 1 1,0-1-1,1 1 1,-1-1-1,0 1 1,0-1 0,0 1-1,0-1 1,0 1-1,0-1 1,1 1-1,-1-1 1,0 1-1,0-1 1,1 1 0,-1-1-1,0 1 1,1-1-1,0 1 1,24 31-12,-8-13 26,-13-14-12,0 0-29,13 17 25,-13-17 37,1 17 29,-3-16-42,-2-6-20,0 0-1,0 1 0,0-1 0,0 0 1,0 1-1,0-1 0,0 1 0,0-1 0,0 0 1,0 1-1,0-1 0,0 1 0,0-1 1,0 0-1,0 1 0,0-1 0,0 0 0,0 1 1,0-1-1,-1 1 0,1-1 0,0 0 1,0 1-1,-1-1 0,1 0 0,0 0 0,0 1 1,-1-1-1,1 1 0,-5 4 0,0 0 0,0 0 0,-1-1 0,1 0 1,-1 1-1,0-2 0,-1 1 0,1-1 0,0 0 0,-1 0 0,0-1 0,1 0 0,-1 0 0,0 0 0,0-1 0,0 0 0,-13 0 1,11-1-110,-1 0 1,1-1-1,0 0 1,-1 0-1,1-1 1,0 0-1,0 0 1,0-1 0,0-1-1,1 1 1,-1-2-1,1 1 1,0-1-1,-8-6 1,1-2-107,1-1 0,0 0-1,0-1 1,-18-29 0,-36-72 304,30 49 986,38 66-1069,0 1 0,-1 0 0,1 0 0,0 0 0,0-1 0,0 1 0,0 0 1,0 0-1,0 0 0,0 0 0,-1 0 0,1-1 0,0 1 0,0 0 0,0 0 1,0 0-1,-1 0 0,1 0 0,0 0 0,0 0 0,0-1 0,-1 1 0,1 0 0,0 0 1,0 0-1,0 0 0,-1 0 0,1 0 0,0 0 0,0 0 0,0 0 0,-1 0 1,1 0-1,0 0 0,0 0 0,0 0 0,-1 1 0,1-1 0,0 0 0,0 0 0,0 0 1,-1 0-1,-9 3 163,0 1 0,0-1 0,0 2 0,0-1 0,1 1 0,0 1 1,0 0-1,0 0 0,-8 8 0,-74 78 1072,52-50-973,-17 14 128,-2-3 0,-104 73 1,122-99-1178,0-2 0,-2-2 0,-1-2 1,-1-2-1,-73 22 0,58-28-2848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1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8321,'0'0'2052,"33"0"-700,-3 7-1400,3 9-6313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3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 3596,'-29'8'200,"-8"8"172,9 0-88,-1 0-112,1 2-136,-4-2-312,4 3-1440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2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7445,'46'14'1996,"-1"-7"-336,6-7-396,-1-3-292,8-1-376,0-10-308,8 0-180,-10-5-124,-3 2-388,-16-6-672,1-1-956,-17-6-1520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8653,'-5'35'1528,"10"5"12,15 4-384,0 6-372,-2 1-336,2-4-196,-2-4-152,2-4-140,-7-9-544,-13 6-8769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2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 75 7349,'0'0'2598,"-1"-5"-1933,-2-14-330,3 19-329,0-1-1,0 1 1,-1 0 0,1-1-1,0 1 1,0-1 0,0 1-1,-1-1 1,1 1 0,0 0-1,0-1 1,-1 1 0,1 0-1,0-1 1,-1 1 0,1 0 0,0-1-1,-1 1 1,1 0 0,-1 0-1,1-1 1,0 1 0,-1 0-1,1 0 1,-1 0 0,1 0-1,-1 0 1,1-1 0,0 1-1,-2 0 1,-23-9 50,-1 1 0,0 1 0,-1 1 0,0 1 0,0 2 0,0 0-1,-51 3 1,-33 7 176,1 4 0,0 5 0,1 5 0,1 5-1,-140 53 1,102-22-205,141-55-19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3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822 200 3492,'0'0'9611,"3"7"-9116,70 195 1655,-54-145-1964,-14-39-118,1 0 1,-2 0-1,-1 0 1,0 0-1,-1 0 0,-1 31 1,-1-42-55,0 0 0,-1 0 0,0 0 0,-1 0 0,0 0-1,0 0 1,0-1 0,-1 1 0,0-1 0,0 1 0,0-1 0,-1 0 0,0 0 0,0-1 0,-1 1 0,1-1 0,-1 0 0,-1 0 0,1 0 0,-7 4 0,-6 1-14,0 0 0,-1-1 0,-1-1 0,1-1 0,-1-1 0,0 0 0,-1-1 0,1-2 0,-24 2 0,11-3 11,0-1 0,0-2-1,0-1 1,0-2 0,-36-9 0,46 7-9,-1-1 0,2-1 0,-1-1 0,1-1 0,0-1 0,1-2 0,0 1 0,1-2 0,1-1 0,0 0 1,1-2-1,1 0 0,0-1 0,2 0 0,0-1 0,1-1 0,0-1 0,2 0 0,1 0 0,0-1 0,2-1 0,-10-31 0,16 42 3,1 0 0,0 0 0,1 0-1,1-1 1,-1 1 0,2 0 0,0 0-1,0 0 1,1 0 0,1 0 0,0 0-1,8-20 1,-5 18-63,1 0 0,0 1-1,1 0 1,0 1 0,1-1 0,1 2-1,0-1 1,1 1 0,21-17 0,-4 7-1741,0 1 1,37-18-1,-27 19-1786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9245,'0'0'4568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3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765 0 8281,'0'5'1885,"2"7"-1184,-1 0 0,2 0 1,-1 0-1,2 0 0,0 0 0,7 15 0,-6-14-402,1 1 0,-2-1-1,0 1 1,3 22 0,-6-31-275,-1 0 0,0 0 0,-1 0 0,1 0 0,-1 0 0,0 0 0,0 0 0,0 0-1,-1-1 1,1 1 0,-1 0 0,0-1 0,-1 0 0,1 1 0,-1-1 0,0 0 0,-5 5 0,-8 8-56,-1-1 0,-1 0 0,0-2 0,-1 0 0,-1-1 0,0-1 0,-28 13 0,-6-2-438,-99 28-1,133-45 241,0-1-1,-40 4 0,54-8 176,-1-1-1,1 0 1,-1 0-1,1-1 0,-1 1 1,1-1-1,0-1 1,-1 1-1,1-1 0,0-1 1,0 1-1,0-1 1,-7-4-1,10 5 45,1 0 0,-1-1 0,1 1 0,0-1 0,0 0-1,0 0 1,0 0 0,0 0 0,0 0 0,1 0 0,-1 0 0,1 0 0,0-1 0,0 1 0,0 0 0,1-1 0,-1 1 0,1-1-1,0 1 1,0-1 0,0 1 0,0 0 0,1-1 0,-1 1 0,1-1 0,0 1 0,0 0 0,0-1 0,0 1 0,1 0-1,-1 0 1,1 0 0,0 0 0,0 0 0,0 0 0,3-2 0,5-5 0,0 0 0,0 2 0,2-1 0,-1 1 1,1 1-1,0 0 0,15-6 0,-20 9 69,0 1 1,1 1 0,0-1-1,-1 1 1,1 0-1,0 1 1,0 0-1,0 0 1,0 1-1,0 0 1,0 1 0,0-1-1,14 4 1,6 7 508,-28-11-530,1 0-1,0 0 0,-1 1 1,1-1-1,-1 0 1,1 1-1,0-1 1,-1 1-1,1-1 1,-1 0-1,1 1 1,-1-1-1,0 1 0,1-1 1,-1 1-1,0 0 1,1-1-1,0 2 1,1 2 84,1 0 0,0 1 0,-1-1 0,0 1 0,0-1 0,0 1 1,-1 0-1,1 0 0,-1 0 0,0 0 0,-1 0 0,1 0 0,-1 0 0,0 0 0,0 0 0,-1 0 1,1 1-1,-1-1 0,0 0 0,-1-1 0,-2 8 0,-2 0-28,0 0 1,-1-1-1,-1 0 0,0 0 1,0 0-1,-1-1 0,-16 14 1,-76 57-224,96-77 108,-42 30-2228,-1-2 0,-101 49 0,96-59-1593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8585,'38'-4'3112,"-13"4"128,-17-40-7044,-16 9-464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12 8545,'25'-11'4976,"-12"39"-3640,-18 9-160,-16 3-215,-9 3-409,-15 8-288,-21 6-140,-2-3-104,-18 0-484,2-7-436,-4-3-277,10-12-227,10-6-624,9-12-1328,1-7-717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14 6293,'28'-12'1970,"-28"12"-1892,0 0 0,1-1 0,-1 1 0,1 0 0,-1 0-1,1 0 1,-1 0 0,0-1 0,1 1 0,-1 0 0,1 0 0,-1 0 0,1 0 0,-1 0 0,0 0 0,1 0 0,-1 0 0,1 0 0,-1 1 0,1-1 0,-1 0 0,0 0 0,1 0 0,0 1 0,7 2 291,1 0 0,-1 1 0,0 1 0,0-1 0,0 2 0,-1-1 1,0 1-1,0 0 0,0 0 0,-1 0 0,0 1 0,0 0 0,-1 1 1,10 15-1,-6-7 29,0 0 1,-1 1 0,-1 1-1,-1-1 1,0 1 0,4 21-1,-9-30-351,0 1 0,0 0-1,-1 0 1,0 0-1,-1-1 1,0 1 0,0 0-1,-1 0 1,-1-1-1,1 0 1,-2 1 0,1-1-1,-8 13 1,-3 2-222,-1 0 0,-2-1 0,0-1 0,-1-1 1,-1 0-1,-1-1 0,-1-2 0,-33 24 0,23-21-1202,-1-2-1,0 0 0,-2-3 0,0 0 0,-67 19 1,30-18-2543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8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6705,'12'36'1660,"-4"15"-284,-3 13-264,8 13-80,7 5-280,0 5-84,-2 0-164,2-4-176,5-7-160,1-1-116,-6-7 4,-3-5-28,4-9-132,-9-7-880,-4-8-1048,-8 1-1620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5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4165 967 3260,'-9'-47'2490,"9"44"-1684,-1-1-91,-3-12 49,3 12 731,1-1-885,0-14-212,0 18-386,0 1-1,0-1 0,0 1 1,0-1-1,0 1 0,0 0 1,0-1-1,0 1 1,0-1-1,0 1 0,0-1 1,0 1-1,-1 0 0,1-1 1,0 1-1,0 0 0,-1-1 1,1 1-1,0 0 1,0-1-1,-1 1 0,1-1 1,-35-47 228,28 38-216,-1-1-22,0 0 0,1 0 0,0-1-1,1 0 1,-6-16 0,12 27-2,0 0-1,0 0 1,-1 0 0,1 0 0,0 0-1,-1 1 1,1-1 0,-1 0 0,1 0-1,-1 0 1,1 0 0,-1 0-1,1 1 1,-1-1 0,0 0 0,1 1-1,-3-2 1,2 1-1,1 1 0,-1-1 0,0 0 0,1 0 0,-1 1 0,0-1 0,1 0 0,-1 0-1,1 0 1,-1 0 0,1 0 0,-1 1 0,1-1 0,0 0 0,0 0 0,-1 0 0,1 0 0,0 0 0,0 0 0,0-2 0,-5-13 50,0 0 1,-2 1-1,0 0 1,-14-24-1,12 30 164,-54-44 242,23 18-291,-48-32 1,-4 6-1,-72-45 50,127 84-45,-1 3 0,-65-24 0,-184-32 484,133 40-556,72 16 92,1 5 0,-126-7-1,-165 21 326,292 4-359,0 4 1,0 3-1,1 3 0,0 4 0,1 4 0,-107 45 0,-146 94 648,147-67-518,-150 88 732,277-149-809,1 4 0,1 1 1,3 3-1,1 3 0,2 1 0,2 3 1,2 1-1,3 3 0,-41 63 1,63-79-197,1 1 0,1 1 0,3 1 0,1 0 0,2 1 1,-11 63-1,19-76-8,2 0-1,1 0 1,1 0 0,1 1 0,2-1 0,0 0-1,2-1 1,15 47 0,6 3 191,61 118 1,-39-105 23,4-3 0,115 144 0,-128-182-179,2-1 1,3-2-1,1-2 1,2-2-1,1-3 1,3-1-1,107 58 1,-27-34-33,2-6 1,3-6-1,1-6 1,202 36-1,-188-54-21,180 6 1,151-26 62,-366-8-15,0-5 0,127-26 0,-191 23-33,0-2-1,-1-3 1,-1-1 0,0-3 0,-2-2-1,88-54 1,2-24 140,-116 82-43,-1-2 0,0 0 1,31-42-1,97-187 92,-103 163-225,2-3 67,50-82-19,-2 10-4,-81 129-26,-1 0-1,-1-1 0,10-45 1,5-69 20,-4 17-72,-16 85 48,3-67 1,-10 96 11,-2-29-43,-16-44-68,10 73 144,-67-112-395,66 112 311,6 11 37,-1 1 1,1-1-1,-1 1 0,0-1 1,-7-6-1,-26-33-185,1 2-443,28 34 528,-24-24-574,-12-4-667,35 29 1095,4 3 24,-1 1 0,1-1 0,-1 1 0,0 0 0,-7-4 0,-32-17-1909,21 13 863,17 9-433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9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1263 1 5645,'0'0'3372,"5"5"-2681,11 15-411,-1 1-1,18 33 0,-31-50-217,0 0-44,0-1-14,-1-2 0,0 0 1,0 0 0,0 0 0,-1 0-1,1 0 1,0 1 0,-1-1-1,1 0 1,-1 1 0,1-1 0,-1 0-1,1 3 1,-5-5 70,-5-1 60,0 1 0,0-1 0,0 2 0,-1-1 0,1 2 0,0-1 0,-18 4 0,-68 20 1588,54-12-1271,-246 58 1456,191-51-1775,-98 6 0,-16-16-34,179-9-525,0-3-1,-1 0 1,1-2 0,-51-15 0,72 17-127,1 0 1,0-1-1,0 1 0,1-2 0,-1 1 0,1-1 0,-15-12 0,-14-18-2974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39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8285,'37'3'1456,"9"-3"-144,-1 0-440,13-3-348,13-4-268,5 0-96,15 2-124,5-2-572,7 3-1680,-1 1-1672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1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989 5 2224,'0'0'7188,"-5"0"-7161,-6-2-9,6 1-11,-1 0-1,0 1 0,1 0 0,-1 0 0,1 0 1,-1 0-1,0 1 0,1 0 0,-11 3 1,-6 3 8,13 0 21,6-4-31,-5 4 7,1 0-1,1 1 1,0 0-1,-6 9 1,10-14-11,0 0 1,1 1 0,-1-1-1,1 1 1,0-1-1,0 1 1,0-1 0,0 1-1,1 0 1,0-1 0,-1 1-1,1 0 1,1 0 0,-1-1-1,0 1 1,2 4 0,6 13 67,1-12-36,12 5-28,1-1 1,0-2 0,0 0 0,32 10 0,20-3 21,-71-17 69,-6-5-54,-8-13-41,10 16 1,1 1 0,-1-1 0,1 1 0,0-1 0,-1 1 0,1-1 0,-1 1 0,1-1 0,-1 1 0,0 0 0,1-1 0,-1 1 0,1 0 0,-1-1 0,0 1 0,1 0 0,-2-1 0,-8-2 62,0 0 0,0 0 0,0 1 0,-1 1 0,1 0 0,-1 0 0,1 1 0,-1 0 0,1 0 0,-16 4 0,-35 11 321,0 2 0,1 3 1,1 3-1,-91 48 0,55-27-173,73-29-140,17-12 34,-1 1-23,-10 8-50,-68 43 136,69-49-366,0 0 1,-1 0-1,0-2 1,0 0-1,-24 3 0,20-6-1376,1-1-1,0-1 1,0-1 0,-33-7-1,14-1-339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1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7593,'0'0'5316,"45"36"-13025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1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7825,'0'0'1660,"25"23"-212,8-13-516,0-6-440,5-8-204,7 1-136,0-4-88,-2-4-100,-2-1-292,-11-2-984,11-10-4581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6545,'0'0'5780,"12"46"-5344,1 4-156,7 1-180,-7-1 4,12 1-104,-7 3 16,-3-7-680,2-4-924,-4-4-1284,0-9-697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2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1135 102 7293,'-33'-44'352,"-30"15"-96,0 11 116,-8 11 40,0 4-120,-7 3-88,-5 10-76,-6 6-128,6 8 0,-1 6-12,1 5 28,5 5-44,7 7-200,0 4-1272,13 6-777,3-3-211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3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822 1 4108,'18'10'636,"0"1"-1,-1 1 0,0 0 0,21 22 0,-24-17-226,0 1-1,-2 0 1,17 34 0,-25-46-370,-2-2-13,1 1 0,-1-1 0,0 1 0,0 0-1,0 0 1,-1-1 0,0 1 0,0 0 0,0 0 0,0 0-1,-1 8 1,-2 17 60,-6-2-10,6-23-67,-4 0 20,-21 17 1,24-19-28,-1-1-1,0 1 1,0-1-1,0 0 1,0 0-1,-5 1 1,0-1-57,0-1 0,0 0 1,1-1-1,-1 0 0,0 0 1,0-1-1,0 0 0,1-1 0,-1 0 1,0 0-1,1-1 0,-16-7 0,11 1-204,-87-77 534,93 82-85,2 0-104,-17-10-41,22 14-43,0-1-1,-1 1 0,1 0 1,0 0-1,-1-1 0,1 1 1,0 0-1,-1 0 1,1 0-1,0-1 0,-1 1 1,1 0-1,-1 0 0,1 0 1,0 0-1,-1 0 1,1 0-1,-1 0 0,1 0 1,0 0-1,-1 0 1,1 0-1,0 0 0,-1 0 1,1 0-1,-1 0 0,1 1 1,-1-1-1,-21 7 71,11 0 2,-1 7 32,0 1 0,1 1 1,0 0-1,1 0 1,1 1-1,1 0 1,-9 27-1,12-29-50,4-9-31,-1-1-1,0 0 1,0-1 0,0 1-1,0 0 1,-5 7 0,-11 8 41,11-14-62,0 0 1,0-1 0,-1 0 0,0 0 0,0-1-1,0 0 1,-1 0 0,1-1 0,-1 0 0,0-1 0,0 0-1,0 0 1,-16 1 0,-2-7 26,20 2-47,1-1 0,1 0 0,-1 0 0,0 0 1,1 0-1,-1-1 0,1 0 0,0 0 0,-6-7 1,5 4-15,1 0 0,0-1 1,0 0-1,0 0 0,1 0 1,0 0-1,1-1 1,0 1-1,0-1 0,1 0 1,0 0-1,-1-16 0,2 13 18,0-1 0,1 1-1,0 0 1,1-1-1,1 1 1,0 0 0,0-1-1,6-14 1,-7 24 13,-1 1 1,1 0 0,0 0-1,0 0 1,0 0-1,1 0 1,-1 0-1,0 0 1,1 0-1,-1 0 1,1 1-1,2-3 1,1-1 4,17-19 12,-16 19-14,5-3-31,-2 5 25,0 0-1,0 0 1,0 1 0,0 1-1,0-1 1,0 1-1,1 1 1,-1 0 0,0 0-1,0 1 1,1 0-1,8 3 1,-15-4 25,0 1 0,-1 0 0,1 0 0,0 0-1,-1 0 1,1 1 0,-1-1 0,1 1 0,-1 0 0,0 0 0,4 3 0,2 2 63,-2-2 7,-1 1 0,0-1 0,0 1 0,-1 0 0,0 0 0,0 0 0,0 1 0,0 0 1,-1-1-1,-1 1 0,1 0 0,-1 0 0,0 1 0,0-1 0,-1 0 0,0 1 1,-1-1-1,1 1 0,-1-1 0,-1 1 0,1-1 0,-1 1 0,-1-1 0,1 0 0,-6 14 0,-1-4 88,0 0 0,-1 0 0,-18 24 0,15-29-100,-11 6-15,-1-2-1,0 0 1,-2-1-1,1-2 1,-37 14-1,43-20-363,0-1-1,0-1 1,0 0 0,-1-1-1,0-2 1,1 0 0,-1-1-1,-39-3 1,46-2-2178,-25-14-600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3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8949,'0'0'4240,"33"-14"-4364,5 35-8689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3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8153,'0'0'4536,"0"29"-2500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6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 141 8361,'-2'-7'466,"-2"0"0,1 0 0,-1 0 0,0 1 0,-1-1 0,1 1 0,-7-6 0,2 2-288,-1 1 1,0 1-1,0 0 0,-1 0 0,0 1 0,-13-7 1,15 11-138,1 0 0,0 0 0,-1 1 0,0 0 1,1 0-1,-1 1 0,0 0 0,0 1 0,0 0 1,0 0-1,1 1 0,-1 0 0,0 1 1,-11 3-1,-12 4 64,1 2 1,-42 22 0,73-33-105,-73 38 264,2 3 0,3 4 1,-87 72-1,117-85-136,1 1-1,1 2 0,2 1 1,2 2-1,1 1 1,2 2-1,2 0 1,-28 59-1,49-87-58,1 1 1,0 0-1,0 0 0,1 1 0,1-1 1,1 1-1,0-1 0,1 1 0,0 0 0,2 17 1,1-20 3,-1 0 0,2 0 0,0 0 0,1-1 0,0 1 0,0-1 0,1 0 0,1 0 0,0 0 0,0-1 0,1 0 0,12 15 0,-4-12-20,-1 1 1,1-2-1,1 0 0,0-1 1,1 0-1,0-2 0,1 0 1,0-1-1,0 0 0,0-2 1,26 6-1,24 4 28,123 11-1,224-1 3,-280-26-666,146-18 0,-232 12-654,76-20 0,-99 19-404,-1-2 0,34-17 0,-21 7-1791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3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26 7209,'-32'-26'2684,"-1"41"-636,0 29-1396,3-2-136,-3 2-144,8-4-168,-1 0-68,1 0-100,-8-8-24,8 0 24,-8 0-152,-5-2-796,-15-6-4428,15-12 1743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6:44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4 4856,'6'0'1331,"-1"-1"-913,-2 0-263,-1 1-1,1-1 0,-1 1 0,1 0 1,-1-1-1,1 1 0,0 1 0,-1-1 1,1 0-1,-1 1 0,1-1 1,-1 1-1,1 0 0,-1-1 0,1 1 1,-1 1-1,0-1 0,1 0 1,-1 0-1,0 1 0,0 0 0,3 2 1,-4-3-115,17 16 486,-2 0 1,0 2-1,0 0 1,14 24 0,-18-22-269,-1 1 0,-1 0 0,0 1 0,6 24 0,-14-37-216,0 0 0,-1-1 0,0 1 0,0 0 0,-1 0-1,0-1 1,-1 1 0,0 0 0,0 0 0,-1-1 0,-1 1 0,0-1-1,-4 10 1,1-5-124,-1-1 1,-1-1-1,0 1 0,-1-1 0,0-1 0,-1 1 0,0-2 0,0 1 0,-1-2 0,-19 14 0,17-14-867,-1-1-1,0 0 0,0-1 0,0 0 0,-27 7 0,-9-4-3017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0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1977 171 3444,'0'0'872,"-1"-6"204,0 0-849,-1-1 0,0 1 0,0 0 1,0 0-1,-1 0 0,0 0 0,0 0 0,-1 0 1,1 1-1,-1 0 0,-1 0 0,-7-9 0,-1 5-131,-1 1-1,0 0 1,0 0-1,0 1 0,-1 1 1,0 1-1,0 0 0,-1 1 1,-24-4-1,-16 1-21,-77 1-1,126 6-66,-111 1 69,-191 24 1,218-11 269,2 5 1,-149 50-1,198-54-207,0 2 0,1 2 0,1 2 0,1 1 0,1 1 0,1 3 0,1 0 0,1 3 0,2 0 0,1 2 0,1 1 0,1 2 0,-34 55 0,31-36-31,2 1 1,3 1-1,2 1 0,2 1 1,3 1-1,-14 75 0,24-83-45,2 0-1,3 0 1,1 0-1,3 0 1,2 0-1,2 0 0,3 0 1,12 51-1,-10-70-26,0-1-1,2-1 0,2 1 0,0-2 1,2 0-1,1-1 0,1 0 0,1-2 1,2 0-1,0-1 0,2 0 0,42 34 1,-31-33-32,1-1 1,1-2 0,0-1-1,2-2 1,0-2-1,1-1 1,1-2 0,0-2-1,58 11 1,-17-11 4,1-3-1,0-4 1,-1-3-1,125-14 1,-69-5 14,249-67 0,-272 52-17,-2-5 0,133-64-1,-192 74-1,0-1-1,-2-3 0,-1-1 1,-2-3-1,-2-2 1,60-61-1,-84 74-4,-1-1 1,0-1-1,-2 0 1,-1-1-1,-2-1 1,0-1-1,-2 0 0,-1-1 1,-1 0-1,-2-1 1,8-42-1,-14 47 0,0 1 0,-1-1 0,-2 0 0,0 0 1,-2 0-1,-1 1 0,-1-1 0,-1 1 0,-2-1 0,0 2 0,-1-1 0,-2 1 0,0 0 0,-19-30 0,12 29 1,0 0-1,-1 2 0,-2 0 0,0 1 1,-2 0-1,-31-23 0,19 20-1,-1 2 0,-1 1 0,-1 2 0,-39-16 0,0 8 1,0 4-1,-1 2 0,-1 5 1,-107-12-1,-307 2-9,399 25-1,75 3-14,-19-3-479,12-1-111,19 2-350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51 2860,'0'0'3650,"-5"0"-2572,-6 0-708,1 0 0,0-2 0,0 1 0,0-1 0,0-1 0,1 1 1,-1-2-1,1 1 0,-18-10 0,19 9-152,3 2 363,0-1-432,-17-6 9,16 6 136,4 9 22,-3 9-240,1 0 0,0 1 0,1-1 0,1 1 0,0 0-1,1 0 1,1-1 0,0 1 0,4 24 0,9 27 187,3-2 0,38 102 0,-26-87-105,127 362 812,-29-85-209,8 64-52,97 536 0,-171-638-532,130 628 500,-4-144-419,-31 79-192,-133-708-32,5 49-102,-25-190 86,-2-27 56,2-1 94,6 9-78,-15-39-324,-3-15-86,1 4-294,-2 1 1,0 0 0,-19-36 0,-11-32-427,-6-27 305,-6 3 0,-122-214 0,153 303 743,9 14-13,-1 1 0,-1 1 1,-22-25-1,19 25 19,13 16 30,3 2-34,-7-15-10,7 14 152,6 11 72,118 155 627,-14-21-180,12 20 40,57 83 13,-149-196-589,27 62 1,5 10 16,-36-72-138,-22-43 701,1-12-690,11-31-21,-3-1-1,11-66 1,-7 31-18,10-47-143,-5 23-1565,49-153 0,-65 242 1144,0-1 166,4-5-5014,9-15 2349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7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113 191 3304,'-1'-1'110,"0"1"-1,0 0 0,0 0 1,1-1-1,-1 1 0,0 0 0,0 0 1,0 0-1,0 0 0,0 0 1,0 0-1,0 0 0,1 0 1,-1 1-1,0-1 0,0 0 1,0 0-1,0 1 0,1-1 1,-1 1-1,0-1 0,0 0 0,1 1 1,-1 0-1,0-1 0,1 1 1,-1-1-1,0 1 0,1 0 1,-1-1-1,1 1 0,-1 0 1,0 1-1,-15 30 777,0 14-496,2 0 1,3 1-1,1 0 0,-4 64 1,11-78-262,1-1 0,3 0 0,0 1 1,2-1-1,1 0 0,2 0 0,1 0 0,15 39 0,-17-57-81,2 0 0,0 0 0,1 0 0,0-1 0,1-1 0,0 1 0,1-1 0,14 13 0,-14-16-9,1-1 0,-1 0 0,1-1 0,0 0 0,1-1 0,0-1 0,0 1 0,0-2 0,0 0 0,26 5 0,-23-6-7,1-1 0,0-1 0,0 0 0,0-2-1,0 0 1,0 0 0,-1-1 0,1-1 0,23-8-1,-19 4-4,-1-1 0,1-1 0,-2-1 0,1 0 0,-1-2 0,26-21 0,-21 13-19,0-2 0,-1-1 1,-1-1-1,-2 0 0,0-2 0,-2 0 1,-1-1-1,-1 0 0,20-50 0,-27 52-8,0-2-1,-1 1 1,-2-1-1,-1 0 0,-1 0 1,-1 0-1,-1 0 1,-2-1-1,-1 1 1,-5-30-1,3 36 20,0 1 0,-2 1-1,0-1 1,-1 1 0,-1 0-1,-1 0 1,0 1 0,-2 1-1,0-1 1,-1 2 0,0-1-1,-1 2 1,-1 0 0,-16-14-1,20 22-14,-1 0 0,0 0-1,0 1 1,-1 1 0,1 0-1,-1 0 1,-1 1 0,1 1 0,0 0-1,-1 0 1,0 2 0,1-1-1,-1 1 1,-24 3 0,2 1-10,0 1 1,0 2 0,0 2-1,-38 13 1,45-11 4,1 0 1,-1 2-1,-38 24 0,51-26-60,0 0 1,1 0-1,0 2 0,1 0 0,1 0 0,0 1 0,-11 15 0,23-28 31,-1 1 0,1-1-1,0 1 1,-1-1-1,1 1 1,0-1-1,0 1 1,-1-1-1,1 1 1,0-1-1,0 1 1,0 0-1,0-1 1,0 1-1,-1-1 1,1 1-1,0 0 1,1-1 0,-1 2-1,0 27-824,3-14-352,11 16-588,-5-16-329,23 21 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8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55 264 4364,'-38'-7'724,"30"5"1457,3-27-1879,1 9-260,7-17 50,-3 36-88,0 0 0,0 0 0,1 0 0,-1 0 0,0 0 0,1 0 0,-1 0 0,0 1 0,1-1 0,-1 0 0,1 0 0,-1 0 0,1 1 0,0-1 0,-1 0 0,1 1 0,1-2 0,28-31 152,-29 32-139,0-1 1,0 1 0,1 0 0,-1 0 0,0 0-1,1 0 1,-1 0 0,0 0 0,1 0-1,2-1 1,9-4 60,-1 1 1,1 0-1,0 0 1,20-3-1,-27 7-15,0 0 1,0 1-1,0-1 1,0 1-1,0 0 1,0 1-1,0 0 0,0 0 1,0 0-1,0 0 1,0 1-1,-1 0 1,1 0-1,8 5 1,-6-1 29,1 0 1,-1 1 0,-1 0-1,1 0 1,-1 1 0,0 0 0,-1 0-1,0 1 1,0 0 0,-1 0-1,0 0 1,-1 1 0,5 13 0,0 3 65,-2 1 1,0 1-1,4 47 1,-8-38-77,-2 0 0,-1 0 0,-2 0 0,-10 52 0,-3-20-26,-30 91 1,32-128-47,-19 39-1,10-26-1,21-43-9,0 1 1,0-1 0,0 1 0,0-1-1,-1 1 1,1-1 0,-1 0-1,1 0 1,-1 0 0,-4 3 0,1 1 0,1-1 28,3-17-36,0-1 1,2 1-1,-1 0 1,1-1-1,6-23 0,23-61-31,-15 51 22,20-64 10,6 3 0,4 1-1,107-182 1,-85 190 5,-58 87 64,1-1 1,0 1-1,0 1 1,1 0-1,16-11 0,-26 21-49,-1-1-1,0 1 0,1 0 1,-1 0-1,0-1 0,1 1 1,-1 0-1,1 0 0,-1 0 1,0-1-1,1 1 0,-1 0 1,1 0-1,-1 0 0,0 0 0,1 0 1,-1 0-1,1 0 0,-1 0 1,1 0-1,-1 0 0,0 0 1,1 0-1,-1 1 0,1-1 1,-1 0-1,1 0 0,-1 0 1,1 1-1,8 2 84,0 1 0,-1 0 0,1 0 0,-1 1 0,0 1 0,0-1 0,0 1 0,11 12 0,-7-5 51,-1 0 1,-1 0 0,0 1-1,13 25 1,26 62 172,38 116 0,-11-22-1230,-45-123-2190,-29-66 696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66 4532,'-4'-10'251,"1"3"578,0 0 1,1-1-1,0 1 0,0 0 1,0-12-1,6 25-452,73 124 655,-6 4 0,59 155 0,-26-35-566,54 136-262,-37-101-142,-119-284-61,0 1 27,6 16-10,-6-17 18,0-13-44,-1 0 4,-1 0 1,1 0-1,-1 0 1,-1-9-1,0-23-24,5-22-36,2 0 0,4 1 0,28-101 0,-21 110 43,33-72 0,-40 106 15,-1 0-1,2 0 1,1 1 0,0 0-1,1 1 1,0 0-1,18-14 1,-27 26 5,0 0 0,0 1-1,1-1 1,-1 1 0,1 0 0,0 1-1,0-1 1,0 1 0,0 0 0,0 0 0,0 1-1,0-1 1,1 1 0,-1 0 0,1 1 0,-1-1-1,1 1 1,-1 0 0,1 1 0,-1-1 0,1 1-1,-1 0 1,0 0 0,1 1 0,8 3 0,-13-4 1,0-1 1,0 1 0,0-1 0,0 1 0,-1 0 0,1-1 0,0 1 0,0 0-1,-1-1 1,1 1 0,-1 0 0,1 0 0,-1 0 0,1-1 0,0 3 0,11 17 24,0 1 1,-2 0 0,-1 0 0,0 1-1,-2 0 1,0 1 0,-1-1-1,-2 1 1,3 39 0,-6-33 22,-1 1 0,-2-1 0,-1 0 1,-9 37-1,8-49-39,-1-1 0,-1 0 0,0 0 0,-1 0 0,-1-1 0,0 1 0,-1-2 0,-19 24 0,7-15-14,-1 0 0,-1-2 1,-1-1-1,-1 0 0,-46 26 0,30-23-362,-1-2 1,-1-2-1,-52 15 0,77-28-286,0-2-1,0 0 0,-23 1 1,40-5 518,0 0 1,0 1 0,0-1 0,0 0 0,0 0 0,0-1-1,0 1 1,0 0 0,0 0 0,0 0 0,0-1-1,1 1 1,-1 0 0,0-1 0,-1 0 0,-28-13-2418,22 10-97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9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66 155 6009,'0'0'2335,"0"6"-1980,-1 7-187,0-1 1,-6 24-1,4-24-73,0 1-1,1 0 0,1 0 1,0 0-1,1 14 0,1-15-35,1-1 0,1-1 0,0 1 0,0 0 0,1-1 0,0 1 1,1-1-1,10 17 0,-1-14 64,4 1-98,1-1 1,0 0-1,1-2 1,0 0-1,27 9 1,-35-16-16,-1-2 1,1 1 0,0-2-1,0 1 1,-1-2 0,1 0-1,22-2 1,-21-3-22,-7 1 9,0 0 0,0-1 0,0 1 0,-1-1 0,1 0 0,-1 0 0,0-1 0,-1 0 0,0 0 0,1 0 0,-2 0 0,1 0 0,-1-1 0,0 0 0,3-10 0,0-7 2,-1 0-1,-2 0 0,0-1 0,-2 0 1,-1-30-1,-1 38 33,-1 1 0,-1-1 0,0 0 0,-1 1 1,-1 0-1,0 0 0,-2 0 0,-12-23 0,-4 4 131,23 34-155,-1 0 0,1 0 0,-1 0 1,0 0-1,0 0 0,1 1 0,-1-1 0,0 0 0,0 0 0,0 1 0,0-1 0,0 1 0,-2-2 0,-7-3 0,0 0 0,-1 1 1,0 0-1,0 0 0,0 1 0,-1 1 0,1 0 0,-1 0 1,1 1-1,-1 1 0,-12 1 0,4 2-19,0 2 0,0 0 0,1 1 0,0 1 0,-21 11 0,25-7-254,-16 21-679,19-14-747,-11 30-567,5 1-329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0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455 296 3976,'11'-18'383,"5"-6"545,16-36-1,-29 53-730,0-1 0,0 1 0,-1-1 0,1 1 0,-2-1 0,1 0 0,-1 0 1,-1 1-1,0-17 0,-5-4 422,-1 15-269,-16-16-170,21 28-177,0 0 1,1 0 0,-1 0 0,0 0 0,1 1 0,-1-1-1,0 0 1,0 0 0,0 1 0,0-1 0,0 1 0,0-1-1,0 1 1,0-1 0,-2 0 0,-7-3-2,0 0-1,-1 1 1,0 1 0,0-1-1,0 2 1,0-1 0,0 2-1,0-1 1,0 1 0,0 1-1,0 0 1,0 1 0,-17 4-1,8 1 2,1 1 1,0 1-1,0 1 0,0 0 1,2 1-1,-1 1 0,1 1 0,1 0 1,1 1-1,0 1 0,0 1 0,-16 23 1,22-27 3,0 0-1,1 1 1,1 0 0,0 0 0,1 1 0,1 0 0,0 0 0,0 0 0,1 1 0,1-1-1,1 1 1,0 0 0,1 0 0,0 0 0,2 0 0,-1 0 0,2 0 0,3 16 0,-2-22-2,0 0 1,0-1-1,7 13 1,-7-15 0,0 0 1,1 0 0,0 0 0,1-1 0,4 6 0,-2-4-6,0-1-1,0 0 1,0 0 0,1-1 0,0 0-1,0 0 1,0-1 0,0 0-1,14 4 1,-15-6 0,0 0 0,0-1 0,0 0 0,0 0 0,0-1 0,0 0 0,0 0 0,0-1 0,0 0 0,0 0 0,0 0 0,0-1 0,13-5 0,13-10 15,-17 4-8,4-7-13,-2-1 0,0-1 1,-1 0-1,-2-1 1,0-1-1,-2-1 0,15-33 1,-16 16 8,11-54-1,-3 11 683,-20 83-638,1 0 0,0 0 0,-1 0 1,1 0-1,-1 0 0,1 0 0,-1-1 0,0 1 0,0 0 0,0 0 0,0 0 0,-1-4 0,0 0 37,1 0 561,3 12-310,5 11-181,11 33 1,5 12-60,7-1 125,3-2-1,71 94 1,-3-32-1272,6-8-4789,-72-80 2846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0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3760,'10'0'192,"1"0"0,0 1 0,-1 0-1,1 0 1,-1 1 0,1 1-1,-1 0 1,0 0 0,0 1 0,0 0-1,-1 1 1,15 9 0,7 7 461,-2 1 0,33 31 0,-57-49-599,144 151 1490,-29-27-1130,-86-94-312,-25-19-42,16 51 1354,-22-60-500,-12-9-731,-1 0-167,0 0 1,1 0-1,-1-2 0,1 1 0,0-1 1,0 0-1,0-1 0,1 0 1,0 0-1,0-1 0,0 0 0,-9-12 1,5 1-13,1 0 1,1 0 0,0-1 0,2 0 0,0 0 0,1-1 0,-5-24 0,-19-146-18,22-65-547,10 202-711,-1 46-849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7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438 147 5837,'0'0'1325,"-9"-2"-150,2 0-1036,-1 0-1,0 1 1,0 0-1,0 1 1,0 0-1,0 0 1,0 1-1,0 0 1,0 0-1,0 1 1,0 0-1,1 1 1,-1-1-1,1 1 1,-13 7-1,7-2 9,0 1-1,0 1 1,1-1-1,1 2 1,-1 0-1,2 0 1,0 1-1,0 1 1,1-1 0,-13 24-1,20-31-112,-1 0 0,1 0 0,0 1 0,1-1 0,-1 0 0,1 1 0,0-1 0,1 1 0,-1-1 0,1 1 0,0 0 0,0-1 0,1 1 0,0-1 0,0 1 0,0-1 0,0 1 0,1-1 0,0 0 0,0 0 0,1 0 0,-1 0 0,1 0 0,0 0 0,0-1 0,1 0 0,4 6 0,7 5 38,0-1 0,0-1 1,1 0-1,1-1 0,0-1 1,23 12-1,4-3-19,0-2-1,1-2 0,68 16 1,-68-22-45,-1-1 1,1-3 0,72 3-1,-104-9 0,0-1 0,1 0 0,-1-1 0,-1 0 0,1 0 0,0-2-1,-1 0 1,1 0 0,-1-1 0,0 0 0,12-9 0,-16 9-5,-1-1 0,1 0 0,-1 0 0,0-1 0,-1 1 0,0-2 0,0 1 0,0-1 0,-1 0 0,0 0 0,-1 0 0,1-1 0,-2 0 0,1 1 0,3-18 0,-3 7-8,-1 0 0,-1-1 0,0 0 1,-1 0-1,-2 1 0,0-1 0,-7-36 0,3 31 24,-2 0 0,0 1 1,-2-1-1,-1 1 0,-20-35 0,25 50 3,0 1-1,-1-1 1,0 1 0,-1 1-1,1-1 1,-2 1-1,1 0 1,-1 1 0,0 0-1,0 0 1,0 0 0,-12-4-1,7 5 9,1 0-1,-1 1 1,0 0-1,-1 1 0,1 1 1,0 0-1,-1 1 1,-21 1-1,-25 3 34,1 2 1,-1 3-1,1 3 0,0 2 0,2 3 1,-1 2-1,2 3 0,1 2 0,-70 40 1,110-54-96,7-5-9,0 1-1,0 0 0,0 1 0,0 0 0,1 0 0,0 0 0,0 1 1,-5 8-1,-7 8-636,18-22 629,1-1 1,-1 0-1,1 1 0,0-1 0,-1 1 0,1-1 1,0 1-1,-1-1 0,1 1 0,0-1 0,0 1 0,-1 0 1,1-1-1,0 1 0,0-1 0,0 1 0,0 0 0,0-1 1,0 1-1,0-1 0,0 2 0,0 26-1551,0-21-707,8-2-532,35 22 60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0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1645 6725,'2'-9'238,"-1"0"0,0 0 0,0 1 0,-1-1 1,-1 0-1,1 0 0,-1 0 0,-1 1 0,0-1 0,0 0 1,0 1-1,-1 0 0,-1-1 0,1 1 0,-1 0 0,-7-10 1,-16-24 207,11 16-205,-35-45 0,47 66-223,-1 0-20,1-1 6,-19-17 25,-9-3-24,24 20 32,-1 0 0,1 0 0,-1 1-1,-1 0 1,1 1 0,-18-6 0,22 9-25,0 0 0,0 0 0,0 1 1,0-1-1,-1 1 0,1 0 0,0 1 1,0-1-1,0 1 0,0 0 0,-1 0 1,1 0-1,0 1 0,1 0 1,-8 3-1,-2 4 11,1-1 0,0 2 1,1-1-1,0 2 0,1 0 0,0 0 1,0 1-1,1 0 0,1 1 0,0 0 0,-10 19 1,9-12 53,1 0 1,0 0 0,2 1 0,0 0-1,2 1 1,0-1 0,-3 37 0,7-41-47,1-1 0,1 1 0,0-1 0,1 1 1,1-1-1,0 0 0,1 0 0,1 0 1,1-1-1,0 1 0,1-1 0,16 25 1,-21-36-19,1 0 0,0 0 0,0 0 1,1 0-1,-1 0 0,1-1 1,-1 0-1,7 4 0,2 2 6,-7-4-6,0-1-1,1-1 1,0 1 0,0-1-1,0 0 1,0 0-1,0 0 1,1-1 0,-1 0-1,1 0 1,-1-1-1,1 0 1,8 1 0,-9-2-6,-1-1 0,1 1 0,-1-1 0,1 0 0,-1 0 0,0 0 0,1-1 1,-1 0-1,0 0 0,0-1 0,0 1 0,0-1 0,-1 0 0,1 0 0,-1-1 0,6-5 1,2-3-8,-2-1 0,1 0 0,-2 0 1,1-1-1,-2-1 0,0 1 0,-1-2 1,7-20-1,4-21-12,11-59 0,-16 59-1,86-445-173,-71 348 151,94-494 52,-113 588-20,-3 18-13,17-62 1,-51 243 36,-18 224 1,38-250 97,7 127 1,6-168 83,2-1 0,33 134 0,-23-148-121,1 0-1,3-1 0,42 78 1,-40-94-78,1-2 0,1-1 1,3-1-1,0-1 0,41 36 1,-48-50-585,0-1 1,2 0-1,1-2 1,0-1-1,29 15 1,-2-9-2430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2286 1196 3656,'5'-27'702,"0"1"-1,-2-1 0,-1 0 0,-1 0 0,-3-33 0,-5-51 1568,7 109-2237,1 0 0,-1 0 0,0 0 0,-1 0-1,1 0 1,0 0 0,-1 1 0,1-1 0,-1 0 0,1 0-1,-1 0 1,0 0 0,0 1 0,-1-4 0,-1 0 32,-6-17-13,0 0 0,-2 1 0,0 0 0,-17-22 0,-60-67-64,-3-6-34,61 72 56,-128-176-114,126 185 98,-1 1 0,-75-59 0,102 89 13,-4-5-5,-1 1 0,0 0 0,-1 1 0,0 0 1,0 1-1,0 0 0,-25-7 0,28 11-2,1 1-1,0 0 1,-1 0-1,1 0 1,0 1 0,-1 1-1,1-1 1,-1 2-1,1-1 1,0 1-1,0 0 1,0 0 0,0 1-1,-9 5 1,-22 13 1,1 2 0,1 2 1,-54 47-1,58-45 22,-54 49 18,-152 173 0,169-168-64,-149 181 70,185-215-49,1 2-1,3 1 0,-44 99 0,-27 152 34,23 7-17,43-166-11,-48 165 10,15 10 3,60-273-2,-2 31 98,3 0-1,3 1 1,4-1-1,15 123 1,32 136-138,-28-242 61,49 145-1,-49-188 16,1 0 0,3-2 0,2 0 0,1-2-1,59 75 1,-46-73 16,3-2 0,1-2 1,81 64-1,-95-86 19,1-1-1,1-2 1,0 0 0,1-2 0,1-2-1,1-1 1,55 14 0,-69-24-20,-1 0 1,1-1 0,0-1-1,0-1 1,-1 0 0,1-2-1,0 0 1,-1-1-1,1-2 1,-1 1 0,0-2-1,-1-1 1,1 0-1,-1-1 1,-1-1 0,26-17-1,-1-4 5,-1-2 0,-1-2 0,-2-1 1,-2-2-1,37-49 0,-7 1-47,-4-3-1,-3-2 1,72-152 0,-55 68-20,65-214 0,22-244-43,-152 586 32,31-146 3,-9-3-1,13-275 1,-45 425 8,-2 0-1,-2 1 1,-12-60 0,9 75-5,-2 0 0,-1 1 0,-1 0 0,-1 0-1,-29-48 1,15 37-3,-1 0 0,-2 2 0,-52-53 0,38 48 17,-58-50-3,95 88-10,0 0 0,0-1 0,1 0 0,-1 0 0,-3-5 0,1 1 0,1 2-23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3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1896,'0'0'2348,"9"6"-1551,20 16-161,-1 1 0,46 50 0,254 287 1916,11 44-1288,-37 30-819,-168-201-44,148 353 0,-221-438-316,97 218 313,424 774 896,-452-910-1223,178 341-29,-118-176-45,-186-386 30,2 3 7,-6-21-40,-2-6-1,-1-10-6,-2 0 0,-1 1 1,-1-1-1,-14-33 0,-50-90-896,25 56-736,11 25-2083,15 40 1329,15 22 1953,-6-4-714,5 5 1052,-1 0 1,1 1 0,-1 0 0,0 0 0,0 1-1,0 0 1,0 0 0,0 1 0,-1 0-1,1 0 1,0 1 0,-1 0 0,1 0 0,0 0-1,-1 1 1,-7 2 0,-88 29-56,69-22 167,19-7 38,0-1-1,0 0 1,-1-1 0,-18-1-1,29 0 1047,-1-3-582,-21-6 38,20 6 4166,12 5-4185,29 13-163,-2 1 1,0 2-1,-1 0 0,35 30 1,36 20-57,186 87 509,-245-131-782,-40-22 72,2-1 263,-1 0-186,13 4 1341,-13-12-1179,13-20-230,-1-2 0,21-52 0,20-73-111,-48 126-10,89-221-1497,-89 228 878,-8 18 248,0 0 0,0 0 0,1 0 0,-1 0 0,1 0 0,0 0 0,-1 1 0,1-1 0,3-2 0,1-2-610,-2 1-2255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4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226 278 2984,'15'-29'846,"-12"17"184,-4 5-554,0-5-80,3 0 3856,-9 13-4198,-2 2-45,-1 0 0,1 1-1,0 0 1,0 0-1,0 1 1,1 0 0,-1 0-1,1 1 1,1 1 0,-1-1-1,1 1 1,0 0 0,-11 15-1,3-1-2,0 1-1,1 0 0,1 1 1,-13 31-1,21-40 23,0 0-1,1 0 1,0 1 0,1-1-1,1 1 1,-1 21-1,3-27 6,0 0-1,1-1 1,-1 1 0,2 0-1,-1-1 1,1 1-1,0-1 1,1 1 0,0-1-1,1 0 1,4 9-1,-7-16-21,0 0 0,-1 0 0,1 0 1,0 0-1,0 0 0,0 0 0,0 0 0,0 0 0,0 0 0,1 0 0,1 1 0,11 7 12,0 0-1,0-1 1,1-1 0,0 0-1,1-1 1,-1 0 0,1-2-1,0 0 1,1 0 0,-1-2-1,26 2 1,-29-5-21,1-1 0,-1 0 0,1 0 0,-1-1 0,0-1 0,0-1 0,-1 1 0,1-2 0,19-11 0,-16 7 1,-1-1 1,-1-1-1,0 0 1,-1 0-1,0-2 0,17-22 1,-12 11 0,-2 0 0,-1-2 0,-1 1 0,-1-2 0,-2 0 0,-1 0 0,0-1 0,6-43 0,-11 44 77,-2 1 0,-1-54 0,-2 67-24,-1 0 0,-1 0 0,0 0 0,-1 1 0,-1-1 0,0 1 0,-9-20 0,12 30-53,-1-1-1,-1 1 0,1 0 1,0 0-1,-1 0 1,1 1-1,-1-1 0,0 1 1,0-1-1,0 1 0,0 0 1,0 0-1,0 0 0,-1 1 1,1-1-1,-1 1 0,1-1 1,-1 1-1,0 1 0,1-1 1,-1 0-1,0 1 1,0 0-1,1-1 0,-1 2 1,0-1-1,0 0 0,-3 2 1,-5 0-24,0 0-1,0 2 1,0-1 0,1 2 0,-1-1 0,1 1 0,-12 8 0,10-5-258,0 1-1,1 0 1,0 1-1,-15 15 1,22-19-157,-1 1 0,1 0 0,0 0 1,1 0-1,0 0 0,0 1 0,0-1 0,1 1 0,-3 10 1,-2 19-2045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4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4680,'14'-18'395,"17"-22"777,51-51 0,-73 82-1067,1 0-1,1 0 1,-1 1-1,1 1 1,0 0-1,1 0 0,0 1 1,0 0-1,0 1 1,21-6-1,-26 10-36,-1 1 0,1-1 0,-1 1 0,1 0 0,-1 0 1,1 1-1,-1 0 0,1 0 0,11 4 0,-17-4-52,0-1 0,0 0 0,0 1 0,0-1 0,0 1 0,-1-1 0,1 1 0,0-1 0,0 1 1,-1-1-1,1 1 0,0 0 0,-1-1 0,1 1 0,-1 0 0,1 0 0,-1 0 0,1 0 0,10 14 50,-1 0 0,0 1 0,-2 0 0,0 0 1,0 1-1,-2 0 0,0 0 0,-1 0 0,4 21 0,-6-4-14,-1-1 0,-2 1 0,-1-1 0,-1 1 0,-3-1 0,0 0 0,-2 0 0,-21 59 0,9-41-51,-4-1 0,-1-1-1,-2 0 1,-54 71 0,71-104-4,-14 13 24,5-8 12,13-16-7,10-15-39,213-415 48,-190 374-19,200-320 70,-224 365 78,-1 14 20,2 4-138,-1 0 1,0 1-1,-1 0 1,-1-1-1,0 1 1,0 14-1,-1 91 211,-2-64-165,2 77-150,30 229 1,-26-320-895,-1-27-797,10 11-792,-11-18-468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4964,'0'0'2852,"7"4"-2201,3 2-539,0 1 0,-1 0 0,0 1 0,0 0 0,-1 0 0,0 1 0,0 0 0,-1 1 0,0-1 0,-1 1 0,0 1-1,-1-1 1,7 18 0,8 24 260,-3 1 0,10 57-1,14 114 374,-38-204-692,23 164 222,-7 1-1,-11 324 1,-12-444-235,-22 115 1,18-146 8,-1-2-1,-1 1 0,-2-1 0,-1-1 0,-22 38 0,16-42-6,9-20-30,-12 3 36,17-8-20,-1-10-41,2 0 13,-1 0 0,2 0 0,-1-1 0,1 1 0,1-1 0,-1 0 0,1 1 0,-1-16 0,2 9-5,1-1 1,0 0-1,1 0 1,1 1-1,3-18 1,5-6 1,1 1 0,3 0 1,0 1-1,29-51 0,-2 18 2,59-79 0,-3 29-11,-79 101 9,2 0 1,0 1-1,36-25 1,-47 38 0,0-1 1,0 2-1,0-1 1,0 1-1,1 1 1,-1 0-1,1 0 1,0 1-1,15-2 1,-20 4 1,0 0 0,0 0 1,0 0-1,0 0 0,0 1 1,0 0-1,0 0 0,0 0 1,0 1-1,-1 0 0,1 0 1,0 0-1,-1 0 0,0 1 1,1 0-1,-1 0 0,0 0 1,0 0-1,-1 0 0,6 8 1,-4-5 7,-1 0 0,-1 0 0,1 1 0,-1 0 0,0-1 1,-1 1-1,0 1 0,0-1 0,0 0 0,-1 0 0,0 1 1,-1-1-1,1 0 0,-1 1 0,-1-1 0,-1 11 0,-1 4 9,-2-1 0,0 1 0,-2-1-1,-11 26 1,7-24-5,-1 0 1,0-1-1,-2-1 0,-1 0 1,-33 37-1,-101 81 8,92-92-465,-2-3 0,-1-2 0,-3-3 0,-1-3-1,-126 50 1,184-83-1355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5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3416,'0'0'890,"-7"3"111,-1 1-810,1 0 0,-1 1 0,1 0 0,0 1 0,0-1 0,1 1 0,-1 1 0,1-1 0,1 1 0,-6 8 0,3-2 15,0 1 0,1-1 0,1 1-1,0 1 1,-5 21 0,5-13-24,1 0 0,2 0 0,0 1-1,1-1 1,2 0 0,2 33 0,0-37-108,1-1 0,1 1 1,0-1-1,2 1 0,0-2 0,1 1 0,0-1 0,15 24 1,-18-35-68,1 1 0,-1-1 0,2 0 0,-1 0 1,0 0-1,1-1 0,0 0 0,1 0 0,-1 0 0,1-1 1,0 0-1,0 0 0,0-1 0,0 1 0,1-2 1,-1 1-1,11 1 0,-11-3-4,-1 0 0,1-1 0,-1 0 0,1 0 0,0-1 0,-1 1 0,1-1 0,-1-1 0,0 1 0,1-1 0,-1-1 0,0 1 0,0-1 0,0 0 0,0 0-1,-1 0 1,1-1 0,-1 0 0,0 0 0,0-1 0,7-7 0,-2-1 21,-1 0-1,0 0 1,-1-1-1,0 0 0,-1 0 1,0-1-1,-2 0 0,1 0 1,-2 0-1,4-22 1,-3 7 55,-2 0 1,-1 0-1,-1 0 1,-4-46-1,2 62-33,0 1 1,-1 0-1,-1-1 0,0 1 1,0 0-1,-2 1 0,1-1 0,-13-23 1,16 36-45,1-1-1,0 1 1,-1-1 0,1 1 0,0-1-1,-1 1 1,1-1 0,0 1 0,-1 0 0,1-1-1,-1 1 1,1 0 0,-1-1 0,1 1 0,-1 0-1,1 0 1,-1-1 0,1 1 0,-1 0-1,1 0 1,-1 0 0,0 0 0,1 0 0,-1 0-1,1 0 1,-1 0 0,0 0 0,-13-1 6,-1 1 0,1 1 0,0 0 1,0 1-1,0 0 0,1 1 0,-1 1 1,0 0-1,1 0 0,0 2 0,0 0 1,1 0-1,-1 1 0,2 1 0,-19 14 1,17-12-140,1 0-1,0 1 1,1 1 0,1 0 0,-1 0 0,2 1 0,0 0 0,0 1 0,2 0 0,-1 0-1,2 0 1,0 1 0,1 0 0,-5 19 0,9-26-225,0-1 1,0 0-1,0 0 0,1 1 0,0 7 1,2-7-189,0-1 0,0 1-1,1-1 1,4 10 0,-7-17 538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377 248 5649,'31'-103'2162,"-31"101"-2102,0 1 1,1 0-1,-1 0 1,0 0 0,0 0-1,1-1 1,-1 1-1,0 0 1,0 0-1,0 0 1,-1-1 0,1-1-1,-5-33 443,5 35-491,0 0 0,-1 0 0,1 0 0,0 0 0,0 0 0,0 0 0,-1 0 0,1 0 0,-1 0 0,1 1 0,-1-1 0,1 0 0,-1 0 0,1 0 0,-1 1 0,0-1 0,1 0 0,-2 0 1,-28-34 132,14 22-74,9 9-71,0 1 0,0 0-1,0 0 1,-1 0 0,1 1 0,0 0-1,-1 0 1,0 1 0,1 0 0,-1 0-1,0 1 1,0 0 0,1 0 0,-1 1-1,0 0 1,1 0 0,-11 4 0,12-3 5,0 1 1,0 0-1,0 0 1,1 0-1,-1 1 1,-9 8-1,0 2 2,1 1 0,0 1 0,1 0 0,1 1 0,0 0 0,1 1 0,1 0 0,-14 36 0,18-40 12,1 0-1,1 1 0,0 0 1,1 0-1,0 0 0,1 0 1,1 0-1,1 0 0,0 1 1,1-1-1,0 0 1,1 0-1,6 20 0,7-2 54,-12-26-26,7-2-49,0 1 11,1-1 0,0 0 0,1-1 0,-1 0 0,18 3 0,-28-7-9,-1 0 1,1 0-1,0 0 1,-1 0-1,1 0 1,0 0-1,-1 0 0,1 0 1,-1 0-1,1 0 1,0 0-1,-1 0 1,1-1-1,0 1 1,-1 0-1,1 0 0,-1-1 1,1 1-1,-1 0 1,1-1-1,-1 1 1,1-1-1,0 0 1,18-14 3,0-1 0,-1-1 1,-1 0-1,-1-1 1,0-1-1,19-32 0,-12 12 263,-1-1 1,29-74-1,-29 53 709,-8 30-762,-11 23-23,-1 15-150,39 151-3,45 139-40,-19-132-907,-57-148-778,15 17-1063,-18-26-252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6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3508,'10'4'1148,"3"3"-868,0 1 0,0 0 0,-1 1-1,-1 0 1,1 1 0,-1 0-1,-1 1 1,0 0 0,16 24-1,-8-7 44,-2 1 0,-1 0 0,-2 1 0,11 32 0,30 130 395,-36-125-650,-10-26 432,-6-34 1607,-4-15-1993,-1-21-93,1-1 0,2 1 0,0 0 0,2-1 0,10-45 0,45-149 4,-20 115-22,9-30-58,-30 85-168,-13 44-597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7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500 1718 5649,'-76'-266'4210,"53"196"-3669,21 64-273,-2-1-60,-13-23-73,13 23-51,-6 12-13,-9 8-43,0 0 0,1 1 0,0 1 0,1 0 0,1 2 0,1 0 0,-15 20 0,-2 8 189,2 1 0,2 2-1,-24 55 1,38-70-136,2 1 1,1 0-1,1 1 1,2 0-1,-6 63 1,14-85-10,0 0 0,0 0 0,5 25 1,-3-32 91,5-3-14,-1-2-143,0 0 0,0 0 0,0-1 0,0 0 0,0 0 0,0 0 0,1-1 1,-1 0-1,0 0 0,-1 0 0,1-1 0,0 0 0,0 0 0,-1 0 0,1-1 1,-1 0-1,0 0 0,1 0 0,-2 0 0,1-1 0,8-8 0,1-2-5,-1 0 0,-1-1 0,0-1 0,11-18 0,36-74-15,-50 90 13,97-219 15,-51 107-15,113-298-48,-21-7 42,-99 291 12,70-254-7,-107 361-24,-9 30 9,-3 17 32,-13 88-17,-18 169 25,23-145 23,-13 324 679,25-264-539,32 222 0,-23-328-160,37 131 0,-36-168-155,2 0-1,1-1 1,2-1 0,45 69-1,-35-66-1014,-28-39 979,1 0-1,0 1 1,0-1 0,0 0 0,0 0 0,0-1-1,0 1 1,0 0 0,0 0 0,0 0 0,0-1-1,0 1 1,2 0 0,45 27-3546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0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9189,'0'0'4156,"34"8"-2052,-68-64-12521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1 434 4728,'0'0'1471,"2"-8"-81,7-22-441,-6 23-258,-3 2-88,0-17-1,0 17 512,6 1-1100,24-16 9,-2 5-25,0 1 0,2 1 0,59-18 0,-40 16 205,-41 13 28,1 1 0,-1 0-1,1 1 1,9 1 0,-13 0 229,1 5-45,-1-1-348,0 0 0,-1 1 0,1-1-1,-1 1 1,0 0 0,-1 0 0,0 1 0,0-1-1,0 1 1,0-1 0,-1 1 0,0 0 0,-1 0-1,0 0 1,0 0 0,0 10 0,-3 0 74,0 0 1,-1 0 0,-1-1 0,-7 19 0,-29 64 542,27-68-480,-83 166 521,20-43-612,73-147-67,9-18-281,25-43-74,3 2 0,56-64-1,-16 25-136,120-130-146,-25 65 488,-121 116 88,86-56 0,-125 90 48,1 1 1,-1 0-1,1 1 1,0 0-1,16-4 1,-22 7 16,1 0-1,0 0 1,-1 1-1,1 0 1,0 0-1,0 0 1,-1 0 0,1 1-1,0 0 1,-1 0-1,1 0 1,7 3-1,-11-4-29,-1 1-1,1-1 0,0 0 0,-1 1 0,1-1 0,-1 0 0,1 1 0,0-1 0,-1 1 0,1-1 0,-1 1 0,1-1 0,-1 1 0,1-1 0,-1 1 0,0 0 1,1-1-1,-1 1 0,0 0 0,1 1 0,8 16 182,-2 2 1,0-1 0,-1 1-1,0 0 1,-2 0-1,-1 1 1,2 40 0,-11 161 755,4-194-875,-26 246 212,26-267-338,2-16-652,2-6 620,-1 1 1,2-1 0,0 1-1,1-1 1,0 1 0,1 0-1,1 0 1,0 1-1,14-23 1,7-7-193,55-65 0,129-130-77,-156 185 327,1 2 0,74-51 1,-112 90 53,-1 1 0,2 0 0,21-9 0,-36 18 33,0 0 0,1 1 1,-1-1-1,0 1 0,0 0 1,1 0-1,-1 0 0,0 1 0,1 0 1,-1 0-1,1 0 0,-1 0 1,1 1-1,-1-1 0,0 1 0,1 0 1,-1 1-1,0-1 0,6 3 1,1 7 730,-2 3-501,0 0 1,-2 0-1,0 1 0,0 0 0,-2 0 0,0 0 1,0 1-1,-1 0 0,-1 0 0,-1 0 1,0 0-1,-1 23 0,-5 166 2216,-35 248 0,36-430-2447,1 0-1,1 39 1,1-18-66,0-38-1,6-51-21986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1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526 191 1176,'0'0'5273,"0"5"-4571,0 15 59,0-15 1209,-5-5-1752,-47 3-58,41-7-123,-11-10-33,13 5-29,7 4 18,0 0 0,0 0 0,1 0-1,0 0 1,0-1 0,0 1 0,0 0-1,1 0 1,0-1 0,0 1 0,0 0-1,0-1 1,1 1 0,0 0 0,0 0 0,1 0-1,0 0 1,-1 0 0,2 0 0,-1 0-1,0 0 1,1 1 0,0-1 0,0 1-1,0 0 1,5-5 0,-3 4 2,0 0 0,1 0 0,0 0-1,-1 0 1,1 1 0,1 0 0,-1 0 0,1 1 0,-1 0 0,1 0 0,0 0-1,0 1 1,0 0 0,0 1 0,14-2 0,-10 6 19,-7 0-4,0 0 0,0 0 0,0 0 0,0 1 0,-1-1 0,1 1 0,-1 0 0,0 0 0,0 0 0,-1 1 0,1-1 0,-1 1 0,0-1 0,0 1 0,1 6 0,-1-2 46,0-1 0,-1 1-1,-1 0 1,1 0 0,-1 0-1,-1 0 1,0-1 0,-2 12-1,-4 7 117,-1-1-1,-1 1 0,-2-1 0,-24 44 0,19-42-117,-2-2-1,-1 0 1,-1-1-1,-1 0 1,-1-2-1,-48 39 1,23-26-869,-1-3 0,-99 51 0,78-54-1327,9-9-412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0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2184 251 3556,'-6'-2'900,"-1"2"-573,5 0-154,-1 0 0,1 0 0,-1-1 0,1 1 0,-1-1 0,1 1 0,-1-1 1,1 0-1,0 0 0,-1 0 0,-1-2 0,-23-9 336,26 12-494,1 0-1,-1 0 1,1 0-1,-1-1 0,1 1 1,0 0-1,-1 0 1,1-1-1,-1 1 1,1 0-1,0 0 0,-1-1 1,1 1-1,-1 0 1,1-1-1,0 1 0,0-1 1,-1 1-1,1 0 1,0-1-1,0 1 1,-1-1-1,1 0 0,-2-2-4,1 0 1,-1 0-1,1 0 0,0 0 0,0 0 0,0-1 0,0 1 0,1 0 0,-1-1 0,1 1 0,0-1 0,0 1 1,0-1-1,0 1 0,0 0 0,1-1 0,0 1 0,0 0 0,0-1 0,0 1 0,0 0 0,2-3 0,7-8-14,0 0 0,0 1-1,1 1 1,1 0-1,0 0 1,1 1 0,0 1-1,0 0 1,18-9-1,-29 18 5,0-1 0,0 1-1,0 0 1,1 0-1,-1 0 1,0 0 0,0 0-1,1 1 1,4-1-1,-1 0-15,-5 0 14,1 0 1,-1 1-1,0 0 1,1-1-1,-1 1 1,1 0-1,-1 0 1,1 0-1,-1 0 1,1 0 0,-1 0-1,1 0 1,-1 0-1,0 0 1,1 1-1,1 0 1,2 0 10,-5-1-7,0 0-1,1 0 0,-1 0 1,1 0-1,-1 0 1,1 1-1,-1-1 0,0 0 1,1 0-1,-1 0 0,1 0 1,-1 0-1,0 1 0,1-1 1,-1 0-1,0 0 1,1 1-1,-1-1 0,0 0 1,1 1-1,-1-1 0,0 0 1,0 1-1,1-1 0,4 6 31,0 0 0,-1 0 0,1 0 0,-1 0 0,0 0-1,-1 1 1,0 0 0,0 0 0,0 0 0,-1 0 0,0 0 0,0 0-1,-1 0 1,0 1 0,0-1 0,-1 1 0,0-1 0,0 1 0,-1-1-1,0 1 1,0-1 0,0 0 0,-1 0 0,0 1 0,-5 8-1,-7 12 149,2-16-68,-8 5-99,-1-1 0,-1-2 0,0 0 0,-1-1 0,-1-1 0,0-2 0,-1 0 0,1-1 0,-2-2 0,-47 8 0,39-12-20,19-5-107,-19-9-142,33 10 242,0 1-1,1 0 0,-1 0 0,0-1 0,0 1 0,1 0 0,-1-1 1,0 1-1,0-1 0,1 1 0,-1-1 0,0 1 0,1-1 0,-1 1 0,1-1 1,-1 0-1,1 1 0,-1-1 0,0-1 0,-5-6-51,0 0 0,0-1-1,1 0 1,0 0 0,1 0-1,0-1 1,0 0 0,1 0-1,1 0 1,-1 0 0,1 0 0,1 0-1,0-15 1,1 5-6,0 14 29,0 13 111,0 3-24,0 0-1,-1 0 1,0 0-1,-1 0 1,0 0-1,0 0 1,-1 0-1,0-1 1,-1 0 0,0 1-1,0-1 1,-1 0-1,0-1 1,-12 16-1,7-12-33,1 1-11,-2-1 1,1 0 0,-2 0-1,0-1 1,-14 10-1,16-12 10,4-3 5,-1-1 1,0 0-1,0 0 1,-9 4-1,-25 12 11,2-9-10,32-11-69,0-9 11,3 2 23,-1 0 1,1 0-1,0-1 1,1 1-1,-1-1 1,1 0-1,1 0 1,-1 0-1,1 0 1,0-1-1,1 1 1,0-1-1,0 1 1,1-1-1,-1 1 1,3-13-1,7-17-18,6 4 12,-12 26-10,3 6 42,1-2-10,-5 2 8,1 0 1,-1 0-1,1 0 0,-1 0 1,1 0-1,-1 1 0,6-1 0,-3 8 56,17 23-51,-21-30-7,-1 1 0,1 0 0,-1-1 0,1 1 0,-1 0 0,1-1 1,-1 1-1,0 0 0,1-1 0,-1 1 0,0 0 0,0 0 0,1-1 0,-1 1 0,0 0 0,0 0 0,0 0 0,0-1 0,0 1 0,0 1 0,-3 41 61,2-37-55,0-1-1,0 0 1,-1 0-1,0 0 1,0 0-1,0 0 1,-4 6-1,-1 0 12,-1 0 0,-17 18 0,-1-4-13,-35 25 0,45-42 17,-20 5-24,35-13 1,0 1 0,0-1 0,0 0 0,0 1 0,0-1 0,0 0 0,0 0 1,0 0-1,-1 0 0,1 1 0,0-2 0,-2 1 0,-27-3-57,29 3 46,0 0 1,1 0-1,-1 0 1,0 0-1,1 0 1,-1 0-1,1 0 0,-1-1 1,0 1-1,1 0 1,-1 0-1,1-1 1,-1 1-1,1 0 1,-1-1-1,1 1 1,-1 0-1,1-1 1,-1 1-1,1-1 1,-1 1-1,1-1 0,0 1 1,-1-2-1,-10-12-112,0-1 0,1 0-1,1-1 1,0 0 0,1 0-1,1-1 1,1 0 0,0-1-1,-6-31 1,12 46 118,-3-17-12,-10-32-1,10 46 328,1 6-242,0 0 0,1 0 0,-1 0 0,0-1 0,0 1 0,0-1 0,0 1 0,0-1 0,-3-1 0,-12-3 204,11 4-164,0 1-1,-1 0 1,1 1-1,0 0 0,-1 0 1,1 0-1,0 1 1,-8 3-1,-47 25 651,30-13-395,-81 38 900,-218 74 1,117-76-802,175-46-418,-1-3 1,1-1-1,-66-3 0,91-1-43,-1 0 1,1-2-1,-1 1 1,1-2-1,-16-5 1,24 6-74,-1 1-1,1-1 1,0 0-1,0 0 1,0 0 0,0-1-1,0 0 1,1 0-1,0 0 1,-1-1 0,1 1-1,1-1 1,-1 0 0,-3-6-1,2 1-446,1 0 1,0 0-1,0-1 1,1 0-1,0 1 0,1-1 1,0 0-1,0-22 0,3 9-1232,6-31-1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0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5148,'0'0'1357,"30"7"627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0 488 9717,'46'-18'1120,"17"-15"-452,3-17-348,17-15-208,13-3-32,0-12-616,0 0-1452,0-13-1784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1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6829,'66'-21'264,"23"2"-108,14 5-84,18 4-28,13 3-1768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2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1572 650 4328,'0'0'7017,"-5"-7"-6902,-1 0-107,0 0 0,1-1 1,0 0-1,1 1 0,0-2 0,0 1 1,0 0-1,1-1 0,1 0 1,-1 0-1,1 0 0,1 0 0,-1-16 1,3-3-25,1-1 0,1 0 0,2 1 0,11-40 0,0 18-4,34-72 0,-41 101-4,2 1 0,20-31 0,-27 46 20,0-1-1,0 1 1,1 0-1,0 0 1,-1 0 0,2 1-1,-1 0 1,0 0-1,1 0 1,0 1 0,0 0-1,0 0 1,7-3-1,-11 6 8,1-1 0,-1 0 0,1 1 0,-1 0 0,1 0 0,-1-1 0,1 1 0,-1 1 0,1-1 0,0 0 0,-1 1 0,1-1 0,-1 1-1,0 0 1,1-1 0,-1 1 0,0 1 0,5 1 0,-4 0 8,0-1-1,0 1 1,-1 0-1,1 0 1,-1 0-1,1 0 0,-1 0 1,0 0-1,0 1 1,0-1-1,1 5 1,0 1 8,0-1 1,-1 1-1,0 0 0,0 0 0,-1 0 1,0 0-1,-1 0 0,0 0 1,0 0-1,-3 11 0,-1-4-2,-1 0-1,-1-1 1,0 0 0,-1 0-1,0-1 1,-2 1-1,0-2 1,0 1-1,-1-1 1,-20 19-1,5-8 5,0-1-1,-2-1 0,-1-1 0,-33 19 0,30-22-15,-1-2-1,-1-1 1,-36 12 0,54-22-13,0-1 0,0 0 0,-1-1 1,1-1-1,-1 0 0,1-1 1,-1-1-1,0 0 0,-18-4 0,33 4 7,0 0 0,0 0-1,0 0 1,0-1 0,1 1-1,-1 0 1,0-1 0,0 1-1,0-1 1,1 1 0,-1-1-1,0 1 1,0-1 0,1 1-1,-1-1 1,0 0 0,-16-14-14,-27-32 0,37 39 14,1 0 0,0-1 0,1 0 0,0 0 1,0 0-1,1-1 0,-5-14 0,0-11-7,5 22-3,1 7 3,1 1-14,-3 10 36,-8 12 33,-20 35 0,-14 18 35,14-35-57,-9 3-42,1-11 3,4-11 21,24-13-8,-18-5 26,29 2-24,-1 0 1,1-1-1,0 1 0,0-1 1,0 1-1,0-1 0,0 0 1,0 0-1,0 0 0,0 0 1,0-1-1,0 1 0,0 0 1,-2-3-1,-2-4-3,0 0 0,1-1 0,0 0 0,0 0 0,1 0-1,0 0 1,1-1 0,0 1 0,0-1 0,-1-12 0,-11-106-18,14 101 37,1 23 97,-4 12 35,-12 25-28,-19 39-1,-3-1 0,-58 81 0,50-94-115,-2-2 0,-91 81 0,83-89-1835,-69 43 1,76-62-1011,9-16-289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2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 6001,'0'0'212,"0"21"640,-8 29-280,8 27 236,-7 12-192,2 12-232,-3 9-236,-5 5 24,1 4-148,-14-1 44,-6 1-736,-11-6-1308,-3-8-913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2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450 205 5889,'-8'2'928,"-2"0"-668,5-1-94,0 0 0,-1 0 0,1-1 0,0 1 0,-10-2 0,4 2-40,-29-2 512,9-3-96,27-4-417,1 0-121,0 0-1,1 0 1,0-1-1,0 1 1,1-1 0,0 1-1,0-1 1,1-8-1,0 13-2,0 1 0,1-1 0,0 0 0,0 1 0,0-1 0,0 1-1,0 0 1,4-7 0,0 3-3,0 0-1,0 1 0,1-1 0,0 1 1,0 0-1,0 1 0,8-6 1,-10 8 20,-1 1 0,1-1 1,0 1-1,0 0 0,1 0 1,-1 0-1,0 1 0,0-1 1,1 1-1,-1 0 0,1 1 1,-1-1-1,1 1 1,0 0-1,7 0 0,15 8 215,-15 0 20,-6-3-182,0 0 0,-1 0 0,0 1 0,0 0 0,0 0 0,-1 1 0,0-1 1,0 1-1,0 0 0,-1 0 0,0 0 0,-1 1 0,1-1 0,1 14 0,-3-11-39,-1 0 0,-1 0 0,0 0 0,0 1 0,-1-2 0,-1 1 0,1 0 1,-1 0-1,-1-1 0,0 1 0,0-1 0,-1 0 0,0 0 0,-8 9 0,-5 5-47,-1 0 0,-1-2 0,-37 32 0,10-15-1121,-1-2 0,-2-2 0,-73 37 0,20-19-1757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2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1021 1 3288,'62'118'2785,"-60"-116"-2734,-1 0 0,0 0 0,-1-1 0,1 1 0,0 0 0,0 0 0,-1 0 0,1 0 0,-1 0 0,0 0 0,0 0 0,0 0 0,0 4 0,2 20 319,3-3-210,-4-17 150,-3 1 139,-1-1-266,2-4-93,0 0 0,0 0 0,0 0 0,1 1 0,-1-1 0,0 0 0,1 0 0,-1 1 0,1-1 0,0 3 0,-8 0 371,-40 24-68,18-12-184,1 1-1,-50 41 1,-272 333 1366,312-345-1549,-16 17-439,-3-1 1,-2-3-1,-3-3 1,-78 54-1,75-71-2158,7-13-665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3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880 4 3896,'5'0'932,"20"-4"2705,-25 6-3582,0 0-1,-1 1 0,1-1 0,-1 0 0,0 0 1,0 0-1,0 0 0,0 0 0,0 0 1,0-1-1,0 1 0,-2 2 0,-1 2 27,-6 8-35,-2 0-1,1 0 1,-2-1 0,-19 17 0,-65 44 13,68-53-39,-34 26 5,-92 65-13,110-82-31,-73 35 0,90-54-191,17-11-189,-14-4 83,24 4 310,1-1 1,-1 1 0,1 0-1,-1 0 1,1 0 0,0 0-1,-1 0 1,1 0 0,-1 0-1,1 0 1,0-1 0,-1 1-1,1 0 1,0 0-1,-1-1 1,1 1 0,0 0-1,-1 0 1,1-1 0,0 1-1,0 0 1,-1-1 0,1 1-1,0 0 1,0-1 0,0 1-1,-1-1 1,1 1-1,0 0 1,0-1 0,-7-16-1,0-1 1,1 0-1,2 0 0,-1 0 1,2 0-1,1 0 1,-1-36-1,3 49 669,-2 13-562,-3 10-55,-2 14 0,-2-1 0,-20 46 0,22-61-61,-18 37-754,-46 71 0,29-65-1644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2649 49 4604,'1'-8'1429,"6"-32"4783,-15 41-6144,-1 0-1,1 1 1,0 1-1,-1-1 1,1 1-1,1 1 1,-1-1 0,-14 10-1,5 1 151,-19 18-86,-2-1-1,-1-3 1,-1 0 0,-55 27-1,40-31-47,0-3 0,-1-1 1,-102 19-1,-182 10-33,251-40-42,-1-4 0,-121-9 1,184 1-8,0-2 1,1 0-1,0-2 1,-29-10-1,17 0 2,9 1 21,23 13 132,-1 1 81,-24-7 0,23 7 8,1 7 156,-24 15 66,-69 50 1125,-450 344 3399,491-375-6420,-106 51 0,160-88 891,1 0 0,-1 1 0,0-1 0,0-1 0,0 1 0,-6 0 1,1 0-214,1 1-1590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3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5276,'0'0'1977,"0"50"-1337,20 12-200,-3 9-252,4 9-4,-1 4-96,-2 2-4,-11 4-204,-2-8-1644,-5 2-689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1873 288 4668,'-9'-18'613,"0"0"0,2 0-1,-8-26 1,14 38-516,-1-1 0,1 0-1,0 1 1,1-1 0,0 0-1,0 0 1,0 0 0,1 1-1,0-1 1,0 0 0,1 0-1,0 1 1,3-8 0,5-10-22,0 14-42,1 2-24,0 2 0,0-1 0,1 2-1,0-1 1,0 2 0,0-1-1,1 2 1,-1 0 0,15-2-1,-20 4-1,1 0 0,0 1 0,-1 0 0,1 0 0,0 0 0,-1 1 1,1 0-1,-1 1 0,1 0 0,-1 0 0,1 1 0,-1-1 0,0 2 0,0-1 0,0 1 0,-1 0 0,7 5 0,-12-8-6,-1-1 1,1 0 0,-1 1-1,1-1 1,-1 1-1,0-1 1,1 1 0,-1-1-1,1 1 1,-1-1 0,0 1-1,0-1 1,1 1-1,-1 0 1,0-1 0,0 1-1,0 0 1,0 0-1,3 6 5,-2 0 0,1 0 0,-1 0 0,0 0-1,0 0 1,-1 0 0,0 1 0,0-1-1,-1 0 1,0 0 0,0 0 0,-1 0 0,0 0-1,-5 13 1,-3-4-2,0 0 1,-1-1-1,0 0 0,-1-1 1,-1 0-1,-1-1 0,1 0 1,-18 11-1,5-6 12,-1-1 0,-1-1 1,-51 22-1,76-37-17,-1 1-1,0 0 1,0-1-1,1 0 1,-1 0 0,0 0-1,-6 0 1,1 0-9,8-1 7,1 1 1,-1-1 0,0 0-1,1 0 1,-1 0 0,1 0-1,-1 0 1,0 0 0,1 0-1,-1 0 1,0 0 0,1 0-1,-1 0 1,0 0 0,1 0-1,-1-1 1,0 1 0,1 0-1,-1 0 1,0-1-1,-24-10-154,24 10 150,0 1 1,1 0-1,-1-1 0,1 1 0,-1 0 0,1-1 0,-1 1 1,0 0-1,1-1 0,-1 1 0,1-1 0,0 1 0,-1-1 1,1 1-1,-1-1 0,1 0 0,0 1 0,-1-1 1,1 1-1,0-1 0,-1-1 0,-6-18-23,0 0-1,2-1 1,0 0-1,1 0 1,2 0 0,0 0-1,1-22 1,1 38 10,-2 12-23,-3 25 28,1-6 43,0 0-1,-2 0 1,-13 36-1,11-45-16,5-8-10,-1-1 1,0 0-1,0 0 0,-1 0 0,0 0 1,0-1-1,-8 7 0,6-4 8,2-4-3,1 0 0,-2 0 0,1 0 0,-8 6 0,-16 15-36,28-27 16,1 1 0,-1-1 0,1 1 0,-1 0 0,0-1 0,1 1 0,-1-1 0,0 1 0,1-1 0,-1 0 0,0 1 0,0-1 0,1 0 0,-1 1 0,0-1 0,0 0 0,0 0 0,-1 0 0,-28 5-304,22-4 116,0-9 32,-3-2 160,0-1 0,1-1 1,0 1-1,1-2 0,1 0 1,0 0-1,0 0 0,2-1 1,-7-16-1,-5-32 190,-14-39 2164,30 95-1938,-10 7-231,1 0 0,-1 0-1,0 1 1,1 1 0,-21 7 0,-54 27 425,56-23-408,21-9-155,-120 56 665,-208 67-1,79-62-397,217-58-281,-1-3-1,1-1 0,-1-1 1,-59-6-1,93 3-45,0-1-1,1 0 1,-1-1-1,0 0 0,1 0 1,-1-1-1,1 0 1,0 0-1,0-1 1,-7-4-1,10 5-127,0 0-1,0-1 1,0 0 0,0 0-1,0 0 1,1-1 0,0 1-1,0-1 1,0 1 0,1-1-1,-1 0 1,1 0-1,0 0 1,1-1 0,-3-6-1,2-1-567,0 0-1,1 1 0,0-15 0,6-50-2855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4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7865,'25'0'4156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4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0 413 9021,'51'7'892,"7"-21"-176,12-16-324,1-13-180,5-11-120,2-4-104,-7-7-1236,5-11-1468,-6-3-657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5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713 0 3876,'0'0'1835,"0"6"-757,-1 13-534,-1-1-1,0 1 1,-2-1-1,0 0 1,-11 30-1,-45 92 451,32-77-598,8-18-238,-83 171 184,24-81-688,-6-4-1,-103 123 0,104-150-3985,46-63 1320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7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2054 742 2948,'0'0'2026,"4"-3"-938,38-36 1509,-34 30-2453,0 0 0,-1 0-1,0-1 1,-1 1 0,0-2 0,8-19-1,-3-1-193,8-33 1,-11 34 111,54-164-726,-46 152 526,2 1 0,35-60 0,-47 92 128,0 0-1,0 1 1,1 0 0,0 0-1,0 0 1,1 1-1,0 0 1,0 1 0,1 0-1,15-9 1,-17 12 6,0 0 0,0 0 0,0 1 0,1 0 0,-1 0 0,1 1 0,-1 0 0,1 0 0,0 1 0,-1 0 0,1 0 0,0 1 0,-1-1-1,1 2 1,9 2 0,30 13 57,-1 3-1,83 49 1,-107-57-35,10 8-5,-26-16 1449,-6 1-1164,-1 0-278,1-1 1,-1 1-1,0-1 0,0 0 0,-1 0 0,1 1 0,-1-1 0,0 0 1,0 0-1,0 0 0,-1-1 0,1 1 0,-1-1 0,0 1 0,0-1 1,0 0-1,-1 0 0,-3 3 0,-12 8 36,0-1 0,-28 15 0,31-19-17,-80 42 65,-142 55-1,-114 14-78,167-68 29,-202 28 0,326-70-60,-74 2 0,114-11-2,-1-2 0,0 0 1,1-1-1,-1-1 0,1-1 1,0-1-1,-21-8 0,38 11 3,-1 0 0,1 0 0,0 0 0,-1-1-1,1 1 1,1-1 0,-1 0 0,0 0 0,1-1-1,-1 1 1,1-1 0,0 0 0,0 1 0,1-1 0,-1-1-1,1 1 1,-3-6 0,3 3-11,-1-1-1,2 1 1,-1-1 0,1 1-1,0-1 1,1 0 0,0 1-1,0-1 1,0 0 0,3-9-1,-1 5 3,0 1-1,1-1 0,1 1 1,0 0-1,1 0 0,0 0 0,0 0 1,1 1-1,0 0 0,1 0 1,0 1-1,1 0 0,0 0 1,12-10-1,-12 13 8,0 1 0,0 0 0,0 1 0,1-1 0,0 2 0,0-1 0,0 1 0,0 0 0,0 1 0,0 0-1,14 0 1,-16 1 8,0 1-1,1 1 1,-1 0-1,0 0 1,0 0-1,0 1 1,0 0-1,0 0 0,0 1 1,-1 0-1,1 0 1,-1 0-1,1 1 1,-1 0-1,7 7 1,-5-5 22,0 1 0,-1 0 0,0 1 0,-1 0 1,0 0-1,0 0 0,-1 1 0,0-1 1,0 1-1,-1 1 0,0-1 0,0 1 0,2 12 1,-5-14 2,0 0 1,0 0 0,0 0-1,-1 0 1,0 0 0,-1 1 0,0-1-1,0 0 1,-1 0 0,0-1 0,0 1-1,-1 0 1,0-1 0,0 1 0,-1-1-1,0 0 1,-5 7 0,-6 5-2,0-2-1,-1 0 1,-1 0 0,0-2 0,-1 0 0,-1-1 0,0-1 0,-40 20 0,3-7-14,0-3 1,-69 20 0,90-32-13,1-1-1,-1-2 1,0-2-1,-1-1 1,0-1 0,0-3-1,-55-3 1,83 1-2,0 0 0,0-1 0,0 0-1,0 0 1,0-1 0,0 0 0,0 0 0,1-1 0,0 0 0,-1 0 0,2-1 0,-1 0 0,-11-10 0,14 10-2,-1-1 0,1 1 1,-1-1-1,2 0 0,-1-1 1,1 1-1,0-1 0,0 1 1,1-1-1,0 0 0,0 0 1,0 0-1,1 0 0,0 0 0,1-1 1,-1-6-1,1 8 2,1-1 1,-1 1-1,1 0 0,0-1 0,1 1 0,0 0 1,-1 0-1,2 0 0,-1 0 0,1 0 1,0 1-1,0-1 0,1 1 0,-1 0 0,1 0 1,0 0-1,1 0 0,5-4 0,-6 6 4,0 0 0,0 0 0,1 0 0,-1 1 0,1 0 0,0 0-1,-1 0 1,1 0 0,0 1 0,0-1 0,0 1 0,0 1 0,0-1 0,1 1-1,-1 0 1,0 0 0,0 0 0,0 1 0,0 0 0,0 0 0,0 0 0,8 3-1,-6-1 27,1 0 1,-1 1-1,0 0 0,0 0 0,0 0 0,-1 1 0,0 0 0,0 0 0,0 1 0,0-1 1,-1 1-1,0 1 0,0-1 0,-1 1 0,1 0 0,-1 0 0,-1 0 0,0 0 0,0 1 0,0-1 1,-1 1-1,0 0 0,2 11 0,-3-5 35,0 0-1,-1 0 1,0 0 0,-1 0-1,-1-1 1,0 1 0,-1 0 0,0-1-1,-1 0 1,-1 1 0,0-2-1,-12 23 1,0-7-26,-1-1 0,-2-1 0,-1 0-1,-28 27 1,-104 83 34,151-135-69,-211 160-718,64-71-3305,107-69 1103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7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5885,'58'-19'1064,"-5"5"-160,-10 7-52,-3 3-152,-2 4 284,0 23-580,-13 12-332,-25 1 8,-12 3-80,-21-2-724,-18 3-908,-12-7-960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6209,'-17'29'560,"9"32"344,8 21 100,8 14-280,-3 7-132,7 10-152,8-5-240,1 0-84,-4 0-52,-4-3 0,-5-7-1176,-16-4-1880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7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771 3 7053,'0'0'3431,"-3"5"-3353,-55 94 21,29-53 5,2 2-1,-23 56 1,15-13 472,-38 151 0,-2 102 256,72-330-723,0-1 1,-1 0-1,0 0 1,-9 18-1,11-27-79,0-1-1,0 0 0,0 0 0,0 0 0,-1 0 1,1 0-1,-1 0 0,0-1 0,0 1 0,0-1 1,0 0-1,0 0 0,-1 0 0,1 0 0,0-1 1,-1 1-1,0-1 0,1 0 0,-1 0 0,-5 1 1,-1-1 0,-1-1 1,1 1 0,0-2 0,-1 1-1,1-2 1,0 1 0,0-1-1,0-1 1,0 1 0,0-2 0,1 0-1,-1 0 1,1 0 0,0-1-1,0-1 1,1 1 0,0-1 0,0-1-1,0 0 1,0 0 0,-8-12 0,3 4-16,2 0 1,0-1 0,1-1 0,0 0 0,1-1 0,1 1 0,1-1 0,1-1 0,0 1-1,-5-33 1,6 6 16,1-1 0,3 0 0,1 0 0,3 1 0,1-1 0,17-72-1,-8 69-601,35-92-1,-29 98-1070,2 1 0,30-46 1,-17 37-1934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 3092,'0'0'2259,"3"6"-1905,2 0-209,-4-4 21,1 0 1,0 1-1,-1-1 0,0 1 0,1-1 0,-1 1 1,0-1-1,0 1 0,-1 0 0,2 4 1,0 4 3,0-1 0,0 1 0,-1-1 1,0 1-1,-1 0 0,0 0 0,-1-1 1,-4 20-1,-5 2-52,-1 1 1,-1-2-1,-25 45 1,-58 84-1943,64-113-693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6:1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2037 5 5685,'-6'-1'1492,"-10"-1"-1070,1 1 0,-1 0 1,0 1-1,1 1 0,-1 0 0,0 2 0,1-1 0,-29 10 0,-1 3 121,-75 36 0,43-13 22,-124 84 0,156-89-322,2 1 1,2 2-1,-69 76 0,66-59 95,3 1-1,2 2 0,2 2 1,-40 86-1,8 26 586,39-90 241,-61 114 1,82-178-1007,-2-1 0,0 1 1,0-2-1,-2 0 0,1 0 0,-2-1 1,0 0-1,0-2 0,-1 1 1,-1-2-1,-31 16 0,28-17 17,-1-1 0,0-1-1,0-1 1,-1-1 0,0-1 0,0 0-1,0-2 1,0 0 0,-1-2 0,-25-2-1,35 2-87,0-1-1,0 0 0,0-1 0,0-1 1,0 0-1,0-1 0,1 0 0,-1 0 1,1-1-1,0-1 0,1 0 0,0 0 1,-16-14-1,13 9-69,2-1 0,0-1 1,0 0-1,1 0 0,1-1 0,0-1 1,1 1-1,-9-22 0,9 14-20,1 0 1,1 0-1,0-1 0,2 0 0,-2-35 1,5 21-25,2 1 0,1 0 0,2 0 1,1 0-1,2 1 0,2 0 0,22-61 1,-15 62-253,0 0 0,3 1 0,0 0 0,2 2 1,28-33-1,-8 18-1891,2 1 1,64-52-1,1 5-3387,-63 57 1831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9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4948,'0'58'1193,"0"14"-89,0 7-56,-5 11-216,5 4 12,0-4-356,5 4-212,2-3-104,6-5-52,-8-3-64,2-4-88,-7-2-152,-7-2-1100,-6-7-1440,-4-2-385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9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2488 0 6053,'0'0'2379,"5"7"-1823,12 20-143,-11-13-135,-3-5-218,11 44 182,-13-49-230,0 0 1,0 0 0,-1 0-1,0 0 1,0 0 0,0 0-1,0 1 1,-1-1-1,1 0 1,-1 0 0,-2 7-1,-11 16 17,14-26-30,-1 0 1,0 0-1,1 0 0,-1 0 1,0 0-1,1 0 0,-1 0 1,0 0-1,0 0 0,0-1 1,0 1-1,-2 1 0,0 1 2,-8 5 11,0 0-1,-16 9 0,22-14-9,0-1 1,0 0-1,-1 0 0,1 0 1,-1 0-1,1-1 1,-1 0-1,0 0 0,0 0 1,-8-1-1,-6-3 61,0 0 1,0-2-1,0 0 0,-31-13 1,35 11 5,-1 1 0,1 1 0,-1 1 0,0 0 0,0 1 0,-1 1 0,-20-1 0,5 7 234,0 1 0,0 2 0,1 1-1,-49 20 1,27-10-112,18-6-99,-422 124 281,-7-50-184,434-82-184,-212 21 32,176-21-53,-111-8-1,174 4 14,-154-21-725,141 18 188,0-1 1,1-1 0,0-1-1,0 0 1,0-1-1,1 0 1,-16-12-1,19 10-594,0 0 0,-11-14-1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29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1 260 6485,'66'-14'764,"9"-2"156,4-5-132,4-4-296,13-4-268,0 1-40,0-5-140,-13 5-68,-7 2-860,-18 5-1184,-17 2-909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30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0 532 3444,'6'2'1037,"16"5"53,-12-6-208,6-7-37,27-13 0,-39 17-789,-1 0 1,1 0 0,-1 0-1,0 0 1,0 0 0,0-1 0,0 0-1,-1 1 1,4-5 0,4-4 36,9-7 55,0 0-1,-1-2 1,-1 0 0,-1 0 0,-1-2-1,-1 0 1,14-29 0,-22 38-104,-1 0-1,0 0 1,-1-1-1,0 0 1,-1 0-1,-1 0 1,0 0-1,-1 0 1,0 0 0,-1-1-1,-1 1 1,0 0-1,-1 0 1,-6-23-1,6 32-40,0 0 0,0 0 0,0 0 0,-1 0 0,0 0 0,0 1 0,0-1 0,-6-5 0,1 5-40,4 4 37,0 1 0,0-1 1,-1 1-1,1 0 0,0 0 0,0 0 1,0 0-1,0 1 0,0-1 1,0 1-1,0 0 0,0 1 1,0-1-1,-5 3 0,2 0 3,1 0-1,0 0 1,1 0-1,-1 1 1,1 0-1,0 0 1,-8 10-1,2 1 4,0 0-1,2 1 1,0 0-1,1 0 1,-10 33-1,12-29 4,1 1-1,1 1 1,1-1 0,1 0-1,1 1 1,0-1 0,2 1-1,1-1 1,1 1 0,1-1-1,0 0 1,2 0 0,1-1-1,0 1 1,13 21 0,67 124-2592,-34-73-576,-15-16 697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19:3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8577,'0'0'2864,"12"32"-1036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5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23 5497,'0'0'942,"0"-3"-4,0-12-235,0 11 214,4 6-148,13 7-576,-1 1-1,-1 0 0,1 1 0,-2 0 1,0 2-1,17 17 0,12 26-45,-2 3 0,-3 1 0,-2 1-1,-3 2 1,-3 2 0,-3 1 0,-3 1-1,-2 0 1,12 73 0,-27-105-112,70 412 612,-34 225 313,-43 3-323,-15 709 207,5-729-9,-25 226 1248,-32-369-332,-26-6-560,84-464-1165,-9 44 153,-15 89 163,29-144-330,2 1 44,3-25-50,-1-1 224,-2-12-4021,-35-87 2379,35 90 1342,0-2-20,0 1 1,0-1-1,0 1 1,-1 0-1,1 0 0,-1 0 1,-5-4-1,-3-6-9,-22-34-301,11 16 94,1 0 1,-24-50-1,22 33-26,-14-35-387,7-1 404,-65-124 0,76 169 287,-30-54 42,30 66-19,-1 5 11,13 12-19,-4-11 1,8 16-28,8 28-69,-1-9 109,33 247 948,-18-97-290,47 210 509,-22-129-842,-43-237 948,7-14-1101,30-33-135,-1-2 0,39-58 0,22-25-52,-50 69-2,2 3 0,2 2 0,103-75 0,-126 108-98,1 1 1,1 2-1,0 1 0,53-15 1,-72 25-653,0 1 0,1 1 0,0 0 0,-1 1 0,23 1 0,-24 0-215,6 2-2597,25 5-196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6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1151 2848,'0'0'7535,"-6"0"-6949,-21 0-259,20 0-163,0-4-95,3 1-73,0 0 1,-1 1-1,1-2 0,1 1 1,-1 0-1,0-1 0,1 1 1,0-1-1,0 0 1,0 0-1,0-1 0,1 1 1,-1-1-1,1 1 0,0-1 1,0 1-1,1-1 0,0 0 1,0 0-1,-1-8 0,2 8-39,1-1 0,0 0 0,0 1-1,0-1 1,1 1 0,0 0 0,0-1 0,0 1-1,0 0 1,1 0 0,0 0 0,5-6-1,3-3-92,1 1 0,22-21 0,-21 24 102,0 0-1,0 0 1,1 1 0,0 1-1,1 0 1,0 1-1,0 1 1,0 0-1,29-6 1,-32 9 29,1 1 0,-1 0 0,0 1 0,1 1 0,-1 0 0,1 1 0,-1 0 0,1 1 0,-1 0 0,0 1 0,0 0 0,0 1 0,17 8 0,8 10 11,-35-21-6,-1-1-1,0 1 1,0 0-1,1 0 1,-1 0 0,0 0-1,0 0 1,0 1-1,0-1 1,0 0-1,0 2 1,7 7 5,-1 0 1,-1 0-1,0 1 1,0 0-1,-1 0 1,0 0-1,-1 1 1,-1-1-1,1 1 1,-2 0-1,2 20 1,-4-18 70,-1 0 1,-1 0-1,0 0 1,-1 0-1,-1-1 1,-7 22-1,10-34-52,0 0 0,1 0 0,-1 1 0,1-1 0,-1 0 0,0 0 0,0 0 0,0 0 0,0 0 0,1 0 0,-1-1 0,-2 2 0,-10 10 89,0-1 1,-1-1-1,0 0 1,-1-1-1,0 0 0,0-1 1,-1-1-1,0-1 1,-1 0-1,-29 6 1,27-9 110,0-1 0,0 0 0,0-2 0,-1 0 0,1-1 0,-28-6 0,32 0 57,6 2-260,0-1 1,0 0-1,1 0 1,0 0-1,0-1 1,1 0 0,0-1-1,0 0 1,1 0-1,0 0 1,0-1-1,1 0 1,0 0-1,-4-10 1,1-7-23,1 1 0,1-2 0,2 1 0,0-1 0,0-38 0,14-138-35,-5 145 25,9-92-51,5-125-1350,-18 209 512,-3-81-3552,-7 97 1485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0 5236,'0'0'2749,"-7"58"-1501,-26 13-328,-10 10-260,-17 15-236,0 3-132,10 10-168,0 1-80,0-1 24,-10-4-96,10 0-1152,-20-15-1936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 5861,'10'48'1304,"-3"-1"-56,13 0-256,3 2-440,-13 3-296,-3 1-52,-14-1-104,-9 5-80,-21-1 48,-20-4-116,-19 1-728,-1-14-1052,-6 4-705,-4-24 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1704 1 3744,'0'0'4275,"-7"10"-3058,-5 5-787,0 0 0,-1 0 0,0-2 0,-28 23 0,5-12-45,-2-2 1,0-2 0,-1-1 0,-47 15-1,12-9-44,-113 21 0,35-22-407,0-7 1,-1-6-1,-201-12 0,303-2-1298,1-3 0,-52-12 1,9-4-2310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3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2424 284 3232,'-1'-5'520,"-2"-14"50,2 14-9,-6 0 57,1-2-417,4 4-102,-1 0 1,0 0 0,1 1 0,-1 0-1,0-1 1,0 1 0,-1 0-1,1 0 1,-4-1 0,-26-16 312,-106-56 1048,108 61-1238,0 1 0,-63-17 0,-13 10-55,-111-6 0,149 19-151,-22-2 163,-1 5 0,0 3 0,0 4 1,1 5-1,-97 20 0,129-15-21,1 2 0,1 3 0,0 2 0,2 3 0,0 2 0,2 3 0,1 2 0,-85 64 0,100-61 49,1 1 0,-33 42-1,46-49-125,-7 7-24,2 1 0,2 2 1,1 0-1,2 2 0,2 0 1,1 2-1,2 0 0,-16 58 1,23-53-12,3 0 1,2 0-1,2 1 1,2 0-1,2 0 1,2 0 0,14 79-1,-5-75-14,2 0 1,2-1-1,3-1 0,1 0 0,3-2 0,2 0 0,47 69 1,18 3-4,-71-99-25,1 0 0,0-1 0,32 23-1,-22-20 15,1-2-1,1-1 0,0-1 1,2-2-1,0-1 0,0-2 1,60 16-1,0-9-9,1-5-1,0-3 1,1-5-1,0-4 1,0-4 0,0-4-1,0-4 1,-1-4-1,101-28 1,131-54-24,-301 87 17,0-1 0,-1-1 0,0-1 0,0-1 0,-2-1 0,0-1 0,0-1 0,-1-1 0,-1-1 0,24-26 0,-4-4-10,-2-1-1,-2-3 0,-3 0 1,49-101-1,-60 101 9,-1-2-1,21-88 0,-36 113 0,28-141 4,-29 136-6,-2 0 0,-1 0 0,-2-37 1,-1-125 1,3 103-9,-2 86 15,0 0 0,0 0 1,-1 0-1,-2-12 0,0 1 4,2 7-7,-4-24-7,2 28 7,-1-1 1,1 0-1,-8-10 1,8 13-1,-30-47-23,13 24 25,16 21-9,-3-2 14,-22-22 7,25 27-16,1 0 0,0-1 0,0 1 0,0-1-1,0 0 1,1 0 0,-3-4 0,0-1-5,0 2 5,-2 3 3,-24-12-14,-5-2 9,30 16-9,-45 2-8263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7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7233,'76'0'1572,"8"-10"-348,2-5-512,14 0-376,3 2-168,7-6-140,-20-1-1072,4-3-2124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8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1404 538 6581,'-41'-10'1275,"25"2"-134,-13-12-344,28 20-776,1 0 1,-1-1-1,0 1 1,1-1-1,-1 1 1,1-1-1,-1 1 1,1-1-1,-1 1 1,1-1-1,-1 0 1,1 1-1,-1-1 1,1 0-1,0 1 1,-1-1 0,1 0-1,0 1 1,0-1-1,-1-1 1,-3-9 2,1-1 0,0 1-1,1-1 1,1 1 0,-1-1 0,2 1 0,-1-1 0,2 0 0,0 0 0,0 1 0,1-1 0,0 1 0,1 0 0,0-1 0,6-12 0,3 2-34,1 0 0,2 0 1,0 1-1,0 1 0,2 1 0,1 0 1,29-24-1,-33 31 2,1 0 0,1 2-1,-1-1 1,2 2 0,-1 0 0,2 1 0,-1 1 0,1 1-1,0 0 1,29-5 0,-46 11 6,0 0 1,0 0-1,0 0 1,0 0-1,0 0 0,0 0 1,0 0-1,-1 0 1,1 0-1,0 0 0,0 1 1,0-1-1,0 0 1,2 1-1,30 12-21,-32-13 22,-1 0 0,1 1 0,0-1 1,-1 0-1,1 0 0,0 1 1,-1-1-1,1 0 0,-1 1 0,1-1 1,-1 1-1,1-1 0,-1 1 1,1-1-1,-1 1 0,1-1 0,-1 1 1,1-1-1,-1 1 0,0 0 0,1-1 1,-1 1-1,1 1 0,3 7 2,0 0 0,0 1 0,0-1-1,3 19 1,-6-22 3,0-1-1,-1 1 0,0-1 0,0 0 0,0 1 1,-1-1-1,1 1 0,-1-1 0,-1 0 1,1 1-1,-1-1 0,0 0 0,-2 5 1,-4 4 0,-1-1 1,0 0-1,-1 0 1,0-1-1,-1-1 1,-1 1 0,0-2-1,0 1 1,-22 13-1,-13 4 10,-75 34-1,80-43-4,-2-1 0,0-2 0,-59 12 0,78-23-4,-1-1 0,0-1 0,0-1 0,0-1-1,0-2 1,-1 0 0,-36-8 0,54 8-11,0-1 0,0-1 0,1 0 0,-1 0 0,1 0 0,-1-1 0,1 0 0,0-1 0,-10-8 0,14 10-5,0-1 0,0 0 1,1-1-1,-1 1 0,1-1 0,0 1 0,1-1 0,-1 0 1,1 0-1,0 0 0,0 0 0,0-1 0,1 1 0,-1-1 1,1 1-1,0-7 0,0-10-6,2 0 1,0 1-1,1-1 1,1 1-1,8-30 1,1 14 5,-11 33 2,11-24-69,-11 37 81,-2 17 22,0-4-8,-1 0-1,-1 0 1,-1-1 0,-1 1 0,-1-1 0,-1 0 0,-1 0 0,-14 26 0,5-15-1,-1 0-1,-2-1 1,-1-1-1,-26 27 1,43-52-12,1-1-1,-1 0 1,0-1 0,0 1 0,0-1 0,0 1 0,-10 4 0,0 0 3,7-3-1,-1-1 0,1 0 0,-1-1 0,0 1 0,0-2 0,-1 1 0,1-1 0,-9 1 0,1-4 20,-17-9-26,32 9-2,0 1 1,0 0-1,0 0 1,0-1-1,1 1 1,-1-1-1,0 1 1,0-1-1,0 1 1,1-1-1,-1 1 1,0-1-1,0 0 1,1 1-1,-1-1 1,1 0-1,-1 1 1,1-1-1,-2-1 1,-6-10-11,0 1 1,1-1 0,0-1 0,1 1 0,1-1 0,0 0-1,-6-22 1,6-1 7,2 0-1,1 0 1,2-1-1,7-62 0,-1 15 26,-4 58-12,6-44-1,-6 63-35,-5 16 87,-22 63 300,-3-1-1,-43 77 0,60-128-387,-117 203 254,98-175-604,-2-1-1,-50 54 1,68-87-1782,-19 19-1193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8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8437,'0'0'4400,"-10"77"-4096,-24 7-116,1 12-68,0 15-56,-11 7-52,1 11-36,3-1-52,7-5-924,-11-3-1224,1-5-1388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1870 2 3932,'0'0'912,"-8"-1"-880,-6 1-30,0 1-1,0 0 1,1 1 0,-1 1 0,1 0 0,-1 1 0,1 0-1,0 1 1,1 1 0,-1 0 0,1 0 0,-13 10 0,-12 9 24,2 2 0,-54 50 0,73-61-20,1 0 0,-17 22 0,26-30 13,1 0 0,0 1 0,0 0 0,1 0 0,0 0 0,0 1 0,-2 11 0,-1 19 91,7-39-107,-1 0 0,1 0 0,0-1 0,0 1-1,0 0 1,0 0 0,0 0 0,1 0 0,-1 0 0,0 0 0,0-1 0,0 1 0,1 0 0,-1 0 0,0 0 0,1 0 0,-1-1 0,1 1 0,0 1-1,11 20 36,20 26-1,-25-39-22,0 0 0,0-1-1,1 0 1,0 0 0,0-1 0,14 10 0,-1-6-17,-1-1-1,34 11 0,-50-19-4,1 0-1,-1-1 0,1 0 1,0 1-1,0-1 0,0-1 1,7 1-1,-1 0 0,-2 0 187,-18 6-129,-5 1-27,1 1 1,-1-2-1,-1 0 1,0-1 0,0 0-1,0-1 1,0-1 0,-1 0-1,0-1 1,1-1 0,-1 0-1,-22-1 1,-4-5 38,22-2-33,-12-8-75,-36-23-1,66 36 45,0-1 1,1 1-1,-1 0 1,1-1-1,-1 1 1,1-1-1,-1 1 1,1-1-1,-2-2 1,-21-29 17,1-2 1,1-1 0,2 0 0,-16-42 0,33 60 279,3-17 202,0 26 1649,-57 14-810,41 0-1128,1 0 0,0 1-1,0 1 1,1 0 0,-19 13 0,-65 53 682,88-66-798,-812 653 802,775-623-2970,39-30-1456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9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10965,'0'0'1528,"54"0"-1528,12 28-6768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8177,'77'39'1228,"-20"-26"-504,13-7-424,6-25-124,-9-1-224,0-3-1628,-7-11-1829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9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8021,'0'0'1272,"-17"71"-412,1 21-300,9 7-264,-10 10-172,7 11-96,-6 7-4,-11-3-500,4-13-2472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29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1357 243 7853,'40'-57'804,"-23"9"-80,-24 10-236,-10 1-28,-43-3-360,-23 18-136,-10 22 76,-17 13-80,-10 17 88,-14 7-68,-2 10 40,-1 6-44,4 14-4,-4 5-164,10-1-1852,7 9-725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0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872 111 4916,'0'0'641,"-3"7"45,1-1-523,1 0 0,-1 1 0,1-1-1,1 0 1,-1 0 0,1 1 0,0-1-1,0 1 1,1-1 0,-1 0 0,2 0-1,-1 1 1,5 11 0,4 10 344,27 49 0,-32-68-444,29 50 510,62 81 0,-48-74-385,33 45-5,-30-43-109,68 118 0,-113-174-64,0 1 1,0 0-1,-1 0 1,-1 1 0,0-1-1,-1 1 1,-1 0-1,0 0 1,0 0-1,-2 18 1,0-25-5,-1 1 0,0-1 0,-1 1 0,1-1 0,-1 0 0,-1 0 0,1 0 0,-1 0 0,-1 0 0,1 0 1,-1-1-1,0 0 0,-1 0 0,1 0 0,-1 0 0,0-1 0,-1 1 0,1-1 0,-1-1 0,0 1 0,-7 3 0,-3 1 1,1-2 0,-1 0 0,0 0 0,0-2 0,-1 0 0,-31 5 1,-2-4 2,-59 0 1,56-6 2,-1-2 0,1-2 0,0-3 0,0-2-1,1-2 1,0-3 0,1-2 0,-68-30 0,85 30 22,1-3 0,0 0 0,1-2 0,1-2 0,-34-31 0,43 32 32,0-1-1,2-1 1,0 0-1,2-2 1,1 0-1,-27-54 1,30 47-21,2-1 1,0-1-1,3 1 1,0-2 0,3 1-1,-4-55 1,9 64-42,0-1 0,2 1 0,1-1 0,2 1 0,0-1 0,2 1 0,0 1 0,2-1 0,16-35 0,-14 42-153,1 1 0,1 0 0,0 0 0,2 2 0,0 0-1,0 0 1,2 1 0,0 1 0,0 1 0,2 0 0,-1 1 0,1 1 0,28-12 0,20-6-3002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0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6129,'0'0'5108,"27"38"-4380,23-14-616,-7-5-192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5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1 857 2128,'0'0'8692,"9"-4"-8187,48-17 11,59-15-1,75-10-224,-142 34-189,1260-247 668,-1013 217-713,514-7 0,-318 29-49,-453 16-2,-5 4 864,-34-7-878,0-17-12,0 23 19,0 1-1,0-1 0,0 1 1,0-1-1,0 0 1,0 1-1,0-1 0,0 1 1,0-1-1,0 1 1,0-1-1,-1 1 0,1-1 1,0 1-1,0-1 1,-1 1-1,1-1 0,0 1 1,-1 0-1,1-1 0,-1 1 1,1-1-1,-1 0 1,-12-11-31,0 0 0,-1 1 1,0 0-1,-28-15 0,-76-33-50,12 5-33,92 47 103,-22-14-26,-53-38 1,30 15 45,54 40 10,14 5-142,706 41 227,-531-28-5,-178-13 46,-13 2-163,-59 22 29,2 2 1,1 3-1,-95 62 1,63-28 14,-54 38 9,109-70-40,-14 10 12,23-19-20,24-18 29,0 1-42,-22 18 31,22-18 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0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1017 0 7389,'0'0'876,"7"2"-34,19 4-121,-25-6-690,0 1 0,1-1 0,-1 0 0,0 1 0,0-1 0,0 1 0,0 0 1,0-1-1,0 1 0,0 0 0,0-1 0,-1 1 0,1 0 0,0 0 0,1 1 1,8 8 28,0 0 1,-1 0 0,0 1 0,-1 0-1,0 0 1,-1 1 0,11 24 0,-13-21-42,-1 0 1,0-1-1,-2 1 0,0 1 1,0-1-1,-1 0 1,-1 0-1,-1 1 1,0-1-1,-1 0 0,-7 29 1,3-25-12,-1 0 1,-1-1-1,0 0 0,-1 0 1,-2-1-1,1 0 0,-2-1 1,-19 22-1,9-16-6,0 0-1,-2-2 1,0 0 0,-1-2-1,-1 0 1,-1-2 0,0-1-1,-1-2 1,-1 0-1,0-2 1,-51 13 0,62-21-55,-1-1 0,0-1 0,1 0-1,-1-2 1,0 0 0,-25-5 0,44 6 44,-1 0 1,1 0-1,-1 0 0,1 0 0,-1 0 0,1 0 0,-1 0 0,1 0 1,-1-1-1,1 1 0,-1 0 0,1 0 0,-1-1 0,1 1 0,0 0 1,-1-1-1,1 1 0,-1 0 0,1-1 0,0 1 0,-1 0 0,1-1 1,0 1-1,-1-1 0,1 1 0,0-1 0,0 1 0,-1-1 0,1 1 1,0-1-1,0 1 0,0-1 0,0 1 0,0-2 0,-1 0-10,-8-21-128,-6-27 0,13 42 130,1-1-1,-1 1 0,1-1 1,1 1-1,0-1 1,0 1-1,1-1 0,1-8 1,1 7 11,0 0-1,1 0 1,0 1 0,0-1-1,1 1 1,9-13 0,-13 21 6,-1 0 0,1 0 0,0 0 0,0 1 0,-1-1 0,1 0 0,0 0 0,0 1 0,0-1 0,0 0 0,0 1 0,0-1 0,0 1 0,2-1 0,14-8-6,0 2-1,23-8 1,-32 13 20,0 0-1,0 0 1,0 1-1,0 0 1,0 1-1,0-1 1,0 2-1,0-1 1,12 3 0,-7 0 77,-1 1 0,1 1-1,-1 0 1,1 1 0,-1 0 0,-1 1 0,0 0 0,0 1 0,0 1 0,-1-1 0,0 1 0,0 1 0,-1 0 0,-1 0 0,0 1 0,0 0 0,-1 0 0,0 1 0,-1 0 0,6 15 0,-6-11-20,-1-1 0,0 1 0,-1 1 0,0-1 0,-2 0 0,0 1 0,0-1 0,-2 1 0,0 0 0,-1-1 0,-1 1 0,0 0 0,-1-1 0,-1 0 0,-1 0 0,-6 16 0,0-8-49,-2-1-1,-1-1 1,-1 0-1,0 0 1,-2-2-1,0 0 1,-24 20-1,-10 6 19,-90 60 0,70-62-587,-2-2-1,-1-4 1,-87 32-1,51-32-2517,8-16-741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1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8301,'40'10'2196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 0 5300,'-40'53'893,"24"-6"199,-1 2-60,7 12-176,-17 5-324,-6 1-112,-17 5-148,-10 8-160,-23-3-48,-11-2-64,-9-2-68,3-1-724,0-16-1736,-3-13-681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1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19 5244,'0'0'642,"9"-4"-63,26-8-52,-34 12-486,-1-1-1,1 1 1,0 0-1,-1-1 1,1 1-1,-1 0 1,1 0-1,-1 0 1,1 0-1,0 0 1,-1 0-1,1 0 1,-1 0 0,1 0-1,0 0 1,-1 0-1,1 0 1,-1 0-1,1 0 1,0 0-1,-1 0 1,1 1-1,-1-1 1,1 0 0,0 1-1,11 6 198,-1 1 1,1 0-1,-2 0 0,1 1 1,-1 1-1,0-1 0,-1 2 1,-1-1-1,1 2 0,9 16 1,4 10 49,-1 2 0,16 44 0,-32-72-270,0-1 1,-1 2 0,-1-1-1,0 0 1,-1 1 0,0-1-1,-1 1 1,0 0-1,-1 0 1,-1-1 0,0 1-1,-1 0 1,0-1 0,-1 1-1,0-1 1,-1 0 0,0 0-1,-1 0 1,0-1 0,-1 1-1,0-1 1,-1 0-1,-11 13 1,-3-2-5,0-1 1,-1 0-1,-2-2 0,1-1 0,-2 0 0,-47 23 1,34-23-476,0-1 1,-2-2 0,0-2-1,-50 10 1,15-12-1904,15-10-385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1 4064,'0'0'4030,"6"3"-3183,-2-1-777,-1-1-1,1 1 1,-1 1 0,0-1 0,0 0 0,0 1-1,0-1 1,0 1 0,0 0 0,-1 0 0,1 0-1,-1 1 1,0-1 0,0 0 0,0 1 0,-1-1-1,1 1 1,1 5 0,5 20 165,-1 0 1,-1 1-1,-2-1 0,1 42 1,2 12 16,33 620 1444,-41 8-664,0-622-915,-2 249 170,-17 920 348,-15-363-343,3-440-180,-104 511 0,91-701-88,-14 67-10,45-276-14,7-16 12,6-11 39,1-23 35,1-11-2703,6-23 1731,-2-1 1,-1 0-1,-1 0 1,-1-54 0,-4 73 743,0 0 0,-1 0 0,0 0 1,0 0-1,-1 1 0,0-1 1,-8-11-1,-4-3 77,-1 1 1,0 1-1,-2 0 1,-25-22-1,-29-34 48,-6-34 134,75 105-77,-1 1 67,-12-19 45,12 19 1550,7 12-1297,46 136 715,-3-14-507,38 100 69,-42-107-411,-15-38-27,17 55 90,-41-131 2727,5-10-2799,0-1-248,0 0-1,0-1 0,0 0 1,0 0-1,-1 0 0,0-1 1,6-6-1,39-54 0,-32 40 8,243-317-488,-140 198-1724,-42 61-3271,-73 77 1383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1610 6 2440,'0'0'322,"-8"-2"-100,-9 0-206,0 1 1,0 0-1,0 2 0,0 0 0,0 0 1,0 2-1,1 0 0,-1 1 0,1 0 0,-30 14 1,23-8 92,0 1 1,1 1 0,0 1-1,1 1 1,1 1 0,0 0 0,-19 21-1,28-25-37,1 1-1,1-1 0,0 2 0,0-1 0,1 1 0,1 1 0,-11 24 1,16-31-53,-1 1 0,1-1 0,0 1 0,1 0 0,0 0 0,0-1 0,1 1 0,0 0 0,0 0 0,1 0 0,0 0 0,1 0 0,-1-1 0,1 1 0,1-1 0,5 14 0,-1-10 3,0 1 1,0-1-1,1-1 0,0 0 0,1 0 1,0 0-1,1-1 0,0-1 0,0 0 0,1 0 1,0-1-1,21 10 0,-16-9 1,1 0 0,1-2 0,-1 0 0,1-1 1,0-1-1,1-1 0,-1 0 0,28 0 0,-11-3 387,-29 0 2095,-15 0-2493,-164 9 91,38 1-41,119-10-54,0-1 0,-1 0 1,1-1-1,0-1 0,-25-7 0,26 2 129,5-3-82,-1 0-1,1 0 1,1-1-1,0 0 1,-10-18 0,14 21 28,0 0 1,1 0 0,0-1 0,0 1 0,1-1-1,0 0 1,1 0 0,0 0 0,0-12 0,2 19-13,0 0 1,0 0 0,0 0-1,0 0 1,-1 0 0,1 0-1,-1 0 1,0 0 0,0 0-1,-1-3 1,-1-1 47,2 0 368,-3 14-386,-55 100 725,-123 169 1,104-179-947,-3-3 0,-4-3 0,-5-5 0,-151 116 0,191-169-1738,32-26-1345,-18 1-426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8069,'17'-52'2744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0 195 5837,'84'15'1468,"19"-15"-128,-10-15-564,1-3-428,6-11-180,-7-8-324,-6-12-1936,-21-13-1413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4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5713,'0'0'4496,"24"53"-3436,2 9-368,-2 14-236,-4 5-208,3 5-152,-13-1-64,-3 1-32,-7-5-364,-7-5-1132,-10-4-1708,-19-5-609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5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1617 0 2132,'0'0'5437,"3"12"-5129,7 30-89,3 47 0,-11-73-194,-1 0 1,-1 0-1,0 0 0,-1 1 0,-1-1 0,-1 0 1,-5 20-1,5-27-12,-1 0 0,0-1 0,0 1 1,-7 9-1,0-3-4,0 0 0,0-1 1,-2 0-1,1-1 0,-2-1 1,0 0-1,0-1 0,-1 0 1,-1-1-1,1-1 0,-31 13 1,36-17-10,-1-1 0,0-1 0,0 0 0,0 0-1,0-1 1,0-1 0,0 0 0,-1 0 0,1-1 0,-13-2 0,-11-5 20,33 7-19,1 0-1,0 0 0,0-1 1,0 1-1,0-1 1,0 1-1,0-1 1,-1 1-1,1-1 1,0 0-1,1 0 0,-1 1 1,0-1-1,-2-2 1,-8-7-13,-1-1 0,2 0 0,-1-1 0,2 0 0,-1 0 0,-7-15 0,10 14 2,5 9 9,0-1 0,0 1 0,0 0 0,0-1 0,1 0 0,0 1 0,0-1 0,0-5-1,-9-45-23,6 24-154,10 74 213,6 45 68,-11-74-63,0-1-1,-1 1 1,-1-1 0,-3 21 0,-4-1 45,0-18 42,-2-3-114,-1-1 1,0 0 0,0-1-1,-1 0 1,-1-1 0,1 0-1,-1-1 1,-1-1 0,1 0-1,-22 8 1,-1-3-3,0-2 0,0-1 0,-1-2-1,-43 3 1,53-8-2,0-1-1,0-2 0,0 0 0,0-2 1,0-1-1,-37-10 0,57 11-7,0 1 0,0-1 0,1-1 0,-1 1 0,1-1 1,0 0-1,0-1 0,1 1 0,-1-1 0,1-1 0,-8-8 0,12 13-6,0-1 0,0 1-1,0 0 1,0 0 0,0-1 0,0 1 0,1 0 0,-1-1 0,0 1 0,0-4 0,-12-34-36,12 39 40,1-1 1,0 1-1,0-1 0,-1 1 0,1-1 1,0 0-1,0 1 0,0-1 0,0 1 1,-1-1-1,1 0 0,0 1 0,0-1 1,0 0-1,0 1 0,1-1 0,-1 1 0,0-1 1,0 0-1,0 1 0,0-1 0,1 1 1,-1-1-1,0 0 0,0 1 0,1-1 1,0 0-1,17-30-9,-18 30 10,0 0 0,1 0 0,-1 0 0,1 1 0,-1-1 0,1 0 0,0 0 0,-1 1 0,1-1 0,0 1 0,-1-1 0,1 0 0,0 1 0,0-1 0,-1 1 0,1 0 0,0-1 0,0 1 0,1-1-1,11-5-2,0 1-1,0 1 0,15-4 1,-22 6 2,1 1 1,0 0-1,-1 0 1,1 1-1,0 0 1,-1 0-1,1 1 1,0 0-1,-1 0 1,10 3-1,-7-1 34,0 1 1,-1 0-1,1 1 1,-1 0-1,0 0 0,0 1 1,-1 0-1,1 0 0,-1 1 1,-1 0-1,1 0 0,-1 1 1,-1-1-1,1 1 0,-1 0 1,0 1-1,-1 0 0,0-1 1,-1 1-1,0 0 0,0 1 1,2 11-1,-2-3 110,0 1 0,-1 0 0,-2 0 0,1 0 0,-2 0 0,-1 0 0,0 0 0,-1 0 0,-1 0 0,-9 24 0,6-27-111,0 1 0,-1-1 0,-1-1 0,-1 0 0,0 0 0,-1 0 0,0-2 0,-1 1 0,-1-2 0,0 1 0,-1-2 0,0 0 0,-1 0 0,0-2 0,-28 15 0,16-12-155,-2 0 1,1-2-1,-1-1 1,-1-1-1,1-1 1,-1-2-1,0-1 1,-46 0-1,60-4-502,0-1 0,-1-1 0,1 0 0,0-1 0,0-1-1,-23-8 1,-14-15-2245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7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849 5 4756,'1'-5'3159,"2"9"-1768,8 16-340,10 33-476,5 43 297,-3 0 0,17 182 0,-38-259-783,0 0-1,-2 0 1,-1 0-1,0 0 1,-1 0 0,-7 27-1,6-36-68,0 0 0,-1 0 0,-1 0 1,0 0-1,0-1 0,0 1 0,-1-1 0,-1-1 0,0 1 0,0-1 0,0 0 0,-15 11 0,-4-1-11,0-1-1,-2-1 0,1-2 1,-2 0-1,0-2 0,0-2 1,-57 14-1,51-18-21,1-1 0,-1-2 0,-37-1 0,72-2 5,-1 0 0,0 0 1,1 0-1,-1 0 0,0 0 0,0 0 0,1 0 0,-1-1 1,0 1-1,1 0 0,-1 0 0,0-1 0,1 1 0,-1 0 1,0 0-1,1-1 0,-1 1 0,1-1 0,-1 1 0,1-1 1,-1 1-1,0-2 0,-4-2-44,0 0 0,0 0 0,1 0 0,0-1 0,0 0 0,0 0 0,1 0-1,-1-1 1,1 1 0,1-1 0,-1 1 0,1-1 0,0 0 0,0 0 0,0 0 0,1-1 0,0 1 0,0 0 0,1 0 0,0-1 0,1-9 0,1 3-11,1 1 0,0-1 0,1 1 0,1 0 0,0 0 0,1 0 0,0 1 1,1 0-1,11-15 0,-9 14 45,0 1 1,1 0-1,0 1 1,1 0-1,0 0 1,0 1-1,1 1 1,16-9-1,-22 14 18,0 0-1,0 1 1,0 0-1,0 0 1,1 1-1,-1-1 1,0 1-1,1 1 1,-1-1-1,1 1 1,-1 0-1,0 1 1,1-1-1,9 4 0,-15-4 3,-1 0-1,1 0 0,0 0 1,-1 0-1,1 1 0,-1-1 0,1 0 1,-1 1-1,1-1 0,-1 0 0,1 1 1,-1-1-1,1 0 0,-1 1 1,0-1-1,1 1 0,-1-1 0,1 1 1,-1-1-1,0 1 0,1 0 0,4 9 77,1 0 0,-1 0 0,-1 0-1,0 1 1,-1-1 0,0 1-1,0 0 1,-1 0 0,-1 0-1,0 0 1,0 0 0,-1 1-1,0-1 1,-1 0 0,-1 0 0,-4 19-1,1-11 61,0 1-1,-2-1 1,0 0-1,-2-1 1,0 0-1,-17 26 1,8-19-42,-1 0 0,-1-2 0,-38 35 0,-9-3-107,-3-3 0,-78 44 0,141-91 9,-114 68-1611,112-68-383,-1 1-1078,-40 25-320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5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7009,'0'0'3904,"50"-34"-3828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4624,'0'0'5209,"33"-33"-11074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1 6225,'0'0'3008,"16"62"-1824,-6 0-404,-3-4-296,-7 4-164,-7 3-156,-19 12-104,-24 0-48,0-2-12,-20 2 0,-7-12-788,4-3-1412,-4-19-1236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644 14 5000,'8'-2'464,"25"-7"93,-24 7 1175,0 12-923,-1 1-655,0-1 0,0 1-1,-1 0 1,0 1 0,-1 0-1,-1 0 1,0 0 0,0 1 0,-1 0-1,-1-1 1,0 2 0,-1-1 0,1 21-1,-4 0-2,-1 1 1,-2-1-1,-2 0 0,-1 0 0,-1 0 0,-2-1 0,-2 0 0,-1-1 0,-33 60 0,26-59-148,-1-1-1,-2-2 1,-1 0-1,-1-1 1,-1-1-1,-2-2 0,-1-1 1,-60 41-1,54-45-206,0-1-1,-2-2 0,0-2 1,-40 12-1,50-20-1177,-1-1 0,0-1 0,-40 3 1,58-9-1436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6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1140 1 2724,'0'0'1840,"-1"10"-1504,-1 1-222,-2 26 471,0-24-301,-14 38-71,17-49-202,1 0 0,-1 0 0,0-1 0,1 1 0,-1 0 0,0-1 0,0 1 0,0 0 0,0-1 0,-1 1 1,-1 1-1,-30 35 45,14-22 31,-21 13-37,39-27-47,-1-1 1,0 0-1,0 0 1,0 1-1,-1-1 1,1 0-1,0-1 1,-4 2-1,-22 5 16,0-1 0,-41 3 0,-73 0-71,86-7 88,-1 3 0,1 3 0,-83 22 0,106-21 52,1 2 1,1 1 0,0 1 0,0 1-1,2 2 1,-50 35 0,56-31-25,19-16-61,-11 9 1,0 1-1,1 1 1,1 1-1,1-1 1,-15 24-1,10 6 59,16-43-71,1-1 0,-1 0 0,1 1-1,-1-1 1,1 1 0,0-1 0,0 1 0,0 0 0,0-1 0,0 1 0,1 2 0,3 43-905,-3-35-1124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7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1320 3752,'0'0'3058,"-11"-1"-2624,-2 1-306,6 0 28,0 0 1,0-1-1,-1 0 1,-12-3-1,-9-2 287,22 4-45,7-6-335,0 2-55,0 0 0,1 0 0,0 1 0,0-1 0,1 0 0,0 0 0,0 1 0,0-1 0,0 1 0,5-7 0,-1 2-6,1 1 0,0-1 0,1 1 1,14-13-1,6-1-31,0 1 1,48-27 0,-51 34 30,1 1 0,37-14-1,-49 22-8,1 2-1,0 0 1,0 1-1,0 0 1,0 1-1,20 0 1,9 4-29,-43-2 34,0 0 0,-1 0 0,1 0 0,0 0 0,0 0 0,-1 0 1,1 0-1,0 1 0,0-1 0,-1 0 0,1 1 0,0-1 0,0 0 0,-1 1 0,1-1 0,0 1 1,-1-1-1,1 1 0,0 0 0,26 22 9,-26-23-4,0 1 0,-1-1 0,1 1 0,0 0 0,-1-1 0,1 1 0,-1 0 0,1-1 0,-1 1 0,1 0 0,-1 0 0,1 0-1,-1-1 1,0 1 0,1 0 0,-1 0 0,0 0 0,1 1 0,1 5 8,0-1 1,0 1-1,-1 0 0,0 0 0,0 0 0,0 0 1,-1 0-1,0 0 0,0 0 0,-1 0 0,0 0 0,0 0 1,-1 0-1,1 0 0,-2-1 0,1 1 0,-1-1 1,-5 9-1,1-4 26,-2-1 0,1 0 0,-1-1 1,-1 0-1,0-1 0,0 0 0,-14 8 0,1-2 66,0-1 1,-37 14-1,31-16 200,0-2 0,-1-1 0,-60 9 0,86-17-208,1 1-1,-1-1 0,1 0 1,-1 0-1,0 0 0,1 0 1,-7-2-1,2 0 43,7 2-114,0 0 0,0 0 0,0 0 1,0 0-1,1 0 0,-1-1 0,0 1 1,0 0-1,0-1 0,0 1 0,0 0 1,1-1-1,-1 1 0,-1-2 0,-27-17 258,28 19-272,0-1-1,0 1 1,1-1 0,-1 1-1,0-1 1,1 1 0,-1-1-1,0 1 1,1-1 0,-1 0-1,1 0 1,-1 1 0,1-1-1,-1 0 1,1 0 0,0 1 0,-1-1-1,1 0 1,0-1 0,-7-16 6,2 0 0,0-1 0,1 1 0,1-1 0,0 0 0,2 0 0,0 0 0,3-26 0,56-314 11,-35 237-65,-3 15 3,37-251-2865,-56 340 2490,7-98-3808,-8 74 1699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7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1 5036,'-7'62'1485,"-9"9"-117,-1 6-212,-10 9-292,1 4-320,-8 6-212,11-6-168,-4-10-120,-6 1-16,6-4 12,-6-2-172,-17-2-1520,0 2-724,-27 11-321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8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0 5332,'0'0'6625,"0"53"-6517,0-16 56,-27 10-164,-6-8 0,-17-5-676,-10-2-1116,0 2-1064,-7-6-169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627 0 4484,'0'0'4649,"-3"9"-4505,0-1-123,-2 4-5,1 0 0,-2 0 0,1-1 0,-2 0 0,-8 13 0,-5-4-12,0-1-1,-2 0 1,0-2-1,-1 0 1,-46 24 0,22-16-348,-1-1 0,-1-3 1,-100 29-1,91-38-1553,6-10-359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8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4904,'34'-13'1313,"9"-2"-345,-3-3-460,13-7-292,-3 3-76,0-8-248,0-8-1808,-6-5-741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7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 8465,'35'0'2616,"16"8"-912,-8 13-832,3 8-444,-41 16-372,-56 3-356,-29-11-576,-6-8-776,-17-5-1532,-5-8-545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8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1204 0 3692,'0'0'1586,"-2"8"-1033,-5 23-97,6-23 782,-6-1-927,-1 0-216,-26 23 261,-85 55-91,15-13-209,-367 290 1283,412-316-1349,-6 6-52,-3-4 0,-96 54 0,114-82-1364,5-7-1126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9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994 0 4524,'1'16'1103,"0"6"-863,0-1 1,-2 1-1,0-1 1,-2 1-1,0-1 1,-7 22-1,-5 1-46,-2 0 0,-3-1 0,-1-1 0,-2-1 0,-29 39-1,5-15-134,-3-3 0,-3-2 0,-2-2 0,-3-3 0,-118 86 0,160-128-64,11-9 12,0 0-1,0-1 1,0 1-1,0-1 1,0 0-1,-9 2 0,-19 10-27,25-11-27,5-14-200,-1-11 232,0-1-1,2 1 0,1-1 1,0 1-1,2-1 1,4-34-1,0 29 30,18-90 89,-12 73-94,-8 33-16,-13 17 22,-9 4-15,0 0 0,2 2 0,-1 0 0,-16 16-1,10-2-24,2 1-1,0 2 0,2 0 0,-27 52 0,12-13-857,-1-1-1231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5789,'0'0'2068,"17"43"-1480,0 10-304,-11 18-44,-6 6-220,0 3 68,0 1-88,-6 0 28,-11-1-60,-10-7 20,4-7-812,-4-8-868,1-17-105,2-1 437,-19-7-676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39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968 530 1764,'-13'-41'747,"2"0"0,2 0 0,2-1 0,-3-70 0,10 100-428,0 0 0,2 1 1,-1-1-1,7-23 0,-4 23-123,-3 6-33,9 3-90,0-1-62,0 1 0,1 1 0,-1 0 0,13-1 0,-17 2-6,-1 1-1,0 1 1,0-1 0,0 1 0,1-1-1,-1 2 1,0-1 0,0 0 0,0 1 0,-1 0-1,1 0 1,0 1 0,6 3 0,0 3 2,0 0 0,0 1 0,-1 0 0,0 0 0,-1 1 0,0 1 0,-1-1 0,0 1 1,-1 1-1,8 17 0,-10-19 1,-1-1 0,0 1 1,-1 0-1,0 0 1,-1 0-1,0 0 0,-1 0 1,0 1-1,-1-1 1,0 0-1,-1 1 0,0-1 1,-3 13-1,-5-9-9,3-6 6,3-5-1,1 0-1,-1 0 1,0 0 0,0-1 0,-1 0-1,1 1 1,-1-1 0,-6 4-1,-1 0-1,1 0-1,-1-1 0,0-1 0,0 0 0,-1 0 0,1-1 1,-1-1-1,0 0 0,0 0 0,0-1 0,0-1 1,-23 0-1,35-1-4,-1 0 1,1 0 0,-1 0 0,1 0-1,-1 0 1,1 0 0,-1 0 0,1 0 0,-1 0-1,1-1 1,-1 1 0,1 0 0,-1 0-1,1-1 1,-1 1 0,1 0 0,-1-1-1,1 1 1,-1 0 0,1-1 0,0 1-1,-1-1 1,1 1 0,0-1 0,-1 1-1,1-1 1,-7-8-18,0 1 1,1-1-1,0 0 0,0-1 1,1 0-1,0 1 1,1-1-1,0-1 0,1 1 1,-4-21-1,6 14 27,1 0 0,1 0 1,1 1-1,1-1 0,4-19 0,2-5 0,-8 35 6,-11 9-49,-38 13 41,-89 45 0,117-50 4,0-2 0,0 0 0,-1-1-1,0-1 1,0-2 0,0 0-1,-1-1 1,0 0 0,0-2-1,0-1 1,0-1 0,0-1 0,0 0-1,-27-7 1,30 6-21,10 1 20,-1-1 1,0 0-1,1 0 0,0-1 0,0 0 0,0-1 1,0 0-1,-10-6 0,-79-52 1,81 45 15,-8-14-279,1-1 0,2-2-1,-19-36 1,10 8-1086,3-4-316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40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3560,'0'0'3405,"57"33"-3145,-4 14-344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40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5709,'0'0'1432,"50"18"-444,10-18-472,-3-3-248,20-7-152,-7-5-92,-4-3-704,1-7-1500,-7-7-457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5:08:4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984 0 4572,'0'0'1253,"-10"68"-57,-34 22-256,-22 5-72,-11 10-308,-6 10-300,-11-7-120,-9 1-36,-7 2-64,-7-6-56,-19-10-868,-8-5-1816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2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36 9761,'0'0'312,"-13"8"196,-7-4-232,7-8-92,-12-18-1616,0 1-3609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6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10716 806 1336,'18'-9'-4,"-1"1"-1,2 1 1,26-7-1,-40 13 170,15-5 3434,-33 1 1054,-2 1-5639,-778-190 4456,381 98-2960,-448-86-90,487 131-330,117 31-4,-292-15-108,-339-26 9,187 8-26,490 40 60,-126-4 10,-17 4-54,-396-2 11,335 14-6,-195 7 12,349 22-9,248-26 8,-422 54 12,117-3 23,-26 4-16,-49 12 20,258-40-43,2 5 0,-146 59 1,246-79 13,0 1 1,0 2 0,2 1-1,0 1 1,2 2 0,0 1-1,1 1 1,1 1 0,-33 40-1,-1 13 3,-72 99 14,-27 26 7,44-61-20,99-121 8,-83 121 17,87-122-5,2 1 0,0 0 1,1 0-1,1 1 1,-9 36-1,4-7 4,8-35-11,1 0 0,1 1 0,-3 30 0,2 5 38,2-42-51,1 0 1,1 0 0,0 16-1,6 22 98,2 0 0,15 50 0,-17-79-47,1-1 1,14 29-1,-3-8-23,-1-2 8,44 70 1,-27-49-39,16 22 35,14 4-9,125 125-1,98 50 16,-221-208-35,105 60-1,-109-73-23,-11-8 29,0-3 0,71 26 0,104 24-49,-134-45 49,-50-16-9,0-1 0,66 11 0,340 8-5,-25-27 18,-107-1-30,-163-6-9,135 1 35,186-7 19,-279 0-45,151-9 7,-103 3 18,-13-1-23,73-3 5,-186 14 8,240 1-22,66 18 25,436 8 17,174 22-12,-903-37-4,437 22 7,727-42 416,-1023-9-205,353-71 0,-530 70-225,-1-4 0,-1-3 0,-2-5 0,165-84 0,-214 92-10,-2-1 0,-1-2 0,-1-1 0,-2-2 0,34-38-1,-16 9-10,-3-3-1,49-80 0,-78 106 13,-2 0 1,23-67-1,-41 99 5,5-13-3,-1 0 0,0-1 1,-2 1-1,0-1 0,-2 0 0,0 0 1,-1 0-1,0 0 0,-2 0 0,0 0 1,-9-33-1,-8-11-21,-2 0 0,-31-61 1,34 80 4,14 35 17,-146-324-175,122 285 67,-52-71-1,59 90 100,18 24 12,0 0-1,-1 1 1,0-1-1,0 1 0,0 0 1,-7-6-1,-3-2-9,-4-3 3,1 0 0,-2 1-1,1 1 1,-2 1-1,0 0 1,0 2-1,-1 0 1,-1 1 0,-24-6-1,-22-3 8,-114-13 0,130 24-7,-49-6-1,47 8-92,1-3 1,0-2 0,-69-23 0,69 17 91,34 8-7,16 6-512,-9-5 1247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1 4168,'0'0'3614,"4"5"-2955,4 11-441,-1-1 0,0 1 0,0 1 0,-2-1 1,0 1-1,4 27 0,-4-3 288,1 73 0,-6-106-462,0 0 1,-1 0 0,0 1 0,0-1 0,-1-1 0,0 1-1,0 0 1,-1 0 0,0-1 0,0 0 0,-1 1 0,-5 6-1,3-5-31,-1-1 0,-1 1-1,0-2 1,0 1 0,0-1-1,-1 0 1,0-1 0,-11 6-1,-6 3-3,-1-1-1,-1-2 1,-42 14-1,52-21-39,-1 0-1,1-2 0,-1 0 0,0-1 0,0 0 1,-31-3-1,23-3-330,26 3 343,0 1-1,1 0 1,-1 0-1,1 0 1,-1 0-1,0-1 1,1 1-1,-1 0 1,1-1-1,-1 1 1,1 0-1,-1-1 1,1 1-1,-1-1 1,1 1-1,-1-1 1,1 1-1,-1-2 1,-2-1-5,0-1 0,0 1 0,0-1 0,0 0 0,1 0 0,0 0 1,0-1-1,0 1 0,0 0 0,1-1 0,-1 0 0,1 1 0,0-1 1,1 0-1,-1 1 0,1-1 0,0 0 0,0 0 0,0 1 0,1-1 1,0 0-1,-1 1 0,4-8 0,-1 4 16,0 1 0,0 0-1,1 0 1,0 0 0,0 0 0,1 1 0,0 0 0,0 0-1,0 0 1,1 0 0,9-7 0,-10 10 15,-1 0 0,1 1 0,0-1 1,0 1-1,0 0 0,0 0 0,0 0 0,1 1 0,-1 0 0,0 0 1,1 0-1,-1 0 0,1 1 0,-1 0 0,1 0 0,-1 1 0,10 1 1,12 8 229,-17-2 49,-2 1-168,-2 1 1,1-1-1,-1 1 0,-1 0 0,1 0 1,4 16-1,-8-19-56,0 0 0,0 0 0,-1 1 0,0-1 0,0 0 0,-1 1 0,0-1 0,0 1 1,-1-1-1,0 0 0,0 1 0,-4 10 0,-1-2-6,0 0 0,-1-1 0,-1-1-1,-1 1 1,0-1 0,0 0 0,-2-1 0,-12 13 0,4-7-367,0-1 0,-2 0 1,0-2-1,-26 16 0,42-29-1340,-28 14-3579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7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0 6601,'0'0'1340,"-28"49"52,-1 0-16,-17 0-420,4 9-212,-10-5-152,9 3-224,-8-3-208,8 0-52,0-3-48,0-2-60,-17 5-1228,12-19-3628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7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16 6461,'45'-11'1356,"1"6"-108,-13 5-124,-3 0 260,10 5-208,-40 34-1124,-53 1-284,-10-11-400,0-4-608,-3-3-708,-4-8-524,6 0 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7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0 5789,'-12'33'1416,"4"3"-156,3 6-104,-8-5-348,6-1-236,2 3-144,-8-6-128,-7-4-160,-5 0-128,-1 4 8,-19-9-496,7-5-728,-2-5-764,-11-10-2789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7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1271 0 3364,'-25'21'916,"16"-10"299,1 5-406,1 2 0,1-1 0,-7 28 1,6-20 446,-17 41 0,21-58-1099,-1 0 0,0-1 0,-1 0 0,0 1 0,0-2 0,0 1-1,-1-1 1,0 1 0,-9 6 0,-12 5-59,0 0 0,-1-2 0,-1-1 0,-1-2 0,0-1 0,-1-1 0,-32 7 0,-18 1-113,-128 11 0,140-24-637,-108-4 0,136-5-776,0-1 0,1-2 0,-78-23 0,45 2-1539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0 149 7509,'51'-19'1056,"-6"1"-56,-7 8-196,7-5-268,6-3-276,2 7-128,-2-4-48,7 5-132,0-5-744,-8 5-1148,-4 3-1020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1 296 3128,'0'0'4526,"3"-1"-4083,6-1-294,-1 0 1,1 0 0,0 1-1,0 0 1,18 1-1,54 7 391,-55-4-264,171 11 158,-168-10-421,-23-1-14,8 2 35,18 1 477,37 15 0,-53-16-499,28 7 90,0-1-1,0-3 0,48 4 1,-71-10-80,0 1 1,0 1 0,31 11-1,-49-14-25,1 0 0,-1 0-1,1-1 1,0 1 0,-1-1-1,7 1 1,12 0 14,169 23 18,-132-19-17,-42-4-19,33-1 33,-45 0-18,-1 1-16,41 6 101,68 11 474,-4-10-324,-59-5-163,-30-3-55,0 0 0,0-2-1,-1 0 1,24-6 0,78-25-7,-76 20-38,17-7 26,-1-2 0,67-36 0,110-77 6,-175 97-7,109-70-34,-158 99 54,12-7-27,11-10 16,-30 22 259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3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1770 4632,'196'-134'4846,"-148"100"-4269,2 3-1,0 1 0,99-41 1,172-44 64,-254 93-520,359-83 287,-355 90-375,1038-255 129,-960 228-157,379-94-14,542-69 45,-1053 202-37,785-103 41,-472 67-34,336-37 19,-250 42-41,-31 3 1,599-40 38,-512 77-29,-327-2 4,142 14 12,-75-4-8,-53 0-13,47 0 10,-189-13 8,33 5-1,-39-5-20,-4 0 32,-1-1-30,1 1 4,-5-1 0,1 0 0,-1 1 0,0-1 0,1 0 0,-1 0 0,1-1 0,-1 1 0,4-1 1,-7-6-77,-4-19-32,-1 13-6,2 4 82,2 5 13,-1 0 0,1 0 0,-1 0 0,0 0 0,0 0 0,-4-4 0,-102-115-157,80 91 192,5 1-3,20 25 74,13 11-23,180 98 438,-124-70-223,70 23 0,-129-54 976,-6 5-1176,0-4-65,0 0-1,0-1 1,0 1 0,-1 0 0,1 0-1,-1-1 1,0 1 0,0 0-1,0-1 1,-2 6 0,-14 13 3,0-1 0,-1-1 0,-1 0 0,-26 19 0,28-23-7,-26 22-21,-1-2 0,-1-3 0,-93 51-1,5-18-3985,124-62 554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4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983 98 3724,'-7'8'672,"-2"2"-367,1-1-23,0 0 1,1 0 0,0 1 0,0-1-1,1 2 1,-5 10 0,-56 97 1380,64-113-1584,0 0 0,-1-1 0,1 1 0,-1-1 0,1 1 0,-1-1 0,-9 7 0,0-1 10,-8 7-6,-1-2-1,0-1 0,-41 20 1,58-31-85,0 0 12,0-1 0,0 0 1,0 1-1,0-2 1,0 1-1,0-1 1,-8 2-1,-4 0 43,-23 8 217,33-10-21,-2-2-82,-24-3-8,24 2 29,4-5-29,-2-4-146,1 0 0,1 0 0,0-1 0,0 1 0,1-1 0,1 0 0,0 0 0,1-1 0,0 1 0,0-17 0,0-21 85,0-10 531,-15-94-1,12 129-520,4 20 72,0 1-107,-4-14-54,4 14 51,0 14-19,-2 27 73,1 0 0,3 1 0,5 46-1,27 122 451,2-61-321,-18-82-159,13 88 0,-28-134-74,0 1 0,-2 0 0,0-1 0,-1 1 0,0 0 0,-2-1 0,0 0 0,-1 1 0,-10 28 0,3-31 10,-3-1-24,-1 0 0,0-2 0,-1 0 1,0 0-1,-1-1 0,-32 14 0,38-20-3,0-1-1,0 0 0,0-1 0,-1 0 1,1 0-1,-1-2 0,1 1 0,-1-1 1,0-1-1,0 0 0,1-1 0,-1 0 1,0-1-1,-11-3 0,-14-9 19,35 14-19,1-1 0,0 1 0,-1-1 0,1 0 1,0 0-1,0 1 0,0-1 0,-1 0 1,1 0-1,0 0 0,0 0 0,-1-2 0,-17-19 3,-23-32 0,34 42-11,0 0 0,1-1-1,0 0 1,1-1 0,-7-22 0,9 20 7,2-1 1,0 1-1,1-1 1,0 0-1,2 1 1,0-1-1,0 0 0,2 1 1,4-18-1,4-5-2,1 0-1,28-58 1,-32 82-44,0 0 0,0 0-1,2 1 1,0 0 0,0 1 0,1 0 0,17-15-1,-19 20-343,0 1 0,0 0 0,1 0 0,0 1-1,0 1 1,1 0 0,0 0 0,-1 0 0,2 2 0,-1-1-1,18-2 1,27 1-2714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5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27 5833,'7'-1'1211,"70"-10"1117,10-2-766,-77 12-1392,1 0 0,-1 1 0,0 1 0,1 0-1,-1 0 1,11 3 0,-19-4-131,0 1-1,0 0 1,0-1 0,0 1-1,0 0 1,-1 0 0,1 0-1,0 0 1,0 0 0,-1 0-1,1 1 1,-1-1 0,3 3-1,0 0 58,6 8 164,-7-8-247,-1 1-1,1-1 1,-1 1 0,0 0-1,-1 0 1,1 0 0,-1 0-1,0 0 1,0 0 0,-1 1-1,1-1 1,-1 0 0,0 0-1,-1 0 1,1 1 0,-1-1-1,0 0 1,0 0 0,-1 0-1,1 0 1,-1 0 0,-4 6-1,-2 1-63,-1-1 0,0 0 0,-1-1 0,0 0 0,-1-1 0,0 0 0,-23 14 0,6-6-686,-2-2-1,-40 16 1,-17-2-1908,-3-3-685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5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662 47 4556,'0'0'4980,"-3"8"-4580,-14 23-232,-2-1 1,0 0 0,-47 52-1,11-14-42,30-35-87,1 2 0,1 0-1,-30 65 1,48-88-30,0 1 0,0-1 0,1 1 0,1 1 1,0-1-1,1 0 0,0 1 0,1-1 0,0 1 0,1-1 0,1 1 0,0-1 1,1 0-1,1 1 0,5 18 0,-5-20 12,-2-9-11,0-1 0,0 1 1,0 0-1,0 0 1,0-1-1,0 1 0,1-1 1,-1 1-1,1-1 1,0 1-1,3 3 0,17 20 14,-16-19 1371,-15-10-1282,0 0-62,2 0-13,0 1-1,0-1 1,0 0-1,0-1 1,1 0-1,-1 0 1,1 0-1,0-1 1,0 0-1,-8-8 1,-5-7 1,1-1 1,1-1-1,1-1 0,0 0 1,2-1-1,-16-36 0,10-2 13,-15-76 0,18 64-34,8 31-45,-26-99-1705,34 138 1378,-1 0 0,1-1-1,-1 1 1,1 0 0,-1 0 0,0 0-1,-5-6 1,-2-5-450,-8-24-1807,13 31-48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5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4692,'0'0'1157,"53"17"995,-3 1-568,8 11-756,-12 8-360,-16 17-396,-22-3-84,-29 3-1052,-37 7-3184,0-18 1675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1814 1 7101,'0'0'3917,"-7"3"-3079,-155 86 1627,-61 28-896,86-62-1256,-2-6 0,-202 42-1,-115-7-307,397-80-1059,0-3 0,-88-10-1,133 8 542,-6-4-1942,-30-15-1066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6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0 3808,'0'0'4187,"7"9"-3803,1-1-263,0 0-31,0 1 0,-1 0 1,0 0-1,0 0 0,-1 1 0,-1 0 0,6 13 1,41 104 98,-51-124-182,0-1 1,0 1-1,0-1 1,0 1-1,0-1 1,-1 1-1,1 0 0,-1-1 1,0 1-1,0 0 1,0 3-1,0 2 5,0-5-8,1 0 0,-1 1 0,0-1 0,0 0 1,0 0-1,0 0 0,0 0 0,-1 1 0,1-1 0,-1 0 0,-2 6 0,0 0 5,1-4-6,0 0 0,0 0 0,-1 0-1,0 0 1,-6 8 0,-26 29-16,-7-4 23,11-9-38,-44 51 1,64-66 52,1 0-1,0 0 1,1 1 0,1 0-1,0 1 1,-11 33 0,17-39 89,0 1 1,0 0-1,1 0 1,1 0-1,-1 0 1,2 0-1,0 0 1,0 0-1,4 14 1,5 13 329,19 45 1,-9-25 157,-5-23-75,-11-27-411,-3-8-98,-1 1 1,1 0-1,-1-1 1,0 1-1,0 0 1,1-1-1,-1 1 1,0 0-1,0-1 1,0 1-1,0 0 1,0 0-1,0-1 1,0 1 0,0 0-1,0-1 1,0 1-1,0 0 1,0 0-1,-6 28 251,6-29-263,0 1 0,0 0 0,0 0 0,0-1 0,0 1 0,-1 0 0,1-1 0,0 1 0,-1 0 0,1-1 0,0 1 0,-1 0 0,1-1 0,-1 1-1,1-1 1,-1 1 0,1-1 0,-1 1 0,1-1 0,-1 1 0,0-1 0,-10 10 34,-1 0-1,1-1 1,-1-1-1,-1 0 1,1-1 0,-1 0-1,-1-1 1,-23 8-1,21-11 23,-1 0-1,0-1 1,0 0-1,0-2 1,0 0-1,0-1 1,0 0 0,-28-7-1,36 6-39,1-1 0,-1 0 0,1 0 0,0-1 0,0 0 1,0 0-1,1 0 0,-1-1 0,1-1 0,0 1 0,1-1 0,-1 0 0,1-1 0,0 1 0,1-1 0,0 0 1,0-1-1,-6-10 0,2-6-13,1 0 1,1-1 0,1 0 0,1 0 0,-3-38-1,7 37-34,2-1-1,0 0 1,2 1-1,1-1 1,12-41-1,-8 41-470,1 0 1,14-26-1,-4 8-1728,-16 37-926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8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3353 228 3048,'-13'-9'349,"0"0"0,-1 0 0,0 1 0,0 1 0,-1 0-1,0 1 1,-23-6 0,-167-29 2405,-7-2-1834,86 18-459,-192-11 0,191 25 194,26 6-253,-177 14 0,193-1-407,32-3 17,-64-1 0,-54-6 12,131 3 14,1 2 0,-50 10-1,-82 37 131,88-23-114,-7 6 237,-128 65 0,90-37-323,117-55 55,-20 13-3,20-12-23,6-3-2,1-1-1,-1 1 1,1 0-1,-1 0 1,-5 7-1,-23 25 24,-96 129 29,112-136-20,0 0 0,2 2 0,2 0 0,0 0 1,-7 34-1,1-8 101,-52 167 21,34-95-134,15-45 18,-40 165-46,58-228 14,0 1 0,2 1 0,1-1 0,2 40 0,0-14 2,1-13-9,9 53-1,1 10 10,-6-22 7,1 39-24,-4-64-13,13 80-1,-9-85 45,-4-28-11,2 0 0,0 0 0,0-1-1,2 1 1,0-1 0,1 0 0,1-1 0,0 0-1,1 0 1,24 26 0,6 2-2,3-2-1,49 37 1,-48-42 3,-5-5 0,2-3 0,1-1 0,2-2 0,0-2 0,94 35 0,-74-34-5,2-3-1,0-3 1,1-3-1,1-3 1,0-3-1,1-2 1,72-3-1,219-4-5,3-28 6,-294 16 14,0-2-1,-2-3 1,82-31-1,-114 33-15,-1-3-1,-1 0 0,0-3 0,-1 0 1,30-27-1,-20 11-10,-1-1 0,65-80 1,-82 83 21,-1-2 0,-2 0 1,-1-2-1,17-48 0,-15 29 137,27-109-1,-3-66 68,-40 184-194,0-62 0,-5 74-29,-8-275 28,1 154-51,-7-98 71,-10 3-38,17 226 14,-4 4-4,7 16-14,2 4-3,0 1 0,0-1 0,0 0 1,1 0-1,-1 0 0,0 0 0,1 0 0,-1 0 0,1 0 0,0-4 0,-6 0-20,0-1-154,-4-4 175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0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62 2360,'-3'-5'589,"-12"-20"2769,12 20-2888,-10-16-51,9 16 1707,10 12-1696,53 85 497,-7-7-197,106 186 469,-23 13-231,-62-126-532,-38-83-359,22 48 192,99 158 0,-70-145-64,-40-60-121,65 82-1,13-3-55,81 97 2,-134-156 0,-2 6 707,-19-7-566,2 7-125,20 34 1,-51-99-24,2-1-11,-1 4-8,-8-20-2,-11-15 5,-7-6-1425,2 1 1355,0 0 0,0-1 0,1 0 0,-1 1 0,0-1 0,0 0-1,0 0 1,1 0 0,-3-2 0,-5-2-56,-112-62-761,20 9 376,-79-24 400,173 79 110,2 1 20,-17-10-26,16 9 264,14 7-166,477 266 1123,-437-239-1164,-41-25-49,-1-3 104,-2 1-72,13 13 9,-13-13 946,0-13-884,5-11-112,-1 0 1,-1-1-1,7-32 1,10-79-151,-14 71 82,60-228-2256,-62 269 1785,2-8-429,-7 10-2410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1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801 220 5032,'0'0'2572,"2"4"-1727,-1 0-728,1-1-1,-1 0 1,0 1-1,-1-1 0,1 1 1,-1-1-1,1 1 0,-1 0 1,0-1-1,-1 7 0,-1 1 131,0 0 1,-1 0-1,-4 11 0,-6 11 285,-21 36 1,30-61-498,-9 19 88,-2-1 1,0-1-1,-21 25 0,22-33-34,6-6-38,-2-1-1,1 0 1,-1 0-1,-12 8 0,3-3-15,15-12 41,-17-3-31,20 0-45,1 0 1,0 0 0,0 0-1,-1 0 1,1 0 0,0 0-1,-1 0 1,1 0-1,0 0 1,0 0 0,-1 0-1,1 0 1,0 0 0,0 0-1,-1 0 1,1-1-1,0 1 1,0 0 0,0 0-1,-1 0 1,1 0 0,0 0-1,0-1 1,0 1-1,-1 0 1,1 0 0,0-1-1,0 1 1,0 0 0,0 0-1,0 0 1,-1-1 0,-8-14-1,0-1 0,2 0 1,-1-1-1,2 1 1,0-1-1,-6-31 1,-12-115 3,19 119-23,-7-40 7,-27-104 0,34 161 18,9 142 130,37 155 534,45 118 148,-75-345-699,-3 0 1,-1 1-1,-3-1 1,-1 80-1,-5-108-79,0-1-1,-1 0 1,-7 18-1,3-19-2,-15 16-11,21-27-23,0-1-1,0 0 1,1 0 0,-1 0 0,0 0-1,-1 0 1,1 0 0,0 0 0,0 0 0,0-1-1,-3 2 1,-13 8 9,-1-1 0,-30 11 0,37-16-10,-1-1 0,1 0 0,0-1 0,-1 0 0,1-1 1,-1 0-1,-13-1 0,12-2-6,0 0 0,0 0 1,0-1-1,0-1 0,1 0 1,-1-1-1,1 0 0,0-1 0,0 0 1,1-1-1,-18-14 0,13 8 5,1 0 1,1-2-1,1 0 0,0 0 0,1-1 0,-19-34 0,25 39-45,1-1 0,0 0 0,1-1 0,1 1 0,0-1 0,1 1-1,0-1 1,0 0 0,2 0 0,-1 0 0,2 0 0,0 1 0,0-1 0,1 0 0,5-13 0,-5 17-106,1 1 0,0 0 0,0 0 0,1 1 1,0-1-1,9-13 0,34-35-2195,-41 49 1769,8-3-1614,32-17-351,2-2-51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1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89 416 5997,'-8'-2'510,"-22"-7"222,29 8-705,1 1-1,-1 0 0,0 0 0,1 0 0,-1 0 1,1-1-1,-1 1 0,1 0 0,-1 0 0,1-1 1,-1 1-1,1-1 0,-1 1 0,1 0 0,-1-1 1,1 1-1,0-1 0,-1 1 0,1-1 0,0 1 1,-1-1-1,1 1 0,0-1 0,-1 1 1,1-2-1,-6-9 49,0-1 0,1 0 0,0-1 0,1 1 0,1-1 0,0 0 1,0 1-1,-1-27 0,5 19-55,1 0 0,0-1 0,2 1 0,0 0 0,2 0 0,0 1 0,9-22 0,-14 40-22,-1 0 1,1 0-1,-1 0 1,1 0-1,0 0 1,-1 0-1,1 0 1,0 0-1,-1 1 1,1-1-1,0 0 1,2-1-1,6-6 52,0 0-1,0 1 0,1 0 0,0 1 1,1 0-1,-1 0 0,20-6 1,-28 11-26,-1 1 1,1-1-1,-1 1 1,1 0 0,0 0-1,-1-1 1,1 1 0,0 0-1,-1 1 1,1-1 0,0 0-1,-1 0 1,4 2 0,0-1 41,4 2 117,35 36-38,-43-38-149,-1-1 0,0 1 1,1-1-1,-1 0 0,1 1 0,-1-1 0,0 1 1,1-1-1,-1 1 0,0-1 0,0 1 1,1-1-1,-1 1 0,0-1 0,0 1 0,0-1 1,0 1-1,1 0 0,-1-1 0,0 1 1,3 24-439,-4-12-687,-8 13-702,7-19-439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660 556 3740,'0'0'3028,"-4"-6"-2497,1 2-502,0-1 0,0 1 0,1-1 0,0 0 0,-1 0-1,2 0 1,-1 0 0,0 0 0,1 0 0,0 0 0,0 0 0,1 0 0,0-1 0,0 1 0,0 0 0,0 0 0,1-1 0,0 1 0,2-7 0,22-52-38,3 1 0,38-59-1,-34 63 33,40-65 86,-66 122 201,19-4 174,-18 4 113,-3 9 35,1 2-525,0-1-1,-1 2 1,0-1 0,0 0 0,-1 1 0,0 0-1,0-1 1,-2 1 0,1 0 0,-1 0-1,0 0 1,-1 0 0,0 1 0,-3 17-1,-2-9-58,-1-1 0,-1 1 0,-1-1 0,0-1 0,-1 1 0,-1-1 0,0-1-1,-21 25 1,23-31-42,-1-1-1,0 0 0,0-1 1,0 0-1,-1 0 1,-1-1-1,1 0 1,-1-1-1,0 0 0,0-1 1,-1 0-1,0-1 1,0 0-1,-18 3 0,21-6-57,0-1-1,0 0 0,-1 0 0,1-1 0,0 0 1,0-1-1,0 0 0,-10-4 0,7-1-278,-5-10 261,1-1 0,0-1 0,2 0 0,0 0 0,1-2 0,1 0 0,-12-27 0,22 43 586,2 12-316,-1 17-88,-1-1 0,-2 1 0,0-1 1,-1 0-1,-2 0 0,-16 39 0,4-31-118,-12 3 4,-4-5-18,21-22-99,0-1 0,-26 9 0,29-14-206,-11-6-88,17 4-19,-1-6 67,-2-2 266,5 7 78,1 0 0,0 0 0,0-1 1,1 1-1,-1 0 0,0-1 0,-1-4 0,-3-6-33,2 0-1,-6-27 1,4 16 97,5 19 1172,5 11-694,-3-5-484,4 4 59,-1 0-1,0 0 0,-1 1 1,1-1-1,-1 1 0,0 0 0,0 0 1,-1 0-1,0 0 0,0 0 1,0 1-1,-1-1 0,1 11 1,-2-3 14,0 0 0,-2 0 1,0 0-1,0 0 0,-1-1 1,-1 1-1,-7 19 0,6-23-163,0-1 0,0 0 0,0 0 0,-1-1 0,-1 0 0,1 0 0,-1 0 0,-1-1 0,1 0 1,-16 11-1,14-11-252,4-3-203,-1-1 0,1 0 0,-1 0 0,-11 4 0,-12 5-2287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2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7417,'0'0'1136,"33"22"3108,-3-15-3908,-30-39-4740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2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7013,'0'0'1800,"25"-7"-1772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3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0 5272,'-5'7'905,"-2"0"-574,3-4-83,1 1 0,0 0 0,0-1-1,0 1 1,0 0 0,-3 7 0,-4 8 163,0 1 1,1 0-1,1 1 1,1 0-1,1 0 0,1 0 1,1 1-1,1-1 1,-1 35-1,-4 92 1577,8-133-1716,-1 0 1,-1 1-1,-4 17 1,4-21-97,-4 1 112,2-5-209,3-4-49,-1-1 0,0 0 0,1 0 0,-2 0 1,1 0-1,0 0 0,-1 0 0,-4 4 0,-18 20 48,11-17-18,6-5-44,5-3-7,0 0 0,0-1 0,0 1-1,0-1 1,0 1 0,-1-1 0,1 0-1,0 0 1,-7 0 0,-9 2 2,-1-1 1,0-1-1,-24-1 1,44 0-11,-1 0 0,1 0 0,-1 0 0,0 0 0,1 0 0,-1 0 0,1 0 0,-1-1 0,1 1 0,-1 0 1,1 0-1,0-1 0,-1 1 0,1 0 0,-1 0 0,1-1 0,-1 1 0,1 0 0,0-1 0,-1 1 0,1-1 0,-8-6-4,1-1 0,0 0 0,0 0 1,1-1-1,0 1 0,0-1 0,1-1 0,1 1 0,-1-1 0,1 0 0,1 0 0,0 0 0,-3-16 1,2-13-191,1 0 0,2 0 0,2 0 0,2 0 0,8-45 0,1 43-447,-9 31-247,1 1-1,1 0 1,0 0-1,0 0 1,1 0-1,0 1 1,10-12-1,17-4-2162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4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10153,'0'0'3396,"40"-12"-4372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6125,'65'-32'1544,"1"-1"-376,14 5-576,9 3-260,-12 0-136,11 1-148,-16 8-584,-12 3-1372,-18 2-1057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06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6845,'0'0'272,"26"43"516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3826 578 3072,'0'0'6702,"-6"3"-5834,-16 11-98,17-10 992,1-6-1365,-49-21 471,45 19-816,1 0-1,-1-1 0,1 0 0,0 0 1,-10-11-1,-8-5 59,-41-30 128,-5-5-29,-1 3 0,-97-52 0,168 105-208,-292-140 101,250 123-100,0 2 1,0 2-1,-2 2 0,1 1 1,-54-3-1,-106 7-53,50 4 30,-327-19 83,433 21-108,13 0 32,-5 0 4,3 0 10,5 1 5,-1 5-6,0 2-14,16-1 0,-30 17-1,10-5 42,-132 70 44,143-74-82,-52 21-1,10-6 10,-34 14 6,45-18-12,49-21 13,6-4-6,0-1 1,0 1-1,1 0 0,-1 0 1,1 0-1,-1 0 1,1 0-1,-1 0 0,1 0 1,-1 1-1,1-1 1,-2 3-1,2-2 0,-1 0-1,1-1 1,0 0-1,-1 1 1,1-1 0,-1 0-1,1 0 1,-1 1-1,0-1 1,1-1 0,-1 1-1,-3 1 1,-4 2 2,6-3 1,-1 0 1,1 1-1,0-1 0,0 1 1,0 0-1,0 0 0,0 0 1,0 0-1,-4 5 0,-23 20-4,-2 3-10,-104 86 14,105-87-7,-43 32 20,38-33 3,-50 50 1,56-47-27,-94 104 51,114-124-44,-17 24 7,-5 12 10,2-1 120,9-6 309,2 0 0,2 1-1,-12 45 1,23-72-412,-2 18 77,7-25-103,-5 27 146,-9 34 0,11-56-16,1-1 1,-3 21-1,-1 0-6,-2-5 11,-7 47 0,9-38-111,-1 7-5,0 23 100,2 0-1,8 132 1,14-45 307,1-3-201,-14-118-197,3 0 0,0 0 0,16 44 0,-11-39-36,-2 2 26,-7-29-30,0 0 0,1 0 0,0 0 0,1 0 0,0-1 0,0 1 0,8 12 0,79 112 132,-82-122-138,15 15 28,119 88 146,-16-36-114,-94-58-38,17 11 46,-11-10 2,-32-16-52,27 13-57,-26-15 35,26 14 18,-27-13 22,103 57-47,-72-42 22,-8-2 31,68 38-98,-21-19 80,-52-26-9,0-1-1,1-2 1,48 11 0,-26-8 49,-22-4-95,4-1 49,-17-5 13,88 9-29,198-7 0,-190-6 19,-65 3 4,86-12-1,-59-3 16,1-4 1,84-33-1,127-77 13,-215 90 8,88-67 1,-38 23-27,-18 5 16,-78 60-32,-8 6 1,-1 0 0,0-1 0,13-18 0,-3 5 8,-4 3-7,0-1 0,-2-1 0,-1 0 0,15-31 0,43-112-24,-27 55-4,-26 59 40,-3-1 0,16-74 0,3-9-29,-30 112 30,9-47 1,-5 10-74,2 2 136,7-109-43,-16 123-114,-1 3 47,-4 5 43,1-21-74,0 15 126,1 28-64,-1 10-15,0 1 1,0 0-1,0 0 0,0-1 0,-3-6 1,-4-38 93,1 11-113,0-3 3,3 29 21,1 9-1,1 0 0,1 0 1,-1 0-1,1 0 0,0-9 1,0-34 76,0 38-52,-1-30-18,-5-7-69,-1 1 26,2 6 51,4 32-19,1 5 25,-1-1-1,1 0 1,-1 0-1,0 0 1,0 0-1,-3-6 1,-13-39-68,8 20 70,7 21-18,-1 1 13,-11-21-20,11 21-29,2-1 60,-4-23 10,3 23-38,0 2-16,-1-1 12,2 4 1,0 1 0,-1-1-1,1 0 1,1 0 0,-1 1 0,0-1-1,1 0 1,-1-5 0,1 0 7,0 5-1,0 0 0,0 0 0,-1 1 1,1-1-1,-1 0 0,0 0 0,1 0 0,-3-5 1,-6-16 16,7 18 61,0-1-152,-19-56-39,19 57-38,-1 0-85,-7-21 84,8 21 30,-3-25-380,5 25 179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2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2010 2932,'0'0'8526,"3"-8"-8152,9-16-214,1 1 0,1 1 0,2 0-1,0 1 1,1 0 0,1 2 0,0 0-1,42-32 1,13-3 118,104-59 0,-85 63-224,172-69 0,112-7-19,12 24-34,-186 52-14,160-40 26,281-76-23,19 5 20,-372 95-8,377-81-6,184 24 26,-661 100-23,243-20 1,-100 10-27,-241 23 31,702-59 53,-719 63-45,93-2 172,-148 6-130,-13 0-49,45-2 26,351 11-1,-280-4 19,-118-3-22,1 0-8,16 0-6,-17 0 687,-7 0-700,0-1-1,0 0 1,0 0-1,-1 0 0,1 0 1,1 0-1,-1-1 1,0 1-1,-3-3 0,-4-3 1,-191-113-318,168 101 272,-28-23 36,56 39-2,-1 0-4,-15-10 24,14 10-45,6 8 18,1 2 44,0 0-1,1 0 1,0 0-1,0 0 1,0-1-1,1 1 1,0-1-1,0 1 0,0-1 1,1 0-1,8 11 1,5 3 177,0-1 0,22 20 0,-7-12-69,1-3-1,1 0 0,0-2 1,2-2-1,61 25 1,-63-31-75,-25-9 10,-7-4 67,1 0-1,-1 0 1,0 0-1,1 0 1,-1-1 0,0 1-1,1-1 1,-1 1 0,5-1-1,-16 3-143,-74 31 35,-118 66-1,164-76-15,28-17 5,1-1 8,1-1-62,-21 17-22,21-17-159,-31 28-6437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3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537 31 5637,'0'0'2464,"4"5"-1891,1 6-385,0 0-1,0 0 1,-1 1 0,-1-1-1,0 1 1,-1 0 0,2 14-1,-2-8 46,-1 0-1,0 0 0,-2-1 0,-3 26 0,3-37-139,-1 0 0,0 0 0,0 0 0,0 0 0,-1 0 0,0 0 0,0-1 0,0 0 0,-4 6 0,5-9-45,-2 3 97,-2 1-25,-47 36 531,49-39-422,-2-5-109,-19-9-30,24 11-87,0 0 0,0-1 0,0 1 0,0-1 0,0 0 0,0 1 0,0-1 0,0 1 0,1-1 0,-1 0 0,0 0 0,0 0 0,0-1 0,-19-23 11,1-2 0,-30-55 0,-23-74-2,68 143-1,0 2 0,-18-24 57,19 31-28,5 9-70,25 58 53,122 323 822,-145-368-758,0-1-1,-1 1 1,-1-1-1,-1 1 1,0 0 0,-1 0-1,-1-1 1,-1 1-1,-1 0 1,0-1-1,-1 0 1,-1 1-1,-13 30 1,17-47-82,1 0-1,-1 0 1,1 0 0,-1-1 0,1 1 0,-1 0-1,1 0 1,-1 0 0,0-1 0,0 1-1,1 0 1,-1-1 0,0 1 0,0-1 0,0 1-1,-1 0 1,-3 2 3,-74 45 61,66-41-61,1-1 1,-1-1 0,0 0 0,0-1 0,-22 4-1,25-5 0,7-3-2,1 1-1,-1 0 0,1-1 0,-1 0 1,1 0-1,-1 0 0,0 0 0,1 0 1,-1 0-1,1 0 0,-1-1 0,-4-1 0,-34-12 7,33 10-15,1 0 1,0-1 0,0 0-1,0 0 1,1-1-1,-1 0 1,1 0-1,1-1 1,-1 1-1,1-1 1,0 0 0,1-1-1,0 1 1,0-1-1,1 0 1,-1 0-1,2 0 1,-1 0 0,1-1-1,-2-16 1,3 11-30,0-1 0,1 1 0,0-1 1,1 1-1,1 0 0,0-1 0,1 1 1,0 0-1,1 0 0,1 1 1,12-26-1,-6 19-683,1 2 1,0-1 0,26-27-1,-25 36-982,-12 10 1645,14-9-1406,31-12 0,-40 19 1137,0 0 0,0 0 0,0 1 1,1 0-1,-1 0 0,1 0 0,-1 1 0,1 0 1,-1 0-1,7 1 0,38 14-1850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3476,'0'0'8385,"5"5"-8227,17 12-19,-17-13 353,-2 2-447,9 18-14,-11-24-31,-1 1-1,0-1 1,0 1 0,1-1 0,-1 1-1,0 0 1,0-1 0,0 1 0,1-1-1,-1 1 1,0 0 0,0-1 0,0 1-1,0 0 1,0-1 0,0 1 0,0 0-1,-1 0 1,-2 26-15,3-27 2,0 1-1,0 0 1,0-1 0,-1 1 0,1 0 0,0-1-1,0 1 1,0-1 0,-1 1 0,1 0-1,0-1 1,-1 1 0,1-1 0,0 1 0,-1-1-1,1 1 1,-1-1 0,1 1 0,-1-1-1,1 1 1,-1-1 0,-1 1 0,-8 7-548,-2 1 0,1-2 0,-1 0 0,0 0 0,-1-1-1,1-1 1,-1 0 0,0 0 0,-22 3 0,-26 1-2462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4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675 102 5525,'0'0'3919,"-9"-1"-3879,0 0-31,1 1 1,-1 0-1,0 1 0,1 0 1,-1 0-1,1 1 0,-1 0 1,1 1-1,0-1 0,0 2 0,0-1 1,0 1-1,1 0 0,-10 7 1,-1 3 25,1 0 0,1 1 0,0 0 0,1 2 0,1 0 1,1 0-1,0 1 0,1 1 0,-18 39 0,13-17 58,2 1 1,2 0-1,2 1 0,-7 54 0,12-60-32,1-4 87,4-27 2208,-4-6-2039,-1-1-282,0 0 0,0 0-1,0-1 1,0 1 0,1-1-1,-1 0 1,1-1 0,-1 1-1,1-1 1,0-1 0,0 1-1,0 0 1,0-1 0,1 0-1,0 0 1,-1-1 0,1 1-1,1-1 1,-1 0 0,1 0-1,0 0 1,0 0 0,-4-11-1,-12-36-3,1-1-1,-18-102 1,20 80-21,-37-135-1005,52 205-238,-17-37-6288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5517,'0'0'3372,"45"-29"-2288,-7 14-736,0 23-260,2 10-28,-9 22-72,-4 2-152,-22 5-872,-5-3-936,-12 6-589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0 4976,'0'0'2868,"4"5"-2655,8 16 44,0 1 0,-2 1 0,0 0 0,9 33 0,-10-28-75,1 0 1,17 30 0,-25-56-175,-1 1 0,0-1 1,1 0-1,-1 0 0,0 1 1,0-1-1,0 0 1,0 1-1,-1-1 0,1 1 1,0 2-1,4 25 31,12 36 170,-16-60-46,-1-3-135,-1 0 0,0-1-1,0 1 1,-1 0 0,1 0 0,0-1 0,-4 5 0,0 0 0,2 0 22,-3 0-4,-32 36-29,6-10-17,19-21 9,7-6 2,1-1 0,0 1 1,0 0-1,-6 9 0,1 0 56,0-1-1,1 2 0,1-1 0,0 1 1,2 1-1,-1-1 0,-6 35 0,9-20 223,1 44 0,-2 9 475,5-84-747,0 1 0,0 0 0,0 0 0,0 0 0,0-1 0,-1 1 0,1 0 0,0 0 1,0-1-1,-1 1 0,1 0 0,-1-1 0,1 1 0,0 0 0,-1-1 0,1 1 0,-2 0 0,-20 26 242,9-15-80,-56 31 315,55-40-155,-17 0 36,30-3-355,1 1 1,-1-1-1,0 0 1,0 0-1,0 0 0,0 0 1,0 0-1,0-1 1,1 1-1,-1 0 1,0 0-1,0 0 1,0-1-1,0 1 1,0-1-1,-28-11 273,28 11-280,0 1 0,0-1 0,0 1 1,0-1-1,0 1 0,0-1 0,0 0 1,0 0-1,0 1 0,0-1 0,1 0 1,-1 0-1,-1-1 0,-8-11-3,1 1 1,1-1-1,0-1 0,0 0 1,1 0-1,1 0 0,1-1 1,0 0-1,1 0 0,0 0 1,1 0-1,1-1 0,-1-15 1,15-210-1617,-10 222 1144,3-10-3169,-1-4 58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7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2519 800 1936,'2'-3'666,"2"-2"287,-1 0 1,0 0 0,0-1 0,0 1 0,1-7 0,-1 4-758,-1-1 1,-1 0-1,1 0 1,-2 0-1,1 0 1,-1 0-1,0 0 1,-1 0-1,-2-11 1,-3-35 207,4 33-201,-1 0 0,-9-34 0,-3-2 96,9 31-163,-2 1 0,0 0-1,-2 1 1,-18-35-1,11 29 38,-2 2 0,-2 0 1,-38-41-1,56 67-168,1 0 1,-2 0 0,1 0-1,0 1 1,0-1 0,-1 1-1,0 0 1,-5-3 0,-5-1-1,-9-8 6,-1 2-1,0 1 1,-1 0 0,0 2-1,-1 1 1,-30-5-1,18 7-4,0 2-1,0 1 1,-63 5-1,56 0 7,-130 8-15,-203 37 0,236-24 102,-80 19 341,197-35-430,0 2 0,0 1 0,1 0 0,0 2 0,1 1 0,1 1 0,-24 19 0,-11 14 15,-64 69-1,3-10-14,72-67 35,-60 64 0,55-48 7,-17 20 171,59-63-150,0 1 0,1-1 0,0 1 0,-10 27 0,7-8-14,1-1-1,2 1 1,1 1-1,-5 64 1,1 140 709,3-100-288,7-96-427,0-26-29,0 1 0,1-1 0,4 26 0,1-16-3,1 1 1,1-1-1,1-1 1,1 1-1,21 40 0,-16-41 0,68 103 23,-57-94-12,233 281 70,-232-287-97,2-1 0,0-2-1,2 0 1,0-2 0,1-1 0,2-2-1,67 30 1,-56-33 3,0-1 1,2-3-1,-1-1 1,1-3-1,1-1 0,48 0 1,-18-7 18,0-3 1,-1-3-1,82-18 1,222-69 501,-324 76-468,103-47-1,-129 49-44,-1-1-1,-1-1 0,-1-1 0,49-45 1,-58 46-13,-2-2 1,-1 0 0,0-1 0,-1 0 0,-1-2 0,18-41 0,44-146-136,-40 104-6,161-494-389,-180 543 525,-3 0 0,-1-1 0,5-88 0,-16 119 9,-1 0 0,-2 0 1,0-1-1,-2 1 0,0 0 1,-2 1-1,-1-1 0,-1 1 1,-1 1-1,-12-25 0,5 20 1,-34-47 0,40 62-13,-1 0 0,-1 1 0,0 1 1,-1 0-1,-17-12 0,-4 5 0,13 12 1,0 1 1,0 0-1,-42-4 1,-25 7-41,53 3 28,4-2-254,24 1 175,0 0-234,1 1-521,-19 0 235,18 0-191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1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2532,'0'0'728,"7"-1"102,7 0-520,-1 1 0,0 0 0,0 0 1,1 2-1,-1 0 0,0 0 0,0 1 1,0 1-1,-1 0 0,1 1 0,-1 0 1,13 8-1,51 30 1221,91 71 0,-132-87-1171,-1 2 0,-2 1 1,-1 2-1,43 57 0,24 61 539,90 183-1,-58-95-406,203 314-9,-278-466-476,63 106 13,-95-151-14,25 62 0,-26-49 2,14 43-9,-6-5 33,47 168 269,-53-164-113,49 124 0,24 30-95,-82-211-70,-1 1 0,-3 0 0,-1 1 0,-1 0 0,3 57 0,8 145 310,-20-242-331,6 99 300,24 122 1,-21-177-212,-1 0 0,1 52 1,-9-86-81,1 0 1,1 0-1,3 15 0,-3-17-11,0 1 0,-1-1-1,1 13 1,-9 93 14,7-113-14,0 0 0,0 0 0,0 0 0,0 0 0,-1-1 0,1 1 1,0 0-1,-1 0 0,1 0 0,-2 3 0,1-3-3,0 0 1,1 0-1,-1 0 0,1 0 1,-1 0-1,1 0 0,0 0 1,0 0-1,0 1 0,0 2 1,-4 50 26,3-50-85,-57-165-4331,1-51 4227,56 206 158,1 4 2,0-1 1,0 1-1,-1 0 1,1-1-1,0 1 1,-1-1-1,1 1 1,0 0-1,-1-1 1,0 1-1,1 0 1,-1-1-1,0 1 0,-1-2 1,-3-9 1424,10 102-211,27 142 1,-25-189-1066,46 188 1178,-43-206-1274,-8-20-28,-1-1-11,4 16-16,-4-15 14,1-9-584,7-18 185,0-1 1,-2 0 0,6-38-1,6-20-217,62-160-1380,-75 229 1567,-2-2 1,0 1-1,0 0 1,1-20-1,-1-34-5924,-4 28 3696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0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 5236,'0'0'5507,"4"8"-4324,2 8-764,0 0-1,-1 0 0,-1 0 0,0 0 1,2 21-1,-5-26-253,-1 0-1,0 0 1,-1-1 0,0 1 0,0 0 0,-1 0 0,-1-1-1,1 1 1,-2-1 0,-5 12 0,-6 7-93,-1-1 0,-1 0 1,-2-1-1,-1-1 0,-1-1 1,-1-1-1,0-1 0,-29 22 1,9-13-860,-2-1 1,-1-2 0,-1-2 0,-59 25 0,73-39-537,0-1 1,0-1 0,-37 6-1,-11-3-1952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8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3756,'0'0'4316,"-5"7"-3934,-3 8-100,0 1 0,1-1-1,1 1 1,0 1 0,1-1 0,-5 34 0,-6 112 852,14-133-973,1-17-114,0 0-1,1 0 1,0 0 0,0 0 0,2 0-1,-1 0 1,2 0 0,0 0 0,0-1-1,1 1 1,0-1 0,1 0 0,8 14-1,10 16 75,-23-40-114,1 1-1,0-1 1,0 1-1,0-1 1,0 1-1,0-1 1,1 0-1,-1 1 1,0-1-1,1 0 1,-1 0-1,2 1 1,14 10 45,35 20 0,-43-27-43,0-1-1,0 0 1,0-1 0,1 0 0,-1 0-1,1-1 1,-1 0 0,11 0 0,-10-2-6,0 0 0,0-1 0,-1 0 0,1-1 0,0 0 0,0 0 0,-1-1 1,1 0-1,-1-1 0,0 0 0,0 0 0,0-1 0,10-7 0,-7 3-6,-1-1-1,0 0 0,-1-1 1,0 0-1,0-1 0,-2 0 0,1 0 1,7-15-1,0-8 9,0-1 0,-3-1 0,0 0 0,-3-1 0,11-71 0,-8 38 263,-12 66 97,-3 15-176,-2 8-107,0 0 0,1 0 0,1 0 0,1 1 0,0-1 0,1 0 0,4 24 0,5-2 47,26 72 1,-33-107-119,0 0 1,1 0-1,-1 1 0,1-2 1,0 1-1,0 0 0,6 6 1,-1-1 0,21 31-48,-21-32-14,-2-1-426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0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903 596 3596,'0'0'4007,"-5"-5"-3492,-1-1-454,0 0 0,0-1 0,1 0 0,0 0 0,0 0 0,0 0-1,1-1 1,0 0 0,1 0 0,-5-12 0,5-2-70,1 0 0,1 0 0,0 0 0,2 0 0,0 0 0,2 0 0,0 0 0,2 0-1,0 1 1,1-1 0,1 2 0,19-39 0,-9 25-20,-7 12 33,1 0-1,1 1 0,24-33 1,-25 46 1,-6 5-8,1 0 0,-1 1 0,1 0 0,-1 0 0,1 0 0,0 1 0,0 0 0,0 0 0,0 0 0,0 1 0,0 0 0,0 0 0,0 0 0,10 3 0,-8-1 2,1 1 0,-1-1 0,0 2 0,0-1 0,0 1 0,-1 0 0,1 1 1,-1 0-1,0 0 0,10 10 0,-9-8 7,21 22 36,-7-4-34,-17-19 9,0-2-1,11 13 19,-10-7 5,-6-4-34,1-1-1,-1 0 1,0 1 0,-1-1 0,1 1 0,-1-1 0,0 1-1,0-1 1,-1 0 0,0 0 0,0 0 0,0 0-1,0 0 1,-1 0 0,0 0 0,0-1 0,0 1 0,-1-1-1,-4 5 1,-11 11 20,-2 0 1,-35 25-1,41-33-29,-24 16 16,-1-1 0,-2-2 1,0-3-1,-2-1 0,0-1 1,-1-3-1,-75 18 0,16-17 70,99-18-32,-1 0-21,-16 0-45,17 0 69,4 7-12,-3 22 200,3-16 25,-1 0-1,0 0 1,-1 0-1,-7 21 1,2-25-144,2-2-94,3-4-17,0 0 1,0-1-1,0 1 1,0 0-1,-1-1 1,-6 4-1,-85 45 5,93-50-22,-1 0 0,1 0 0,0 0 0,0 0 0,0 0 0,-1-1 0,1 1 0,0-1 0,-1 1 0,1-1 0,-4 0 1,0 0-32,3 1-2,1 0-1,0-1 0,0 0 0,-1 1 0,1-1 1,0 0-1,-1 0 0,1 0 0,0-1 0,-1 1 1,1-1-1,-4 0 0,0-1-88,5 2 108,0 0 0,1 0 0,-1 0 0,1 0 0,-1 0 0,0 0 0,1-1 0,-1 1 0,1 0 0,-1 0 0,1 0 0,-1-1 0,1 1 0,-1 0 0,1-1 0,-1 1 0,1 0 0,-1-1 0,1 1 0,-1-1 0,-5-3-81,4 3 74,0-1 0,0 1 0,1 0 0,-1-1 1,0 1-1,1-1 0,-1 1 0,1-1 0,-1 0 0,1 0 1,0 0-1,0 0 0,-2-3 0,-10-20-58,12 24 81,0 0-1,1 0 0,-1 0 1,0 0-1,1 0 1,-1 0-1,1-1 1,0 1-1,-1 0 1,1 0-1,0 0 0,0-1 1,0 1-1,0 0 1,0 0-1,0-1 1,0 1-1,0 0 0,0 0 1,1-2-1,0-1-7,-1-1-33,2 6 32,0-1 36,-1 0 0,1 0-1,0 0 1,0 0 0,0 0 0,-1 0-1,1 0 1,0 0 0,3-2 0,0 1 92,-5 1-97,0 0 0,1 0-1,-1 0 1,1 0 0,-1 0 0,0 0 0,1 0 0,-1 0 0,1 0 0,-1 0 0,1 0 0,-1 0 0,0 0 0,1 1 0,-1-1 0,0 0 0,1 0 0,-1 0 0,1 1 0,-1-1 0,0 0 0,0 0 0,1 1 0,-1-1 0,0 0 0,1 1 0,-1-1 0,6 6 121,-1 0 0,0 1 1,0-1-1,-1 1 0,0 0 0,0 0 1,-1 0-1,0 1 0,0-1 0,0 1 1,-1-1-1,0 1 0,-1 0 0,0 0 0,0 0 1,0 0-1,-1 0 0,-1 0 0,1 0 1,-1 0-1,0 0 0,-1 0 0,-2 8 1,-4 6-57,-1 1 1,-1-1 0,-1-1-1,-1 0 1,0 0 0,-2-2 0,0 1-1,-1-2 1,-1 0 0,-1-1-1,-1 0 1,0-1 0,-1-2 0,-22 15-1,12-10-654,15-14-652,1-3-43,-1 0 1,1 0-1,-21-2 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13 120 7989,'0'0'4364,"5"-40"-4976,-10 7-572,-8-14-4169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0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8313,'0'0'2004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0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26 5461,'-3'-4'1604,"-12"-17"1933,8 26-3457,-15 18 27,0 1 0,1 0 0,-22 36 0,-3 2 63,-7 5-103,-2-2 1,-91 81 0,109-113 89,18-15 244,-1-1 1,-1-1 0,-27 16 0,42-29 121,1-2-52,-17 2-190,21-3-278,1 0 1,0 0-1,0 0 0,-1 0 0,1 0 1,0 0-1,0 0 0,-1 0 0,1 0 1,0 0-1,0 0 0,-1 0 1,1 0-1,0 0 0,0 0 0,-1 0 1,1 0-1,0 0 0,0 0 0,-1 0 1,1 0-1,0-1 0,0 1 0,0 0 1,-1 0-1,1 0 0,0 0 1,0-1-1,0 1 0,-1 0 0,1 0 1,0 0-1,0-1 0,0 1 0,0 0 1,0 0-1,0 0 0,-1-1 1,1 1-1,0 0 0,0-1 0,-6-12 5,1 0-1,0 0 1,0-1-1,1 0 1,1 0-1,1 0 1,-2-18-1,2-109-211,3 79-65,-1 39-273,1 0-1,1 0 1,1 0 0,0 0-1,2 1 1,1-1 0,9-22 0,8 0-2201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11321,'0'0'6041,"40"-19"-7062,-27-13-2831,-13-20-4105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6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3703 821 6489,'1'-5'1518,"0"-5"-1169,0 1 0,-1 0 1,0-1-1,-1 1 0,0-1 0,0 1 0,-1-1 0,0 1 0,-1 0 0,0 0 0,0 0 0,-1 0 0,-9-16 0,0 6-260,-1 0-1,0 1 1,-1 0 0,-35-30-1,27 29-56,0 2 0,0 1-1,-2 1 1,0 1 0,-31-13 0,-140-45 86,194 71-117,-190-63 293,-249-49 0,395 106-231,-1 2 1,0 3-1,-51 2 1,-140 21 41,73-4-25,80-8 124,0 4 1,-124 34-1,130-23-205,2 3 0,-77 38-1,58-16 39,3 5 0,2 4 0,2 3 0,4 5 0,-87 84 0,129-106 169,2 2-1,2 1 0,3 2 0,-45 77 1,30-31 500,-64 163 0,87-187-535,-55 153 667,62-158-257,-19 99 1,35-136-399,-3 10 125,2 0-1,2 1 1,1 47 0,6-23 229,4 1 0,2-1 0,3 0 0,2 0 0,4-2 0,47 113 0,-5-49-176,5-3 1,6-3-1,5-3 0,5-4 1,5-3-1,135 133 1,-180-205-256,2-3 0,1-1 1,2-3-1,1-1 0,2-3 1,58 25-1,-32-21-24,2-4 0,1-3 1,126 21-1,-101-30-27,-1-5-1,180-5 1,-140-14-10,203-39 1,134-70-2,-17-34-20,-327 103 92,181-91 0,-287 124-88,-1-2 0,-1 0-1,-1-2 1,0-1 0,35-38-1,-30 23-16,-1-1 0,-1-2 0,28-51-1,54-138-26,-21-5 6,-77 197 13,27-77-4,-4-2 0,-6-1 1,30-235-1,-57 299-4,-2 0 0,-2 0 0,-14-88-1,-45-151-11,31 163 10,2 9-13,-56-152-1,63 218 12,-3 0 0,-2 2-1,-3 0 1,-1 2-1,-38-47 1,-106-142-54,140 188-48,26 40 90,5 5 8,-1 0 1,0 1-1,-1 0 0,1-1 0,-1 1 0,0 0 0,-8-5 1,-37-35-118,-81-55-1,93 74 80,-1 2-1,-1 2 1,-61-24 0,61 31-78,0 1 1,-80-14-1,100 24-2180,1 1 0,-29 1 0,39 1-343,3 7-2539,-22 28 1936,1 14-734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73 4232,'0'0'4823,"-3"-7"-4166,-11-23 15,11 23 3638,13 3-3762,13-2-400,0 0 1,1 1-1,0 2 0,-1 0 0,34 1 1,132 10 354,-170-7-459,378 35 772,-204-16-158,48 3-26,550 45 69,-625-49-649,-162-19-56,45 7 73,-18-2-44,-24-4 41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7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 1 4040,'0'0'2469,"-1"7"-1349,0 7-869,1-1 1,0 1 0,2 0-1,-1 0 1,1-1-1,1 1 1,1-1 0,0 0-1,0 0 1,1 0-1,1 0 1,0-1 0,1 0-1,0 0 1,15 18-1,14 12 284,1-1-1,2-1 1,72 56-1,-105-92-134,1 0 50,20 11 105,-20-11 940,-86-14-1452,40 15-45,23-1 20,0 1 1,0 1-1,1 0 0,0 1 1,-24 15-1,10-2 132,1 2 0,-30 28-1,-29 37 9,48-47-158,23-24 7,10-8-9,-2-1-1,1 0 1,-17 12 0,-61 40-546,78-54-397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8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44 8877,'0'0'2865,"-2"-7"-2521,-6-21-160,6 20-104,-12 8-56,1 0-1,0 1 1,0 0-1,0 0 1,0 2-1,0 0 1,0 0-1,0 1 1,1 1-1,0 0 1,-14 8-1,-4 5 121,1 2 0,1 2-1,1 0 1,1 2 0,1 0-1,1 2 1,1 1-1,2 1 1,0 1 0,2 0-1,1 2 1,-22 53-1,36-75-89,1 0 0,0 0-1,1 0 1,0 1-1,1-1 1,-1 13-1,2-16-14,0-1-1,1 1 0,0-1 1,0 1-1,0-1 0,1 0 1,-1 0-1,1 1 0,1-1 1,-1 0-1,1-1 0,4 8 1,0-4 8,1 1 0,0-1 0,0 0 1,1 0-1,0-1 0,0 0 0,1-1 0,-1 0 1,2-1-1,-1 0 0,0 0 0,1-1 1,0 0-1,0-1 0,16 2 0,10 1-24,0-1-1,0-3 0,53-2 0,-54-2-85,0-1-1,0-3 1,52-13-1,-83 17-956,1-7-3995,26-36 988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8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7985,'0'0'2670,"3"11"-1295,8 38-395,-1 1 0,4 98 0,7 49-441,15-52-425,-8-37-32,50 184-19,-57-230 185,-6-20-1327,-7-16-2690,-43-138 2059,-41-176 1520,20-7 1410,47 224-498,4 0 0,6-140 0,1 185-555,0 1-1,2 0 1,1 0 0,10-28-1,-5 38-36,-10 15-129,11-14 16,0 2 1,1 0-1,0 0 0,1 1 0,1 0 0,17-10 1,-24 18-16,0-1 0,0 1 0,0 0 0,1 1 0,0 0 1,-1 0-1,1 1 0,0-1 0,0 2 0,0-1 0,12 2 1,-6 4 28,20 14 37,-33-18-62,0-1 0,0 1-1,0 0 1,0-1 0,0 1 0,0 0-1,0 0 1,0 0 0,0-1 0,-1 1 0,1 0-1,0 0 1,0 0 0,-1 0 0,1 2 0,6 7 83,0 1 0,-1 0 0,-1 0 0,0 1 0,-1-1 0,0 1 0,0 0 1,-1 0-1,-1 0 0,0 1 0,0 24 0,-5-15-51,0 1 0,-2-1 1,0 0-1,-2 0 0,0-1 0,-2 1 0,0-2 1,-1 1-1,-1-1 0,-1-1 0,-1 0 0,-1-1 1,0 0-1,-1-1 0,-1-1 0,-21 17 0,-9 7-395,15-17-284,24-17-437,-2-3-641,-26 10-821,26-10-615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0 363 4124,'17'-34'837,"-5"19"125,-5 8-778,108-96 1461,-62 63-1291,-37 30-290,0-1 126,1-1 0,19-18 0,-5-7 741,-25 30-544,-5 0-295,3-28-34,-9 33-46,-3-1-14,0 1 1,1-1-1,-1 2 0,0-1 1,0 1-1,0 1 1,-1-1-1,1 1 1,0 0-1,0 1 1,0 0-1,0 1 1,0-1-1,0 1 0,1 1 1,-1 0-1,1 0 1,-1 0-1,1 1 1,0 0-1,-12 9 1,8-6 2,7-5-4,1 0 0,0 0 0,-1 1 0,1-1 0,0 1 0,0 0 1,-4 5-1,-8 11 97,-20 29 0,35-47-85,-1 0 0,1 0 0,-1-1 1,1 1-1,0 0 0,-1 0 0,1 0 1,0 0-1,0 0 0,-1 0 0,1 0 1,0 0-1,0 0 0,0 0 0,1 2 1,-1 13 66,1 1 0,0-1 1,1 1-1,1-1 0,1 0 0,0 0 1,2 0-1,-1-1 0,2 0 1,12 23-1,58 66 538,25 41 135,-94-128-653,0-1-1,-2 1 0,7 23 1,-13-40-96,2 20 120,-3 35-68,1-45-45,-1-1 0,0 1 0,-5 18 0,2-18-267,0 0 0,-9 18 0,9-19-694,-6-3-533,-30 21-536,30-20-323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29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7801,'38'-18'1913,"-33"25"-894,8 16-636,0 1 0,-2 0 0,-1 1 0,10 33 0,-11-28-204,2 0-1,1-1 1,26 45 0,-28-56-149,-5-10-10,-1-1 0,1 1-1,1-1 1,-1 0 0,1-1 0,12 11-1,-11-10-14,-4-3 0,1-1-1,0 1 1,0-1 0,0 0-1,7 4 1,11 7 59,-22-14-63,1 0 0,-1 1 1,0-1-1,0 0 0,1 0 1,-1 1-1,0-1 0,1 0 1,-1 0-1,1 0 0,-1 0 0,0 0 1,1 1-1,-1-1 0,0 0 1,1 0-1,-1 0 0,1 0 0,-1 0 1,0 0-1,1 0 0,-1 0 1,1 0-1,-1-1 0,0 1 1,1 0-1,-1 0 0,0 0 0,1 0 1,-1 0-1,1-1 0,24-8-11,-24 8 9,0 1 0,0-1 0,0 1 1,0-1-1,0 1 0,0-1 1,0 0-1,0 1 0,0-1 0,-1 0 1,1 0-1,0 1 0,1-3 1,16-19-12,-1 0 0,-1-1 0,-1-1 0,-1 0 1,15-36-1,-14 24 252,-2-1 0,-1 0-1,9-56 1,-20 91-176,-1 0 0,0 0 0,1-1 0,-1 1 0,1 0 0,0 0 0,0 0 1,-1 0-1,1 0 0,3-3 0,-4 4-46,1 0 1,-1 1 0,1-1 0,-1 0-1,1 0 1,-1 0 0,0 0-1,1 0 1,-1 1 0,0-1 0,0 0-1,0 0 1,1 0 0,-1 0 0,0 0-1,-1-2 454,-1 10-231,-3 14-198,0 0 0,2 0 0,0 1 1,1-1-1,2 1 0,0-1 0,1 1 0,1-1 0,7 33 0,-2-26-30,0 0 0,2-1 0,1 0 0,1-1 0,1 0-1,2-1 1,16 24 0,-12-26-603,2 0-1,32 29 1,-47-48-586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32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9515 294 5296,'0'0'1177,"-7"-4"8,-21-11-497,-1 0 0,-1 2 0,0 1 0,-1 2 0,0 0 0,-41-5 0,-277-27 519,192 27-978,38 3-158,-184-24 136,-51-17 269,-245 18-397,378 29-59,-364 6 53,259 3-4,-173 13-40,233-5-44,-253 10-36,-169 1 41,399-15 39,-151 10 37,-21 6-59,280-16-10,123-5-14,-289 24-29,-152 53 47,404-66-21,54-9 15,1 2 0,-54 15 0,32-1 8,2 3-1,-115 61 1,102-43 11,-167 91 45,-30 20 559,139-80-361,-186 134 0,187-103 6,108-83-220,0 1 0,2 1 0,-26 35 0,37-47-35,7-8 2,0 1 0,0 0-1,0-1 1,0 1 0,0 0-1,0 0 1,1 0 0,-1 0-1,0 4 1,-11 22 62,-54 134 574,57-133-483,1-6-22,1 0 1,2 1-1,0 0 0,1 0 1,-1 39-1,6-29 62,2 0 1,1-1-1,10 42 0,-9-56-182,2 0 0,1-1 0,0 0 1,2 0-1,0 0 0,21 31 0,-16-29-21,1-1 1,1 0-1,0-1 1,25 21-1,-8-14 16,0-1 0,2-2-1,1-1 1,0-2 0,68 26 0,12-6-15,3-6 0,229 37 0,-164-50 17,235-3 0,132-8 8,1-1 25,-309-5-62,132-2 12,-145-20 62,76 13-103,22-1 115,-72 2-20,-55 2 0,160 11-81,-268-5 31,1044 100 140,-1041-93-99,114 9-33,1-10 0,304-25 1,-377-1-1,0-5 1,-1-7-1,-2-6 1,189-73-1,-84 7 45,328-188 0,-201 69 182,-240 142 216,-23 11-187,-2-4 1,145-132 0,-227 184-225,-8 8 6,0-2-1,-1 0 0,0 0 1,-1-1-1,16-25 0,-8 8 43,-2-1 0,-1-1-1,11-34 1,-18 42-79,0-1 0,-2-1 1,-1 1-1,-1-1 0,1-38 0,-5 39-3,-1 1-1,0 0 1,-3-1 0,0 1-1,-1 0 1,-1 1-1,-1-1 1,-1 1-1,-2 1 1,0-1-1,-1 2 1,-1-1-1,-1 2 1,-27-34-1,19 31-22,-1 1-1,-1 1 0,-1 2 1,0 0-1,-1 1 1,-44-22-1,-176-67-171,132 61 70,53 21 76,-2 4 1,-89-21-1,68 23 38,26 4-45,46 12 37,4 0-26,0 1-1,0 1 1,0-1 0,-12 0 0,-39-4 88,3 2-57,45 4-38,-32-4-313,12-1 62,23 4 25,-3 0 98,-47-6-320,13 2 415,33 4-28,3 0 9,-26-4-64,26 4-136,0 0-2865,-1 0 2581,-5-1-12,-1 2-6256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33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0 950 5773,'0'0'5944,"8"3"-5735,20 10 164,-27-13-346,0 0 1,0 1-1,0-1 0,0 0 1,-1 1-1,1-1 0,0 0 1,0 0-1,0 0 0,0 0 1,0 0-1,0 0 0,0 0 1,0 0-1,0 0 1,0 0-1,1-1 0,435-110 1677,-173 38-975,-227 64-600,465-123 811,-12-36-682,-122 33 729,-328 121-859,42-10 95,-35 10-174,-4 2-5,-35 9-64,1 1 22,27-9-2,-27 9 104,-9-46-1588,0 47 1468,0 0 1,0 0 0,0 0 0,0 0 0,0 0 0,-1 0 0,1 0 0,0 0 0,0 1 0,0-1-1,-1 0 1,1 0 0,-1 0 0,1 0 0,-1 0 0,0-1 0,-18-29-176,15 23 73,-6-1 21,-27-25 31,17 19 64,-34-17-16,-8-3 10,18 12 25,36 19 38,13 14 127,15 28 72,-19-36-225,0 0 1,0 0-1,0 0 1,1 0 0,-1 0-1,0-1 1,1 1-1,0 0 1,2 1-1,26 25 176,1-1 1,2-2-1,36 22 0,-60-42-152,8 4 66,0 0-1,0-1 1,35 11-1,12 2-15,-31-9-42,-24-9 4017,-8 7-4031,-1-1-39,1 0 0,-2 0 0,1-1 0,-1 1 0,-1 0 0,1-1 0,-1 1 0,-7 15 0,-4-6-46,-41 42 14,-93 107-2114,129-150 1565,-19 24-2615,-22 40-1782,55-74 1323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34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647 0 6613,'0'0'4136,"-2"9"-3391,-4 16-266,-1-2 1,-1 1 0,-2-1 0,-21 38 0,-10 6-5,-4-2 1,-2-2 0,-3-3 0,-2-1 0,-110 93 0,91-91-635,68-58-1,0-1 0,0 1 0,0-1 1,0 1-1,0-1 0,-1 0 0,1 0 0,0 0 0,-7 1 0,0 1-343,5-1-57,1 0 0,-1 0 0,0-1 0,-1 1 0,1-1 0,-10 2 0,3-1-451,3 0-2512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35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36 6857,'0'0'3713,"9"1"-3567,25 1-41,-26-2 204,-6 9-242,7 25-57,-7-26 73,5-15-337,24-22 346,-24 21 1454,-19 3-1552,-4-3 10,0 2 0,0 0 0,-1 1 0,0 0 0,0 2 0,-1 0 0,1 1 0,-29 0 0,31 2 9,0 2 1,0 0 0,1 1-1,-1 0 1,1 1-1,-1 1 1,1 0 0,0 1-1,-13 8 1,12-7 53,11-5 0,0 1-1,-1-1 1,1 1 0,0 0-1,1 0 1,-1 1-1,0-1 1,-5 8 0,7-9-47,-22 22 264,2 2 1,0 0-1,-34 56 0,40-48 124,2 0-1,1 2 1,2-1-1,1 2 1,2-1-1,-5 50 1,1 227 3368,12-294-3564,8 279 2455,-8-138-1544,0-156-1096,0-1-1,0 0 1,0 1-1,0-1 1,-1 0-1,1 0 1,-1 1 0,-1 3-1,1-4-20,0 0 0,0 0 0,1 1 0,-1-1-1,1 0 1,0 0 0,0 1 0,0 3 0,0 39 47,0-17-75,0-22-131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39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2908 3437 2980,'0'-3'67,"6"-146"5797,-5 137-5583,0 1 0,-1-1 0,-1 0 0,0 1 0,0-1-1,-6-19 1,-25-66 466,20 64-569,2 9-42,-20-35-1,6 12 52,-2-8 20,-50-78-1,65 118-203,0 0-1,-1 0 0,0 1 0,-1 1 0,-1 0 0,0 1 1,0 0-1,-2 1 0,-21-13 0,-2 7-14,-1 2 1,-58-15-1,94 29 11,2 0 4,-1 0 0,0 1-1,0-1 1,0 1 0,0-1-1,0 1 1,0 0 0,0 0 0,0 1-1,-3 0 1,-6 0-4,-121 2 48,116-2 55,0 1-1,0 1 1,-23 6-1,34-7-71,-11 2 30,-6 6-15,15-6-12,-36 21 143,-169 89 333,-10-25-264,30-13 414,178-70-637,0 1 0,0 0 0,1 1 1,0 1-1,0 0 0,1 1 0,0 0 0,1 1 0,-12 13 0,4-1 33,1 1-1,1 1 1,1 1-1,1 0 1,-23 52-1,-19 56 111,17-12-27,6 2 0,5 1 0,-17 164 0,35-115-77,6-2-26,3-121 2,-5 54 109,-1 50 27,6-85-128,1-40-16,1 36-1,23 164 78,1 20 15,-8-96 16,-4-54-64,36 222 194,-24-186-87,5 88 61,-7-43-107,10 144-26,-21-201-84,-2-22-18,47 443 51,-41-387 88,-2-13 11,-2-76-91,3-1 1,3 0-1,3-1 0,55 126 0,95 247 85,-143-373 182,54 101 0,-15-36 271,-64-129-601,1 0 1,-1 0 0,0 0 0,1 0 0,-1-1 0,1 1-1,3 4 1,12 14 35,9 14-43,-21-27 0,18 19-51,6 2 56,-5-5 35,12 4 2,24 19 93,-28-24-2,-26-20-65,-1 1-42,-1 1-18,-2-3-1,-1 0 0,1 0 0,-1-1 0,1 1 0,0-1 0,-1 0 0,1 1-1,0-1 1,0 0 0,0 0 0,0 0 0,4 1 0,33 14 13,-31-14 5,-1-2-3,0 1 12,-1-1 1,0 0 0,1 0 0,-1 0 0,0 0-1,1-1 1,-1 0 0,0-1 0,7-1 0,-8 1 14,48-9 430,-15 4-353,-30 5-106,23-8 53,39-20 6,-55 19-50,39-40 14,-1-2 1,-3-3 0,60-86-1,-79 98 115,-7 13 90,-2-2 0,-2 0 0,30-65-1,-29 37-172,-2 0 0,18-114 0,-2-130-82,-30 259 17,11-93 69,5-70-35,-18-90-21,-4 164 17,-15-415 96,3 208-117,12 224 66,-9-140 101,2 127-40,4 37-112,-6-67 37,-12-144-24,14 218-1,-4-39-23,4-3 3,3 28-14,-27-281-60,14-11 109,10 255-131,2 69 36,-9-89 88,11 106-32,4 12-52,-1-9 46,-4 5-41,5 28 5,1 12 21,-1 0 0,0 0 1,0 0-1,0 0 0,-1 0 0,0 0 0,1 0 0,-3-4 0,0-2 13,1 4-6,1 1 0,-1-1 1,1 0-1,0 1 0,0-11 1,-29-179 5,3-180-120,22 323 172,5 29-49,0 17-41,-2 0-26,-7-16 6,7 17 99,0-1-65,-1-1 24,-6-22-2,4 2-49,4 21 98,-2-1-42,-9-17-4,9 18-41,3 4 30,0 0 1,0 0 0,-1 0-1,1 0 1,-1 0-1,0 0 1,1 1-1,-1-1 1,0 0 0,0 0-1,0 1 1,-2-3-1,1 0 4,-1-2-20,1 0 8,-11-30 4,-33-82-93,45 102 85,1 13 15,-1 1 0,1-1-1,0 1 1,-1-1 0,1 1 0,-1-1-1,0 1 1,0-1 0,0 1-1,0-1 1,-1-1 0,-12-23-8,11 21 6,1 0-21,-7-16 68,7 17-28,-4-1-51,0 0 37,3 3-8,1 0 0,0 1 0,-1 0 0,1 0 0,-1-1 0,0 1 0,0 1 0,0-1 0,-6-2 0,-31-18-2,2-1-12,-55-31 14,-64-41-6,136 79 12,-28-24 0,36 29 24,7 5-49,-1 0 0,-22-25 35,-3-11-85,11 8 88,-3-17-32,-37-94-40,42 98 61,0 7-9,6 9-7,-2 0 0,-1 1 1,-1 1-1,-38-49 0,20 41-22,-1 1 1,-41-30-1,-85-55 12,68 53-32,71 47 39,1-1 42,14 16-39,-21-21-13,-217-253-95,236 269 118,-23-26-2,-32-47 1,-63-84-103,57 80 37,50 65-4,-2 0 1,0 1-1,-1 1 1,-49-32-1,70 51 56,-23-15-66,-29-16 0,53 32 79,-55-32-109,30 19 101,20 11 13,0-1 59,-28-14-52,-13-3-130,-4-10 68,48 28 29,-2-1-63,-16-10 100,17 11-25,2 9-795,-3 8 795,2 0-1,0 0 1,0 1 0,1-1 0,-1 26-1,2 83 15,0-10 79,-1-70-44,-8 169-158,11-207 231,3-10-236,4-18 133,0 0 1,-1 0-1,-2-1 0,0 0 0,0-38 0,1 7 0,20-267-286,-20 264 229,-4 52 8,-1 1 70,0-14-47,0 15 41,2 4-482,1-1 460,-1 1 0,1 0 0,-1-1 1,0 0-1,1 1 0,-1-1 0,0 0 1,4-2-1,6-2-2,10 0 5,0 0 0,1 2 1,0 1-1,0 1 1,39 3-1,-4-1 19,539-1 16,-592 0-39,-1 0 12,13 0 11,-13 0 23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4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2280,'0'0'1737,"0"5"-1230,0 2-302,0 0-26,0 0 0,0 0 0,0 0 0,1 0 0,0 0 0,1 0 0,0 0 0,0 0 0,4 9 0,45 73 1064,79 104 1,-55-87-1012,101 146-32,-157-229-10,-17-19 1464,0-4-1590,-1 0 0,0 1 0,0-1 0,0 0 0,0 1 0,0-1 0,0 1 0,0-1 0,0 1 0,0 0 0,0 0 0,2 1 0,-2-1 58,-1-1-114,1 0 0,-1 1 0,0-1 0,0 0-1,0 0 1,1 0 0,-1 0 0,0 0 0,0 0-1,0 0 1,0 0 0,1 0 0,-1 0 0,0 0-1,0 0 1,1 0 0,-1 0 0,0 0 0,0 0-1,0 0 1,1 0 0,-1 0 0,0 0 0,0 0-1,0 0 1,0 0 0,1 0 0,-1 0-1,0 0 1,0-1 0,0 1 0,0 0 0,1 0-1,-1 0 1,0 0 0,0 0 0,0-1 0,0 1-1,0 0 1,0 0 0,1 0 0,-1 0 0,0-1-1,0 1 1,5-6 45,0 1 0,-1-1 0,0 0 0,0-1 0,0 1 0,-1-1 1,6-13-1,-2-2 7,6-36 1,-3-19-59,-2 0 0,-5-98 0,-16-26-631,13 196-38,1-2-2837,3-23 1670,0 17 0,9-11 170,-9 18 185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4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2160,'0'0'2818,"7"-3"-1713,34-13 0,0 2 0,65-12 0,1-1-704,-5 4 46,-24 6-4244,-84 19 2031,-27 10 135,-11 2 167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41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1592,'0'0'6621,"7"-2"-6410,55-22 22,-11 3-266,1 2-1,53-11 1,-17 15-3895,-81 14 2011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41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395 232 480,'0'0'439,"-6"4"-147,-21 14 3431,33-16-3516,1 1 1,0-1-1,-1 0 1,1-1-1,0 0 1,0 0-1,0 0 0,0-1 1,0 0-1,10-1 1,11-3 25,35-10 0,-27 6-64,67-10-71,-97 17 138,-8 8-225,-3 7-12,0 0-1,-1-1 1,-1 0-1,0-1 1,-16 21-1,-54 63 18,41-55 14,-155 178 12,164-192 118,-48 39-1,63-60 183,-10-1-74,22-5-260,-1 0 0,1 0 0,-1 0 1,1 0-1,-1 0 0,1 1 0,-1-1 0,0 0 0,1-1 0,-1 1 0,1 0 0,-1 0 0,1 0 0,-1 0 1,1 0-1,-1 0 0,1-1 0,-1 1 0,1 0 0,-1 0 0,0-1 0,-6-1 39,5 1-36,0 1 1,0-1 0,-1 0 0,1 0 0,0 0 0,0 0 0,0 0 0,0-1 0,0 1-1,0 0 1,1-1 0,-1 0 0,0 1 0,-1-3 0,-9-10-6,0 0 0,1-1 0,1 0 0,0-1 1,1 0-1,1-1 0,0 0 0,-7-25 0,3-4-33,3 1 0,-7-88-1,13 99 16,1 2-15,2 0-1,0 0 0,3 0 1,0 0-1,3 0 1,0 1-1,14-41 1,-18 66 49,5 1-39,-1 0-1,-4 3 16,0 0 0,0 0-1,0 1 1,0-1-1,1 1 1,-1-1-1,0 1 1,1 0-1,-1 0 1,1 0 0,3-1-1,3-1 14,1 1 0,19-2 0,-25 4 4,2 3-45,16 9 22,-17-9-18,1 1-1785,15 14 1556,-15-14 100,-1 2-81,0 2 148,-4-4-149,1-1-1,0 0 1,1 0 0,-1 0 0,0-1-1,1 1 1,-1 0 0,7 3 0,13 13-811,-17-14-94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0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6129,'0'-7'1429,"0"-23"-246,0 22 32,6 12-793,2 1-283,0 1 0,0 0 0,-1 1 0,0 0 0,0 0 0,-1 0 0,0 1 0,6 10 0,40 78 620,-33-57-550,-4-11-61,9 19 171,21 56 1,-11-4 283,32 152-1,-61-219-532,-2-1-1,0 1 0,-3-1 0,0 1 0,-8 48 1,-1-38 83,3-18 17,0-16-51,-17 24-23,17-24 218,0-17-280,2 3-34,1 1 0,-1-1 0,1 0 0,0-1 0,1 1 0,-1 0-1,1-1 1,1 0 0,-1 1 0,1-1 0,0 0 0,1 0 0,0-12 0,1 6-4,0-1 1,2 1-1,0 0 0,0-1 1,1 2-1,1-1 0,0 0 1,1 1-1,0 0 0,11-16 0,2-2-22,-14 22 42,2 8 11,22 0-26,-22 0 21,-2 9 28,14 27 15,-11-15-24,-1 1-16,2 5 59,10 50-1,-13-45-72,-5-24 23,0 2 7,2 0-30,-2-6-6,-1 0 1,1-1-1,0 1 1,-1 0-1,0 0 0,0 0 1,0 0-1,0 0 1,-2 6-1,-2 20 36,3-22-74,-11 1-24,-93 66-481,103-74 470,1 0 1,-1 0-1,0 0 0,0 0 1,0 0-1,0 0 1,0 0-1,0 0 0,-3 0 1,-102 30-1925,88-29 323,-25 0-977,33-1-595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42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10 900 3960,'0'0'1553,"-1"-5"-859,-2-9-523,0 0 0,2 0 0,0 0 0,0 0 0,1 0 0,3-16 1,17-91 534,-11 74-554,41-179 66,-32 146-234,4 2 1,31-77-1,-37 112-48,-7 18 35,-7 19 40,3 13-5,2 2 3,0 1 0,-1 0 0,-1 0 1,0 0-1,0 0 0,3 12 0,19 77 108,-7-23-70,-12-45-25,-7-19-19,-1-9-6,0-1 0,0 1 0,1 0 0,-1 0-1,1-1 1,0 1 0,0 0 0,2 4 0,-1 0-91,2 2 96,0 1-4259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4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3268,'0'0'3745,"45"-12"-3301,6 5-108,-6 0-124,1 0-104,-9 0-64,-4 0 76,13 0-392,-8 2-2501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51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2248,'0'0'1464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534 325 3060,'0'0'7857,"3"5"-7322,1 1-437,-1 0 1,0 0-1,0 1 1,-1-1-1,0 1 1,0-1-1,0 1 1,-1 0-1,0 0 1,0-1-1,-1 1 1,0 0-1,0 0 1,-1 0-1,0 0 1,0-1-1,0 1 1,-3 7-1,1-8-75,-1-1-1,0 1 0,0 0 1,0-1-1,-1 0 0,0 0 1,0 0-1,0-1 0,0 0 1,-1 0-1,0 0 1,-7 4-1,7-6-41,0 1 0,0-1 0,0 0 0,0 0 0,-1-1 0,1 0 1,0 0-1,0 0 0,-1-1 0,-6 0 0,4-3-160,3-1 156,0 0 0,0 0 0,0-1 0,0 1 0,1-1 0,0-1 0,0 1 0,0-1 0,-6-10 0,5 5 21,0 0 0,1 0-1,1-1 1,-1 1 0,-3-20-1,-15-124 11,18 112 4,1-7 143,3 35 25,0 0 1,0 0-1,-2 0 0,0 0 0,-8-24 0,10 37-149,0 1 0,1-1-1,-1 0 1,0 0 0,1 1-1,-1-1 1,1 0 0,0 0-1,-1 0 1,1-3 0,0 0 9,-1 0 456,3 13-262,60 211 1677,6 19-331,-22 3-106,-44-227-1350,10 116 696,-11-109-650,-1 0 0,0 0 0,-7 38 0,1-49-98,3-6-80,-1 0-1,1-1 1,-1 1-1,0-1 1,0 0-1,0-1 1,0 1-1,-1 0 1,1-1 0,-1 0-1,0 0 1,1-1-1,-1 1 1,0-1-1,0 0 1,0 0-1,0-1 1,0 1 0,0-1-1,0 0 1,0-1-1,0 1 1,-10-3-1,3-1-113,1-1 0,-1 0 0,1-1 0,0 0 0,0 0-1,0-1 1,1-1 0,0 0 0,1 0 0,0-1 0,0 0 0,1 0-1,0-1 1,-9-14 0,-5-11-280,2-2 0,1 0 1,-15-41-1,24 51 234,0 0 0,1-1 0,2-1 0,1 1 1,-5-58-1,11 75-31,-1 0-1,2-1 1,0 1 0,0-1 0,1 1-1,0 0 1,1 0 0,0 0 0,1 0-1,0 0 1,1 1 0,0 0 0,1 0-1,0 0 1,0 0 0,1 1 0,0 0-1,10-9 1,-10 13-310,0 0-1,0 0 1,0 0-1,0 1 1,1 1-1,0-1 0,11-3 1,19-7-2507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2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12 5745,'0'0'7658,"6"-2"-7330,-1 0-221,-4 1-49,1 0 1,0 0 0,-1 0-1,1 0 1,0 1-1,0-1 1,-1 1 0,1-1-1,0 1 1,3 0 0,-1 5 48,-2-2-115,0 0-1,0 0 1,0 1 0,-1-1-1,1 1 1,-1-1 0,1 1-1,-1-1 1,0 1-1,-1 0 1,1-1 0,-1 1-1,1 0 1,-1 0 0,0-1-1,-1 1 1,1 0 0,-1-1-1,1 1 1,-1 0 0,0-1-1,0 1 1,-1 0-1,1-1 1,-1 0 0,0 1-1,0-1 1,0 0 0,-5 5-1,2-2-369,-1 0-1,-1-1 0,1 0 0,-1-1 1,0 1-1,0-1 0,0 0 0,-1-1 1,1 0-1,-1 0 0,0-1 0,-13 3 1,-35 5-2937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2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584 206 7921,'25'17'1997,"47"22"0,-66-36-1529,-1-2-152,16 5 394,-15-13-784,60-75-478,-44 52 405,1 2 0,28-28 1,-43 48 145,0 1 1,1 1-1,-1-1 0,1 1 1,1 1-1,-1-1 0,1 2 1,0-1-1,0 1 0,0 1 1,17-4-1,-22 7 28,1-1-1,-1 1 1,0 1 0,0-1-1,1 1 1,-1 0 0,0 0-1,0 0 1,0 1 0,8 3-1,-8-3 65,6 5 295,-5-2-261,0 1 0,-1 0 0,1 0 0,-1 0 0,0 1 0,-1-1 1,1 1-1,3 9 0,-7-13-71,1 1 0,-1 0 0,0 0 1,0 0-1,0 0 0,0 0 0,-1 0 0,0 1 1,0-1-1,0 0 0,0 0 0,-1 0 0,1 0 0,-1 0 1,0 0-1,0 0 0,-1 0 0,1 0 0,-1 0 1,-2 4-1,-5 6-18,0-2 1,-1 1 0,-1-1-1,1-1 1,-2 0 0,0 0-1,0-1 1,-1-1 0,0 0-1,0-1 1,-21 9 0,-13 4-156,-1-2 1,-58 14-1,89-29-80,0 0 0,0-1-1,-1-1 1,1-1-1,-1 0 1,0-1 0,1-1-1,-1-1 1,1 0-1,-21-6 1,26 1-150,5 3 259,4 2 60,0 1 0,1-1 0,-1 0 1,1 0-1,0 0 0,-1 0 1,1 0-1,0 0 0,0-1 1,-2-3-1,-13-16-55,12 17 32,2 0 26,-10-14 52,9 14 1324,6 11-855,1 1-398,-1 1 0,-1-1 0,1 0 0,-1 1 0,-1-1-1,1 1 1,-1-1 0,-1 1 0,1-1 0,-1 1 0,-2 8-1,2-10-58,1-4-29,0 0-1,0-1 1,0 1 0,0 0-1,0 0 1,-1 0 0,1 0-1,-1-1 1,0 1 0,1 0-1,-1 0 1,0-1-1,0 1 1,-2 2 0,-11 18 9,5-12-40,-1-3-118,0 0 0,0-1 0,0 0 0,-1-1 0,0 0 0,0-1 0,0 0 0,-1 0 0,1-2 0,-1 1 0,-18 0 0,28-2 92,1-1 0,-1-1 0,0 1 0,1 0 1,-1 0-1,0-1 0,1 1 0,-1 0 0,1-1 1,-1 0-1,1 1 0,-1-1 0,1 0 0,-1 0 1,-1-2-1,-1 1-79,3 2 114,1-1 0,-1 1 0,1 0 0,0 0 0,-1 0 0,1 0 0,-1-1 0,1 1 1,0 0-1,-1 0 0,1-1 0,0 1 0,0 0 0,-1 0 0,1-1 0,0 1 0,-1 0 0,1-1 0,0 1 0,0 0 0,0-1 1,0 1-1,-1-1 0,1 1 0,0-1 0,-15-50-526,16 41 435,2 5 88,-2 4 14,0-1 1,0 1-1,0-1 0,0 0 0,-1 1 1,1-1-1,-1 0 0,1 1 1,-1-1-1,1 0 0,-1-3 1,6 3 258,20-7 213,-26 8-443,0 1-1,1 0 1,-1 0-1,1 0 1,-1-1-1,1 1 1,-1 0-1,1 0 1,-1 0-1,1 0 1,-1 0-1,1 0 1,-1 0-1,1 0 0,-1 0 1,1 0-1,-1 0 1,1 0-1,-1 0 1,0 1-1,1-1 1,-1 0-1,1 0 1,-1 0-1,1 1 1,4 1 102,-1 1 1,0-1-1,0 1 0,0 0 1,0 0-1,-1 0 1,1 0-1,-1 1 0,1-1 1,-1 1-1,0 0 1,-1 0-1,1 0 0,-1 0 1,0 1-1,0-1 1,0 1-1,0-1 0,-1 1 1,1 5-1,1 6 115,-1 0 0,0 0-1,-1 1 1,-1-1 0,-1 1-1,0-1 1,-2 0 0,1 0 0,-2 0-1,0 0 1,-1 0 0,-1-1-1,0 1 1,-1-1 0,0-1 0,-18 26-1,16-28-437,-1-1 1,0 1-1,0-2 0,-1 1 0,0-1 0,-1-1 0,0 0 0,-15 8 0,15-11-504,0 0 0,0-1 0,-1 0 0,0-1-1,1-1 1,-2 1 0,1-2 0,0 0 0,-24 0-1,-2-5-3131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5 148 11617,'28'7'6561,"-15"-40"-7513,-21 1-713,-5-4-595,-12-18-5580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10353,'0'0'1028,"38"-26"1536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3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 1 9297,'0'0'2496,"-6"4"-2442,-91 74-49,74-57 114,1 0 0,2 1 0,0 1 1,1 1-1,2 1 0,0 0 0,2 1 0,-24 55 0,7 6 966,-34 142-1,63-217-1012,-7 26 263,-13 62 577,23-98-863,0 1 0,0-1 0,-1 0 0,1 0 0,-1 1 0,1-1 0,-1 0 0,0 0 1,0 0-1,0 0 0,-1 2 0,-1 2 100,1-1 1282,-4-11-1368,-2-4-60,0 0 0,1-1 0,0 0 0,1 0 0,0-1 0,1 0 0,0 0 0,1 0 1,-5-26-1,0-14-19,-3-62 0,7 64-19,1-1-412,3 0 0,5-66-1,-2 55-1498,-2 58 596,6-1-2938,26-22 1023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21 124 9501,'0'0'1292,"12"31"4865,-19-69-8234,2-2 593,-3 3-820,-5-3-1160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49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5569,'0'0'3120,"-37"16"-2240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1141 2992,'0'0'6138,"3"6"-5800,0 1-236,-2-5-56,0 1 1,1 0-1,-1 0 0,0-1 0,-1 1 1,1 0-1,0 0 0,-1 0 1,0 4-1,3 14 85,25 152 1073,-27-167 1252,5-7-2025,3 0-357,-1 0 1,0-1 0,1-1 0,-1 1 0,0-1 0,0 0 0,-1-1-1,1 0 1,13-10 0,8-7 98,28-30 1,-36 33-122,66-65 46,80-97 1,64-107-58,-32 39-140,28-11-1299,-63 97-4804,-117 123 2541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2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1397 3248,'0'0'8438,"2"6"-8345,4 15 0,-2-10 158,-1 1 0,2-1-1,-1 0 1,8 13 0,-10-22-191,0 1 0,-1-1 0,1 1 0,0-1 0,0 0-1,0 0 1,1 0 0,-1 0 0,0 0 0,1 0 0,-1-1 0,1 1 0,0-1 0,-1 0 0,1 1 0,0-1 0,0-1 0,0 1 0,0 0 0,0-1 0,0 1 0,4-1 0,0 0 9,1-1-1,-1 0 1,1 0 0,-1-1 0,1 0 0,-1 0 0,0-1 0,8-3 0,8-7 27,22-14 0,-40 23-84,47-31 82,94-85 0,37-62-61,-139 137-35,472-510-198,-157 163-3016,-284 316 698,-14 15-991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30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1944,'0'0'412,"0"-6"-302,6-30-108,0 8-886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31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1015 2928,'0'0'1234,"1"-6"-1041,5-25 6494,-1 37-6431,2-1-189,-5-4-50,0 1 1,0 0-1,0 0 1,0 0-1,0 0 1,0 1-1,0-1 1,-1 0-1,1 1 1,1 4-1,31 48 342,-31-51 140,1-1-218,-2-1-250,0-1-1,0 0 1,0 0 0,0 0-1,1 0 1,-1 0 0,0 0 0,0-1-1,1 1 1,-1-1 0,0 0-1,1 1 1,-1-1 0,0 0 0,5-1-1,-2 0 9,0 0-1,0 0 0,0-1 1,0 0-1,0 0 1,8-5-1,6-5 47,-1-2 1,28-25-1,-24 20 21,82-77 368,117-141-1,-58 59-338,148-113-80,-148 160-389,-97 80-2243,-61 47 1039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3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806 236 1568,'6'-25'276,"-5"20"42,-2 0 61,-4-14 1,4 15 7,-5-1 33,-16-14 28,17 14 4,-2 1-43,1-2-266,4 4-70,-1 0-1,0 0 0,1 0 1,-1 0-1,0 0 0,0 1 0,0-1 1,0 1-1,-5-2 0,-37-14 706,15 7-412,-1 1 0,-1 1 0,-60-5 0,60 13-216,-1 2 0,0 1 0,1 1 0,0 2 0,0 2 0,0 0-1,1 3 1,-52 23 0,53-16-7,23-13-90,3-3-12,1 0-1,-1 0 1,1 1-1,0-1 1,0 1-1,0 0 1,0 0-1,0 0 1,-2 4-1,-3 3 21,-36 47 270,38-45-293,0 7 65,0 0 1,1 0-1,1 1 0,1 0 0,1 0 1,1 0-1,0 0 0,2 0 0,2 20 1,2-12-20,-3-15-54,0 0 1,0 0-1,1 0 0,1 0 1,0-1-1,1 1 1,0-1-1,1 0 0,7 11 1,-5-13-2,0 0 0,1-1 0,0 0 1,0-1-1,1 0 0,0 0 0,1-1 1,0 0-1,0-1 0,0 0 0,0-1 1,14 4-1,-6-3-6,0-2 0,0 0 0,0-1 0,1-1-1,-1-1 1,1 0 0,24-4 0,-17 1-11,-1-2-1,45-11 1,-58 11-2,0-1-1,0 0 1,0-1-1,-1 0 1,0-1-1,-1 0 1,14-11-1,-5 0-13,-1-1-1,0-1 0,-2 0 0,0-1 0,-1-1 1,-1 0-1,-1-1 0,-1-1 0,-2 0 0,14-39 1,-12 22-36,-2 0 1,-2-1-1,-1 0 1,-3 0 0,1-74-1,-6 114 38,0-1-1,0 1 0,0-1 1,0 1-1,0 0 1,0-1-1,-1 1 1,0 0-1,0-4 0,-4-10-1,-2 11-21,-62-34-23,55 36 46,4 2-27,-5 0-70,1 0 1,-1 1 0,0 0-1,0 1 1,0 1 0,-20 5-1,-10 7-1651,40-11 1312,3-2 193,1 0 1,-1 0-1,0 0 1,0 0-1,0 0 1,0 0-1,0-1 1,0 1-1,0-1 1,0 0-1,-3 1 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43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1159 3616,'0'0'1808,"-1"5"-1382,-1 1-327,2-5-77,-1 1 0,0 0 1,1 0-1,0 0 0,-1-1 1,1 1-1,0 0 0,0 0 0,0 0 1,0 0-1,0 0 0,1-1 0,0 3 1,9 51 520,-9-50 834,2-1-828,9 15-35,-9-14 582,3-8-537,6-5-378,1-1 0,-1-1 0,0 0 0,-1 0-1,-1-1 1,1-1 0,14-21 0,57-101 514,-76 124-661,60-123 162,67-191 1,-62 142-176,61-131 13,-117 270-26,-5 10-30,-8 27-50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4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47 997 3264,'-7'-3'935,"-1"-1"-534,-4-1 48,-2-2 3620,13 14-4040,-4 41-45,6-42 6,-1-1 2189,7-8-1721,3-2-371,0 0 1,0-1 0,-1 0-1,1 0 1,-1-1-1,-1-1 1,12-10 0,56-70 104,-73 84-183,44-57 87,64-109-1,21-75-71,-96 174-28,29-63 35,23-41-1241,-84 169 62,-2 2-633,6-13-600,-6 13-73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45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1220 3084,'-19'-89'2125,"19"79"-986,1 8-974,1-5 377,-1 0 1,0 0-1,0 0 0,0 0 1,-1-9-1,0 14-471,0 1 1,1 0-1,-1-1 0,1 1 1,-1-1-1,1 1 1,0 0-1,-1-1 0,1 1 1,0 0-1,0 0 0,1-2 1,-1 2 65,3-5 19,-1 1 0,1 0 0,0 0 1,0 0-1,0 0 0,1 0 0,9-7 0,5-4 29,154-179 542,-116 120-634,77-133 0,26-94-64,-84 146-518,-73 149-328,0 0-474,9-20-669,-9 21-584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45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64 745 5184,'-38'38'3150,"34"-34"-2000,-13 13-172,12-12 800,8-13-1660,18-37 39,1 2-1,46-67 1,-15 27-136,226-326-1834,-212 331-1789,-36 45 1132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7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3664 539 2980,'1'-6'563,"4"-22"2361,1-47-1,-6 74-2830,0-1-1,0 1 1,0-1-1,0 1 0,-1 0 1,1-1-1,-1 1 1,1 0-1,-1-1 1,1 1-1,-1 0 1,0-1-1,1 1 0,-1 0 1,-2-2-1,0-2 163,-5-7-30,0 0 1,-1 0-1,0 1 0,0 1 0,-1-1 0,0 2 0,-1-1 0,0 1 0,-25-14 0,2 4-133,-2 1 0,-50-17 0,-15-2-91,-3 6 0,0 4 0,-2 4 0,0 5 0,-135-5 0,109 18-9,-267-18 10,398 22-2,-256-20 4,196 19 1,-1 3-1,-72 10 1,-114 9 37,212-18-40,-37 4 28,0 4 1,-75 20-1,110-19 110,-1 1 0,2 2-1,-1 2 1,-47 27 0,30-9 350,-99 79 0,107-74-198,3 3 0,1 2 0,-62 83 1,90-104-158,2 0 0,0 1 0,1 1 0,-10 35 1,-14 81 605,25-91-454,-40 128 764,0 1-276,48-158-713,-3 35 0,1-2-7,0-4-55,2 1 1,3 0-1,8 74 1,-8-106-4,-1 0 1,0-1 0,-1 1 0,-1 0 0,-1-1-1,-10 30 1,-6 34-30,6-17 24,9-44-10,0 0 1,1 1 0,0 33 0,7 10-42,19 105 1,-9-84-92,17 46-159,-2-11 159,4 40-182,-26-131 143,2 0 0,0-1-1,2-1 1,17 36 0,-20-53 135,-1 0 1,2 0 0,-1-1-1,1 0 1,1-1 0,0 0-1,0 0 1,1-1 0,13 9-1,14 8-46,53 24-1,-57-32 114,215 108-109,-217-112-4,0-1 0,1-2 1,0-1-1,1-1 0,0-2 1,56 4-1,202-14-469,-157-2 596,28-5-9,-10 3-6,247-44 1,-293 33-18,150-32 23,-206 38-6,0-2 0,94-43-1,-73 20 10,-2-4-1,-1-2 1,-3-4-1,-1-2 1,-3-3 0,-2-2-1,52-66 1,-72 73 150,-2-2 1,-3-1-1,54-110 1,51-177 50,-90 208-94,12-5 78,-14 32-20,-36 77-147,37-96 335,-42 103-290,-1 0-1,0-1 1,-2 0-1,2-26 1,-3 11-15,1-9-44,-2 0 1,-2 1 0,-8-51-1,-3 33-20,-2 0-1,-3 1 0,-50-114 1,-3 11-9,54 128-1,-21-71 0,3 3 13,8 45 10,24 52 6,-4 0-27,-16-17-5,17 17-17,-2 0 5,-18-18 17,19 18 4,-2 0-3,-22-19 15,22 19-28,2 1-199,-19-14-123,18 15-274,-30 4-10412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54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8723 2590 3576,'0'0'2460,"8"-6"-1215,22-16-45,-22 16 4457,-8 4-5604,0 0 1,1 0-1,-1 0 1,1 0-1,-1 0 1,1 0-1,0 0 0,-1 0 1,1 0-1,2-2 1,2-8 13,2-23-20,-1 0 0,-1-1 0,-2 0 0,-4-65 0,0 57-13,2-1 0,8-56-1,5 30-4,4 1-1,44-118 0,-56 170-36,-1 0-1,6-33 1,3-13 21,51-182 50,-40 155-66,8-24 61,-32 112-45,1-1 0,-1 0 0,0 0 0,0 0 0,-1 0 0,1 1 0,-1-1 0,0-4 0,1-8 9,3 0-2,-3 12-6,0 0 0,0-1 1,0 1-1,-1-1 0,1 1 0,-2-9 1,2 4 10,-1-2 8,-1-1 1,1 0 0,-2 0 0,1 1 0,-7-19 0,-8-42-6,11 57 12,-89-147 67,65 117-111,16 30-1,2 6 14,-28-27 36,32 26-55,4 6 6,-1 0 0,1 0 0,-1 0 0,0 0 0,0 1 0,0 0 0,-8-6 0,3 3 5,-19-14-2,-37-21 1,21 17-4,-107-57-18,100 60 24,2 4-13,-2-2 8,15 4 29,-11-3-34,-60-16 0,-43-14 30,104 35-28,1-2 7,4 2 0,-1 3-1,-45-6 1,-91-4-40,36 5 68,-7 2-29,56 6-25,-210-18 30,-67-11 32,-392 13-55,573 24 34,-166 11-54,151-2 18,-116 2 70,66 2-57,159-8 2,35-1-3,-47 2-2,-204-3 55,-130-1-79,259-4 41,-117-4-36,-28 3 28,175 3-18,66 0 54,-66-1-27,-269-9 6,333 6-50,-41 2 27,56 6-8,35-2 39,33-2-23,-155 22 8,14 2-9,-202 49 2,146-30 4,149-32-37,-5 3 49,48-14-22,5 0 1,0 0 0,0 0 0,0 0 0,0 1 0,-9 3 0,8-2 6,0-1 1,0 1-1,0 1 0,-7 4 1,4-1-2,4-4-2,0 1 1,1 0-1,0 0 1,0 0-1,0 1 0,0-1 1,1 1-1,-5 7 1,-20 30 2,5 3 24,-3 11 21,19-37-55,0-2 7,-1 1-1,-14 25 1,0-1 1,12-18 10,1 1-1,1-1 1,0 2 0,2-1-1,2 1 1,-4 48 0,10-42 86,1 0-1,12 52 1,-5-38 111,38 130 271,-32-126-412,-2 1 1,9 58-1,6 252 7,-28-265-60,-1 68-4,1 51 37,2-73-72,-1-65 32,-2 56 24,0 21 31,0-8-97,-52 452 82,12-362 21,29-176-64,-29 132-26,21-77 35,-15 117 46,33-226-60,-25 365-1,24-342 18,-6 280-97,-4-28 111,8-228-34,-3 20 16,-20 83 0,25-138-25,2-13 11,0 0-1,-1-1 1,0 1-1,0 0 1,0 0 0,0 0-1,-3 4 1,-3 10 3,1-6 3,1 1 1,1 0-1,0 0 1,1 0-1,-2 19 1,5-21-6,0-7-4,0 0 1,0 0 0,-1 0 0,1 0 0,-1 0 0,0 0 0,-4 9 0,-6 27 10,8-22-24,3 16-26,0-26-6,4 0 16,11 26 32,-11-26-51,0-1-42,16 25-31,-16-24 33,3-3 26,22 21 13,-13-17 20,119 40-13,-119-44 51,23 7 35,14 0-47,2-1 0,-1-4 0,95 4 0,-135-12 10,360 7-52,-274 0 33,172 33 0,-11 0-19,0-22-6,17 2-13,-238-18 40,70-5 1,17 0 48,482 51-93,143 31 11,-495-51 39,-16-1-8,-168-22 14,98-6 0,54-20-4,108-4 1,323 34 8,-587-7 6,59 3-8,124 2-14,458-36 8,-464 8-5,270-35 43,-364 33-19,1 6-1,157 4 1,-220 12-18,75 1 4,197-4 41,-324 1-38,70-4 92,-105 7-78,-1 0 0,0 0 0,1-1 0,-1 1 0,0 0 0,1-1 0,-1 1 0,0-1 0,4-1 0,-1-1 33,0 2 109,0-1-1,18-7 24,-17 7 22,-1-3 7,2-2-179,-1 0-1,-1 0 1,1-1 0,-1 0-1,-1 0 1,1 0 0,-1 0 0,-1-1-1,0 1 1,0-1 0,0 0-1,-1 0 1,0 0 0,-1 0 0,0 0-1,-1 0 1,0-13 0,-4-44-9,-12-120 50,-4 7-69,4-17 23,0 56 50,-21-141 125,26 213-189,-12-60 34,-4-5 18,11 46-18,7 4 56,3 41-85,4-110 70,3 101-31,7-57 192,-7 81-137,6-28 0,-4 29-49,1-27 1,-3-7-15,2 0-1,20-103 1,-22 159-38,0 0 1,-1 0-1,1 1 0,-1-1 1,1 0-1,-1 0 1,-1-6-1,1-6 10,3 0-2,-2 11-17,0 1-1,0 0 1,-1 0-1,1 0 1,-1 0 0,0-5-1,-1 1 5,3-25 57,0 24-37,1-27 69,-4 28-68,0 4-2,1 0-1,0 0 0,0 0 0,0 0 0,0 0 0,1 0 0,1-6 0,6-40 64,-6 40-80,1-32 96,-3 10-46,0 24-18,1-1-27,5-27-6,-5 28 43,0-2-19,0-2-21,5-32 48,2-5 16,-8 39-62,0 5-7,0 1 0,1-1 0,-1 0 0,1 0 0,0 0 0,3-6 1,5-25 25,-8 35-18,0-1 1,0 0-1,-1 0 1,1 0-1,-1 0 1,1 0-1,-1 0 0,0 0 1,0 0-1,0 0 1,0 0-1,0 0 1,-1-4-1,0 4 6,1-1 0,-1 1 0,1-1 0,0 1 0,0 0 0,0-1 0,0 1 0,0-1 0,0 1 0,1 0 0,0-3 0,2-5 13,-2 5-7,0 0 0,0 0 1,0 0-1,-1 1 1,1-1-1,-2-10 1,2 4 5,0 5-19,-1 1 1,0-1 0,0 0 0,0 0 0,-3-11-1,-5-44 103,2 11-90,0 1-18,4 39 45,2 0-51,0-31-7,0 31-5,0 1 6,0-30-106,0 29 104,0 0 45,14-126 72,-14 132-101,1 1 0,-1-1 1,1 0-1,-1 1 0,0-1 1,0 0-1,-1-4 0,0 4-11,1 0 0,-1 0 0,1 0 0,0 0 0,1 0 0,-1 1 0,2-7 0,4-38-28,-5-1 95,0 33-50,0 10-13,-1 0-1,0 1 1,0-1-1,0 1 1,-3-12-1,0 7 8,2 5-9,0 1 0,0-1 0,0 0-1,1 0 1,-1 0 0,2-8 0,-1-29 22,0 2 12,0 32-63,0-2 35,0-1-4,1 4-6,-1 0 0,0 0 0,0 0 0,-2-10 0,-4-32-12,-3-5 97,5-31-94,1 68 20,-8-30 44,-10-49-108,20 94 68,-1-1 0,1 0 1,1-1-1,-1 1 0,0 0 1,1 0-1,-1 0 0,1-5 1,-3-24-29,-5-9 25,3 24-3,-4-23-4,0-10 26,8 40-35,-2-32 36,4 33-14,-1 4-6,1 1 0,-1 0 0,0 0 0,-1 0 0,1-1 0,-1 1-1,-1-6 1,-6-39-31,2 1 50,5 39-62,-8-27-24,6 27 96,1 4-16,0 1-1,1 0 1,0 0 0,0-1-1,0 1 1,0-9 0,0 4-22,1 5 2,0 1 0,0-1 0,0 0 0,-1 1 0,0-1 0,0 0 0,-3-6 0,1 1 4,1 5 2,0-1 1,1 0 0,-1 0-1,1 1 1,-1-10 0,-6-36-65,2 14 56,4 28 30,2 0-31,0-22-74,0 23 31,-1-1 87,-2-22 24,-4-2-94,6 28 39,0 0 0,1 0 0,-1 0-1,1-1 1,0 1 0,0-8 0,0-36-86,0-1 11,0 19 84,0 22 110,0 0-182,0-24-24,0 24 14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9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3288,'2'4'515,"12"16"215,1 0 0,1-1 0,0 0 0,2-2 0,0 0 0,1-1 0,0 0 1,25 13-1,625 456 2829,-56-29-2430,-94-134-903,95 60-129,-542-338-104,22 13 70,153 121 0,-204-141-26,86 77-7,-92-82-14,41 35 79,121 94 599,-158-134-610,-5-2-31,41 22 0,-17-13-32,-37-19-26,-10-11 21,14-1-16,-26-3 1,0 0-1,-1 0 1,1 0-1,0 0 1,-1 0-1,1 0 1,0 1-1,-1-1 1,1 0-1,0 0 0,-1 1 1,1-1-1,-1 0 1,1 1-1,-1-1 1,1 0-1,0 2 1,19 14 4,-15-12 140,-10-11-484,-117-145-843,-29-38 381,137 170 777,-33-59-10,31 56 45,13 18 961,6 13-727,10 25 50,2 0-1,1-2 1,33 48 0,-11-34-58,1-2 1,47 38-1,-24-22-67,-55-52-113,-1-2-46,20 17 27,-20-16 924,-17-3-959,-227 64 72,173-50-67,19-4 2,-37 3-69,76-14-208,1-1-396,-19 5-312,18-5-216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38:44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2983 308 1760,'-7'-1'7,"-84"-25"897,85 25-473,-1-1 18,-2 0-313,-27-8 445,11 1-276,19 6 80,0 1 39,-2 0-284,-23-12 521,23 11-556,4 2-36,0-1 0,1 0 0,-1 0 0,0 0 0,1 0 0,-5-5 0,2 2 31,4 3-47,0 0 0,0 0 0,0 0 0,-1 1 0,1-1 0,-1 1 0,1-1 0,-1 1 0,-3-2 0,-5-1 46,-9-6 211,-1 0 0,-30-8 0,-9 5 589,40 8-720,-1 0 0,-39-2 0,-451-4 1374,452 7-1516,0-1 0,1-4-1,-1-2 1,-61-21 0,75 20 117,1 1 0,-1 2 0,-1 2-1,1 2 1,-1 2 0,-67 4 0,49 6 183,-82 19 0,40-5-25,-80 26-20,40-8 29,121-33-249,0 1-1,1 1 1,0 1-1,0 2 1,-27 16-1,39-20-25,1 0 0,-1 1 1,1 0-1,0 1 0,1 1 0,0 0 0,1 0 0,0 0 0,-14 22 0,5 2 102,3-9-43,-13 36 0,18-36-11,1 2-1,-6 27 1,-3 9 113,-2 10-12,-10 47 33,2-12 30,3 55 24,20-126-236,2-17-27,1 0 0,1 32 1,7 18 74,5 109 50,-9-145-73,6 42 1,-3-43 24,0 41-1,-1 5 99,25 141-1,-23-188-128,3 12 25,2 17-32,7 47-61,-7-50-13,-10-45 19,18 77 51,-11-59-37,6 55-1,-12-70-30,1 0-1,8 23 1,-10-35 16,4 17 2,0-6 10,0 0 1,1 0 0,14 23 0,36 61 20,-49-86-30,1-1 1,1 0-1,0 0 1,0-1 0,1 0-1,19 16 1,-6-9 41,-1-1 1,38 19-1,-51-31-44,0-1 0,0-1 0,0 0 0,12 3 0,12 3-12,0 2 4,0-2 0,1-2 0,-1-1 0,62 3 1,140-12-9,-139-1 5,172-2 6,-179 1 20,21 0-60,-84 6 38,17 1-1,44-4 0,5 0 29,-62 3-41,0-1-1,41-7 1,0-4-4,-26 4 36,81-22 0,-39 5-32,-43 9 24,60-29 0,8-4 20,12-7-10,-40 16-8,-31 16-4,-1-2 0,-1-3 1,66-48-1,-92 57 2,-2 0 0,0-2 0,-2 0 0,0-1 0,-1-2 0,-1 0 0,-2-1 1,19-34-1,-14 14 8,-3-1 0,-1-1 0,-3-1 0,16-80 0,-1-28 5,22-98 93,-46 227-107,-1-1-1,-1 0 0,-2 0 1,0 0-1,-2 0 0,-1-1 1,-2 1-1,-7-37 0,4 37-6,-2-11 32,-14-39 1,-36-141-110,49 176 90,2 8 17,-1 1 0,-24-61 0,29 87-12,-3-4 40,-7-9-17,2 4-9,-10-12-3,16 22 27,-4-1 12,0-1-46,5 5-12,-1 0 0,1 0 0,-1 0 0,0 1 0,0-1 0,0 1 0,-6-2 0,-23-14-9,-1 3-1,0 0 1,-63-17-1,91 31 0,-25-6-27,2 3 81,22 4 122,1-2-128,-24-8-25,24 8-26,5 3 12,0 0 1,1 0-1,-1 0 0,0 0 0,1-1 1,-1 1-1,0 0 0,1-1 0,-1 1 1,-2-2-1,1 1 13,1 0 0,-1 0 1,1 1-1,-1-1 0,0 1 0,1-1 0,-1 1 1,1 0-1,-1 0 0,-3 0 0,-23 0 68,22 0 66,0 0-131,-24 0-28,24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38:47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3840 138 2924,'-436'23'7653,"384"-19"-7516,0-2 0,1-3 0,-53-7 1,-53 0-28,-26-4-140,-18-11-59,-2 0-13,-185-7 124,45 2-3,-8-1 55,137 24 107,166 8-69,1 1 0,-69 16 0,-213 77-14,234-67-82,50-14 91,1 3 0,0 1 1,-68 44-1,100-56-57,1 0 1,0 2 0,1-1-1,0 1 1,0 1 0,1 0-1,1 0 1,-12 19 0,5-1 104,0 1 0,-13 40 1,20-43-110,1 0 0,1 0 0,-2 33 0,-6 27 33,6-46-70,2 0 0,1 1 1,1 63-1,5-84-7,0 0 0,2 1 0,0-1 0,1 0-1,2-1 1,0 1 0,1-1 0,16 34 0,-7-26-1,1-1-1,2 0 1,0-1-1,2-1 1,0-1 0,2-1-1,1-1 1,0-1-1,2-2 1,47 29-1,-16-18 7,2-3 0,1-2-1,1-3 1,100 23 0,259 24-45,-240-45 50,630 58-105,80-68 6,-807-18 45,0-4 0,92-20 0,161-54-12,-41-4-18,137-62 50,-383 129 25,553-241 6,-451 194 3,68-36 31,-185 80-32,-1-8-7,-3-2 8,-25 25-5,-1-1 0,0 1 1,-1-1-1,1 1 0,3-16 0,-8 12 30,0 4-23,1 4-7,0 1 0,-1 0 0,1-1 0,-1 1 0,0 0 0,0 0 0,1 0 0,-1 0 0,-1-1 0,1 1 0,0 0 0,0 1 0,-3-4 0,0-3 12,2 5-3,0 0 0,0 0-1,0 0 1,0 0 0,0 0-1,0 0 1,-1 1 0,1-1 0,-5-2-1,1-3 6,4 6-16,0-1 0,0 0 0,-1 1 0,1 0 0,-1-1 0,1 1 0,-1 0 0,0 0 0,0 0 0,0 1 1,-4-2-1,-388-188 128,308 153-121,-126-36-1,169 62 6,-1 2 0,0 2-1,-1 2 1,-89 0 0,86 8-139,-314 20-1625,357-21 627,0-4-422,-2 1 947,5 1 135,-1 0 1,0 0 0,0 0 0,1-1 0,-1 0 0,-5-4-1,-29-15-1488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38:55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733 224 2556,'20'-31'1424,"-19"28"-1332,0 1-1,0-1 1,0 1-1,0-1 1,-1 1-1,1-1 0,-1 0 1,0 1-1,0-1 1,0-3-1,0-2 95,2 0 879,-2 5-987,-1 1-1,1 0 1,0 0 0,-1 0-1,1 0 1,-1-1 0,0 1-1,1 0 1,-1 0 0,-2-3-1,0 0 96,1-2 658,-5 1-544,-20-19-4,13 16-45,-19-2-189,-1 0 0,0 3 1,-69-9-1,64 11 18,-44-4 176,81 10-230,-14-1 174,-1 0 0,1 1-1,0 0 1,0 2 0,0 0 0,-26 6-1,37-6-62,-1 3-8,-9 10-59,1 0 1,1 1 0,0 0-1,1 1 1,1 0 0,1 1 0,-14 29-1,1 11 191,-23 79-1,12 2-109,32-123-116,0 0 0,0 1 1,2-1-1,0 0 0,1 0 0,5 29 1,-2-34-9,0 0 1,0 0-1,9 14 1,-7-14-5,1-3 4,23 13-12,0-1-1,1-2 0,1-1 0,1-1 0,0-2 0,1-2 0,58 15 0,-50-18 1,1-2 0,0-1 1,1-2-1,-1-3 0,1-1 0,52-7 0,117-33-7,-182 32 0,-1-1-1,-1-2 1,0-1 0,53-31-1,-69 34 1,-1-1-1,0 0 1,0 0-1,-1-1 0,-1-1 1,0 0-1,0 0 0,-1-1 1,-1 0-1,0 0 0,0-1 1,-2 0-1,0-1 0,5-16 1,-3 2 5,-1 0 0,-2 0-1,-1 0 1,-1-1 0,-1 0 0,-4-41 0,0 56 1,0 1-1,-1-1 1,-5-15 0,1 17 11,-15-16 4,8 16 10,3 4-21,0 0 0,-1 1-1,1 1 1,-2 0 0,1 1 0,-1 0 0,0 0 0,-24-5 0,12 8-44,0 1 0,0 2 1,0 0-1,0 2 0,0 0 1,1 2-1,-1 1 0,-44 14 1,54-15-48,-18 6-540,-9 9-628,15-7 252,20-9-434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38:5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 90 3736,'0'0'369,"-8"-3"133,-1-3-328,5 4-72,0 0 0,0 0 1,0 1-1,0-1 0,0 1 1,-1-1-1,-7 0 0,3-1 19,-28-3 316,-13 1-152,-67-9 34,-73-13 431,98 16 78,90 11-792,0-1 0,-1 1-1,1 0 1,0 0 0,-1 0 0,1 0 0,0 1 0,-1-1 0,1 0 0,0 1-1,-1 0 1,-1 0 0,-6 3 62,-4 0 71,1 1 0,-1 0 0,1 1 0,1 1 0,-21 13 0,30-18-136,0 0 0,1 0 0,-1 0 0,0 0 0,1 0 0,0 1 0,0-1 0,0 1 0,-3 4 0,-4 4 28,-1-2 0,8-7-33,-1 0 0,1 1 1,0-1-1,0 0 0,0 1 0,0-1 0,0 1 1,1-1-1,-3 5 0,-13 25 154,0 1 0,-15 49 0,25-60-107,0 0 0,2 1 0,1-1 0,0 1 0,0 31 0,8 38 42,-3-83-114,1 1-1,0-1 0,0 0 0,0 1 0,1-1 0,1-1 0,4 11 0,-4-13 1,1 0 0,-1-1 0,1 1 0,0-1 0,0 0 0,1 0 0,-1-1 0,1 1 0,0-1 0,0-1 0,0 1-1,1-1 1,0 0 0,-1 0 0,11 2 0,7 0 13,1 0-1,48 3 1,-72-8-15,33 1-1,1-1-1,-1-1 0,0-2 0,0-2 0,38-9 0,-22 0-36,0-2-1,80-38 1,-104 40-27,-1-1-1,38-30 1,-47 34 38,24-21-60,-23 18 50,-5 4 16,0 0 1,-1-1-1,0 0 1,12-16-1,2-6 34,-1-1 1,-17 21-32,1-22 43,-6 25-19,-1 8-7,-1 0 0,1 0-1,-1-1 1,0 1-1,0 0 1,0 0-1,0-1 1,0 1 0,0 0-1,0-1 1,-1 1-1,1 0 1,-1 0-1,-1-4 1,-6-18-15,5 17-18,-3 3-291,-21-15 99,20 14-102,0 3-78,-22-8-83,22 8-275,-2 1-359,-1 0 639,4 1-93,0-1 1,0 0-1,0 0 1,-11-3-1,-19-6-1228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2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3746 339 7029,'-4'-10'294,"4"8"-175,-1 0 0,0 0 0,0 0 0,0 0 0,0 0 0,-1 0 0,1 0 0,0 0 1,-1 1-1,0-1 0,1 0 0,-4-1 0,-16-15 380,-1 2 1,-1 1 0,-1 0-1,0 2 1,-34-14 0,-141-46 421,188 70-854,-69-21 183,-1 4 0,-163-19 0,-170 16 185,338 20-176,-74-4-108,-195 0-38,-225 62 167,310-18-58,105-16 85,-167 43-1,295-55-247,-45 21 0,45-18-12,17-5-7,-17 15-24,-11 8 20,17-10 88,-23 32 0,12-15 129,4-3-16,-31 49 0,28-37 113,12-23-9,16-20-319,0 0 1,0 1-1,1-1 1,0 1-1,-1-1 1,-2 9-1,-33 58 140,36-67-132,0 0 1,1 0 0,-1 1 0,1-1-1,-1 1 1,1-1 0,0 1-1,0 6 1,-2 5 28,-21 89 364,6-19-100,-7 50-15,17-84-218,-5 42 39,9-53 366,-16 62 0,17-86-374,-1 0 0,2 0 0,0 0 0,1 29 0,-1 1-25,1-36-34,1-1 1,0 1 0,1 13 0,0-13-51,-1 0 0,0 1-1,-3 17 1,-3 127 134,7 0 283,10-29-14,6-1 0,37 142 0,-28-159-286,30 107-56,-18-73-76,-37-140 4,8 31-7,1-1-1,15 32 0,-22-55 20,13 25-46,-12-24 31,-2-5 2,0-1 0,1 1 1,-1 0-1,1-1 0,0 1 1,5 4-1,-3 0-13,22 24 14,6 3 59,-8-6-54,-15-18-8,-8-8-1,1 0 1,0-1-1,1 1 1,-1-1 0,1 0-1,-1 0 1,5 3-1,38 29 13,-30-22-6,-5-4 0,-1-1 0,1-1 0,0 1 0,0-2 0,1 0 0,0 0 0,16 5 0,25 1-5,47 14-10,-96-24 6,0-1 1,0 1-1,-1-1 0,1-1 1,0 1-1,0 0 0,0-1 1,6 0-1,5 1 4,109 17-32,-90-12 61,0-2 0,53 0 0,70-10 5,-52 1-37,83-12 60,-126 10-47,56-11 24,0-5 1,-1-5-1,172-65 1,-170 49 29,126-68 1,-72 6 36,-120 72-94,85-64 68,-98 66 23,0-2-1,45-51 1,-55 54 35,30-34-52,-4-3 0,78-123 0,-85 116-19,60-129 0,-65 83 12,-38 103-83,5-40 25,52-309 12,-48 222-6,-2 6-25,-9-23 455,-4 159-426,0 0 1,0 0-1,0 0 1,0 0-1,-1 0 1,1 1-1,-1-1 1,0 0-1,0 0 1,-1-3-1,-3-7 10,-5-25 43,-19-9-62,-97-160-44,53 88 125,15 52-128,28 37 61,1 6-10,-8-8-20,24 19-13,-21-16-6,25 24 20,6 3-3,-1 0 0,0 0-1,1 0 1,0-1 0,0 1 0,-1-1 0,1 0 0,-4-6 0,1 2 14,-22-21-3,21 22-3,2 3-6,1 0 1,0-1 0,0 1-1,0-1 1,-5-6-1,-25-28-6,-2 2-20,-17-14-68,45 40 37,3 5-82,1-1 0,-1 1-1,0 0 1,0 1-1,-9-7 1,8 7 9,-20-17-2252,-43-25 0,58 39 1439,0 2 0,0-1 0,-1 2 0,0 0 0,0 0 0,0 1 0,0 0 0,-18-1 0,-33 2-3798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2689 2047 4676,'-6'-2'1583,"-53"-22"3920,53 21-4584,0-1-87,-97-70 2114,-277-207 1717,335 246-4303,-118-96 869,-135-98-382,71 80-794,-309-213 11,105 68 179,169 142-205,186 109-30,18 8-24,32 21 55,20 10-28,7 11-369,3 16 370,1 1 1,1 0 0,1-1 0,15 31 0,124 309 162,-136-329-134,-1 1 1,7 52-1,-13-55-70,-2-25 481,-3-19-464,-56-215-19,10 52 29,18 50-39,-30-145 17,47 222-9,9 35-49,1 1 0,0-1 0,-1-15 1,9 33 99,198 161 389,-161-130-98,2-2 0,2-2 0,73 39 0,-45-33-1457,128 44 0,-201-81 870,1-1-1,-1 1 0,1-1 0,-1 1 1,1-1-1,-1 0 0,1 1 0,-1-1 0,1 0 1,0 0-1,-1 0 0,1 0 0,-1 0 1,4-1-1,-1 0-611,1 1-2142,16-26-5565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585 293 3756,'0'0'5770,"-2"6"-5030,-2 4-552,2 0-1,-1 0 0,1 0 1,1 0-1,0 1 0,0-1 1,1 0-1,2 12 0,0-3-39,-1-1 0,-1 1 0,0-1-1,-1 1 1,-2-1 0,1 0 0,-2 0-1,0 0 1,-2 0 0,0-1 0,0 1-1,-2-2 1,0 1 0,-13 19 0,12-28 132,-13 4-13,22-12-260,-1 1-1,1-1 1,0 0-1,-1 0 1,1 1-1,-1-1 1,1 0-1,0 0 1,-1 0-1,1 0 1,0 0-1,-1 0 1,1 1-1,-1-1 1,1 0-1,-1 0 1,1 0 0,0 0-1,-1-1 1,1 1-1,-1 0 1,1 0-1,0 0 1,-1 0-1,1 0 1,-1 0-1,1-1 1,-1 1-1,-24-10 132,24 10-132,0 0 0,1 0 1,-1-1-1,0 1 1,1 0-1,-1-1 0,0 1 1,1-1-1,-1 1 1,0-1-1,1 1 0,-1-1 1,1 1-1,-1-1 1,1 0-1,-1 1 0,1-1 1,-1-1-1,-34-52 161,2-2 0,-46-106 0,-66-211 1096,130 341-1140,10 25-108,2 1 5,7 15-71,13 28 71,84 168 333,-46-108 192,59 146-1,-102-210-423,0 0-1,-2 1 1,-2 0-1,-1 1 1,-1 0-1,-2 0 1,-2 0-1,-3 60 1,-1-82-80,0-1 0,-1 1 0,0 0 0,-1-1 0,-1 0 0,0 0 0,0 0 0,-1-1 0,-1 0 0,0 0 0,0 0-1,-1-1 1,-1 0 0,-18 17 0,22-23-21,0 1 0,-1-1-1,0 0 1,0-1 0,0 1-1,0-1 1,0 0 0,-1-1-1,1 1 1,-1-1 0,0-1-1,1 1 1,-1-1 0,0 0-1,0-1 1,0 0-1,0 0 1,0 0 0,0-1-1,0 0 1,0 0 0,1-1-1,-1 0 1,0 0 0,1 0-1,0-1 1,-1 0 0,1 0-1,-7-5 1,5 1-12,0 1-1,1-1 1,-1 0 0,1-1-1,1 0 1,-1 0 0,1 0-1,1-1 1,0 1 0,-7-15 0,-1-8 34,-17-62 0,19 53-23,2-1-1,1 0 0,-1-45 0,8 65-323,1 0-1,1 0 1,0 0-1,2 0 1,1 1-1,0-1 0,1 1 1,10-22-1,-13 32-249,-2 8 348,1 0 0,-1 0 0,1 0 0,0 0 0,-1 0 0,1 0 0,0 1 0,0-1 0,0 0 0,0 0 0,1 1 0,-1-1 0,0 1 0,3-2 0,16-19-2013,-20 21 2106,1 1-1,-1-1 1,0 1 0,1-1 0,-1 1 0,1 0-1,-1-1 1,1 1 0,-1 0 0,1-1 0,-1 1-1,1 0 1,-1-1 0,1 1 0,0 0 0,-1 0-1,1 0 1,-1 0 0,1 0 0,0-1 0,-1 1-1,1 0 1,1 1 0,42-5-3106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4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 5485,'0'0'3127,"4"5"-1942,9 15-247,-4-13-41,24 4-193,1-1 1,-1-2 0,2-1 0,49 4-1,-82-11-692,-1 0-1,0 0 0,0 0 0,0 0 0,1 0 1,-1 1-1,0-1 0,0 0 0,0 1 1,0-1-1,0 1 0,0-1 0,0 1 0,0 0 1,0-1-1,0 1 0,0 0 0,0 0 0,1 0 1,-2 0-6,1 0 1,-1-1 0,1 1-1,-1-1 1,1 1 0,-1-1 0,1 0-1,0 1 1,-1-1 0,1 0-1,0 1 1,-1-1 0,1 0 0,0 0-1,-1 1 1,1-1 0,0 0 0,-1 0-1,1 0 1,0 0 0,-1 0-1,2 0 1,2 5 122,-2 0-118,1-1 0,-1 1 0,0 0 0,0 0 0,-1 0-1,1 0 1,-1 0 0,1 9 0,-2-13-16,0-1 1,0 1-1,0-1 0,0 1 1,0-1-1,-1 1 1,1-1-1,0 0 0,0 1 1,0-1-1,0 1 1,0-1-1,-1 0 0,1 1 1,0-1-1,0 1 1,-1-1-1,1 0 0,0 1 1,0-1-1,-1 0 1,1 1-1,0-1 0,-1 0 1,1 0-1,-1 1 1,1-1-1,-1 0 0,-21 17-704,0-2 0,-1-1 0,-1 0 0,0-2-1,-1-1 1,0 0 0,-1-2 0,0-1 0,0-1-1,-1-2 1,1 0 0,-32 0 0,-18-5-1955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5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809 195 3772,'0'0'9023,"-6"5"-8896,-16 14-27,2 1 1,0 0 0,1 1-1,1 2 1,-16 25-1,-71 133 382,69-116-329,3 1 1,3 2-1,-24 82 0,22-16 96,29-110-185,0 0-1,2 0 0,1 39 1,1-50-39,-2-10-13,1 1 0,1-1 1,-1 0-1,0 0 0,1 0 0,0 0 0,0 0 1,0 0-1,0 0 0,3 5 0,14 32 449,-1-11 6381,-22-36-6228,-16-33-297,1-1 0,-22-66 1,-21-99-199,47 149-91,-145-527-630,150 546-1652,-1 1 0,-33-70 0,41 101-232,2-1-478,-10-20-621,9 21-114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4:59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79 2856,'0'0'584,"-1"-7"448,0-1-615,0 5-150,1-1 1,-1 0-1,1 0 0,-1 1 0,-1-1 1,1 1-1,-2-5 0,-6-16 752,6 18 3778,3 8-4754,1 1 1,-1 0 0,1-1-1,-1 1 1,1 0 0,0-1-1,0 1 1,0-1 0,3 5-1,2 6 55,118 260 1471,-83-197-1147,4-1-1,57 72 1,122 131 451,44 61-413,-237-296-432,-21-27 2,3 16 2,-10-24 4,1 1-44,11 24-20,-11-25 154,1-17-313,0 0 149,0-1 1,-1 0-1,-1 0 1,1 0-1,-1-1 1,-1 1-1,0-1 0,-1 1 1,0-1-1,0 0 1,-2-19-1,-5-3-272,-14-39 0,3 6-42,-62-196-228,51 176 558,14 50 41,9 27-26,2 2-11,5 17-28,18 61 72,2 0 1,57 121-1,-27-79 39,-24-57-40,5 16 28,-5-12 52,-13-27-85,-11-25 267,-15-4-333,-21 4 52,1-1-1,-66 5 1,-80-4 6,139-7-38,-19-1 14,-11-3 29,36 3-2,23 0-102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5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7481,'0'0'1424,"38"-37"732,0 13-972,7 8-504,1 14-484,-8 9 32,7 32-164,-7 1-64,-13 10-212,-17 8-340,-8 10-600,-8 5-1128,-17 11-740,-13 2-21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36 4596,'-2'-6'1640,"-9"-23"3726,18 35-5042,7 10-252,1 1 0,-2 0 0,0 1-1,-2 1 1,0 0 0,0 0 0,-2 1 0,-1 1 0,12 40 0,-1 16 90,14 115 0,-13-68 165,6 0 1,69 201 0,-43-163-73,-49-144-166,3 14 324,3-6-60,-9-25-328,0 0 0,1-1 0,-1 1-1,0 0 1,0-1 0,0 1 0,0 0 0,0-1 0,0 1-1,0 0 1,0 0 0,0-1 0,0 1 0,0 0 0,0-1 0,0 1-1,-1 0 1,1 0 0,-2 8 149,2-6-12,-1 1 1,0-1-1,0 1 1,0-1-1,0 0 0,-3 5 1,-3-2 190,-24 18 29,15-15 46,8-7-364,0 1 0,-1-1 0,1 0 1,-1-1-1,0 0 0,1 0 0,-1-1 0,0 0 1,0-1-1,1 0 0,-1 0 0,1-1 0,-1 0 1,1 0-1,-1-1 0,1 0 0,0-1 1,-8-4-1,2-3-5,0 0-1,1 0 1,0-1 0,1-1 0,1 0 0,0-1 0,1 0 0,-11-18-1,4 2-34,1-2-1,1 0 0,-9-34 0,11 27-198,3-1 0,2 0-1,1-1 1,2 0 0,1 0 0,4-69 0,3 92-771,0 1 1,1 0-1,1 0 1,10-26 0,-8 32-1499,20-18-794,4 3-349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7:56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58 3228,'0'0'4664,"-1"7"-4002,-1 0-401,1-4-126,0 0 0,0 0 0,1 0 0,-1 1 1,1-1-1,0 0 0,-1 0 0,2 4 0,-1 22 802,6-22-614,0 1-238,-3-4-39,0 0-1,0-1 1,0 1 0,1-1 0,-1 0-1,1 0 1,5 3 0,18 14 103,-14-13-57,13-1-23,-20-4 917,-2-7-879,-1 1-92,-1 1 1,0-1-1,0 0 0,0 1 0,0-1 0,-1 0 1,1 0-1,-1 0 0,0 0 0,0-1 0,-1 1 1,1 0-1,-1 0 0,0 0 0,0-1 1,0 1-1,-1 0 0,1 0 0,-1 0 0,-3-8 1,-1 0 83,-2 0 1,1 1 0,-2-1 0,1 2 0,-2-1-1,-13-13 1,17 18 47,-28-9 62,33 15-206,-1 0-1,1-1 1,0 1-1,-1 0 1,1 0-1,0 0 1,0-1-1,-1 1 1,1 0-1,0 0 1,-1 0-1,1 0 1,0 0-1,-1 0 1,1 0-1,0 0 0,-1 0 1,1 0-1,0 0 1,-1 0-1,1 0 1,0 0-1,-1 0 1,1 0-1,0 0 1,-1 0-1,1 0 1,0 1-1,0-1 1,-1 0-1,1 0 1,0 0-1,-1 1 1,1-1-1,0 0 1,0 0-1,-1 0 1,1 1-1,-8 7 32,0-1-1,1 2 1,0-1-1,0 1 1,1 0-1,0 0 1,1 0-1,0 1 1,1 0-1,-1 0 1,2 1-1,0-1 1,0 1 0,1-1-1,0 1 1,0 0-1,2 0 1,-1 0-1,2 18 1,3 1 81,-4-29-111,0-1 0,0 1 0,0 0 0,0 0 0,1-1 0,-1 1 0,0 0 0,1 0 0,-1-1 0,0 1 1,1 0-1,-1-1 0,1 1 0,-1-1 0,1 1 0,0 0 0,5 7 9,1-1 0,-1 0 1,1 0-1,1 0 0,-1-1 1,1-1-1,0 1 0,1-1 1,-1 0-1,1-1 0,0 0 1,0-1-1,0 1 0,17 2 1,-18-5-2,-3 0-6,0 0-1,0-1 1,0 1 0,0-1 0,0-1 0,0 1 0,0-1 0,-1 1-1,1-1 1,0-1 0,0 1 0,6-4 0,20-7 39,-31 12-43,1 0 1,0 0-1,0-1 1,-1 1-1,1 0 0,0-1 1,-1 1-1,1-1 0,-1 1 1,1 0-1,-1-1 1,1 1-1,0-1 0,-1 1 1,0-1-1,1 0 0,-1 1 1,1-1-1,0-1 0,5-7 29,0 0 0,-1-1-1,0 0 1,0 0 0,-1 0-1,0-1 1,-1 1 0,4-21-1,0-34 944,-6 59-427,-1 4-484,0 0 0,0 0 0,0-1 0,-1 1 1,1 0-1,-1 0 0,0-1 0,0 1 0,0 0 1,-1-3-1,-1-1 26,1 0 63,-4 3-669,-16-9-593,17 10-558,-3 4-844,-30 13-1420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5950 474 2276,'0'0'8150,"-4"-5"-7880,0-1-191,3 4-46,-1-1-1,1 1 1,-1 0-1,1 0 0,-1 0 1,0 0-1,0 1 1,0-1-1,0 0 1,-4-1-1,-27-21 218,12 12-157,0 1 0,-1 1-1,0 0 1,-1 2 0,-29-7 0,-232-19 43,127 19-69,-242-22 485,105-12-429,25 4-61,-15 8 114,57 4 6,69 9-136,-315-25 34,452 47-84,-487-22 36,-253 42-26,542-5 10,132-9-38,-50 3 36,66-1-13,-188 19-14,4 21 71,187-29 56,-131 39 343,156-40-426,-89 38 124,116-46-133,-19 11 125,27-15-121,-24 19 54,23-17-65,5-3-1,-1 0 1,1 0-1,0 0 1,0 1-1,0 0 1,-6 7-1,-29 33 42,9-11 95,-41 60 0,63-84-127,-17 30 83,-1 7-90,15-28-19,6-11 11,1 1 1,0-1-1,0 1 0,-3 10 0,-10 25 47,-11 50 8,27-90-57,0 0-1,0 0 0,0 0 0,1 0 0,-1 0 0,1 0 0,0 0 0,0 0 0,0 0 1,0 0-1,2 5 0,-1 5-2,2 11 20,1 1 0,1-1 0,15 40 0,-12-36-34,0-6 12,0 0 0,1-1 0,1 0 1,15 22-1,5 10 58,-15-28-61,40 83-27,-21-26 20,-23-45 10,-5-22 3,7 17 18,0 11-13,-11-36-1,9 21-16,5 3-19,3 11 20,5 8-4,-6-10 32,-1-7-6,4 0-34,-17-26 9,0 0 28,13 22-26,-6-15-15,-3-6 21,-3-4 5,0 0 1,0 1 0,-1-1-1,8 11 1,-7-7-5,-2-3-3,0-1 0,0 0 0,1 0 0,0 0-1,5 5 1,23 22 4,14 14-12,-8-12 54,-12-14-59,1-2 1,1 0-1,0-2 1,43 17-1,-58-27 14,1-1 0,23 3 0,-11-1-15,-4-1 2,1-1 0,38 3-1,-15-2 19,200 19-24,-142-19-22,-29-2 56,204 5-270,-110-7-33,-105 1 226,85 4 1,88 13 36,1-12-62,-116 6 80,-33-5-8,-18-4-2,-31-2 30,158-8-41,-32-1 60,-122 6-49,-2 0 14,107 3-27,182-5-78,-37-7 24,-160 9-215,49-6 149,-100 2 115,0-4 0,153-36 0,139-36 54,-134 33-4,-50 9-22,-188 39 10,35-9 10,25-12-13,-18 8-13,14-11 39,81-34 38,-122 52-24,-5-1-11,-1 0 36,31-23 16,-38 24-67,0 3 95,-1-2-60,13-12 24,-13 13 87,-4 3-151,0-1 0,0 1 0,1-1-1,-1 1 1,0-1 0,1 1 0,-1-1-1,1 1 1,0-1 0,-1 1 0,1 0-1,0 0 1,1-2 0,1-2 27,1-1-1,-1 1 1,-1-1 0,1 1 0,-1-1 0,0 0 0,-1 0-1,1 0 1,0-9 0,0 7-27,0 1 0,1-1 0,-1 1 0,7-13 0,-7 19-6,-1-1-1,0 1 1,0-1-1,0 0 1,0 1-1,-1-1 1,1 0-1,0 0 1,-1 0-1,2-3 1,5-18 55,7-28 208,-6 18 0,-8 22-198,-3 4-50,2 5-7,1-1-1,-1 1 1,0-1-1,1 1 1,-1-1-1,1 0 1,0 1 0,0-1-1,0-3 1,-6-88 29,-14-11-14,2 4 6,17 82-18,1 13 7,0 0 0,-1 0 0,0 0 0,0 1 0,0-1 0,-2-6-1,-20-65 59,4 10 178,16 58-200,-5-13 14,-4 3 36,-8-17-21,0-3-54,2 1-38,1 2 41,10 22-23,4 8 14,0 0 0,1 0-1,-1 0 1,-1-10 0,3 8 24,0 5-17,1 0 0,-1 0 0,1 0 0,-1 0 0,0 0 0,0 1-1,0-1 1,-1 0 0,1 1 0,-3-4 0,-7-15 138,8 16-12,1-2 23,-1-1-126,-5-21 207,3 24-102,-13-17-53,13 16 12,-1 1-69,-19-17-48,18 17 12,0 1-9,-24-10 16,-8-5-16,33 16 10,0-2-25,-20-14-12,20 15 0,0-3-35,-31-33-474,4 0-676,26 33 937,-19-27-1334,6 3 192,8 17-1025,-26-15-1436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1 5444,'0'0'2763,"5"7"-2295,79 161 717,-76-151-1096,-3 1-18,-2-7 20,2 11 36,-4-17 127,-8-1-238,-2 2-16,-1 0 0,0-1-1,-15 6 1,23-11 1,0 1 0,0-1 0,0 1 0,0-1 0,1 0 0,-1 0 0,0 0 0,0 0 0,0 0 0,0 0 0,0 0 0,0 0 0,-3-2 0,-1 1 2,-19-4 54,-1 2 226,20 3-174,2-1-49,0 1-1,0 0 1,0 0-1,0 0 0,0 0 1,0 1-1,0 0 1,0 0-1,0 0 1,0 0-1,1 0 1,-1 1-1,0 0 1,1 0-1,-5 2 0,-13 14 230,0 0-1,2 1 1,-22 25-1,17-15-138,-51 65 77,67-84-519,-1 0 1,0 0 0,-1-1 0,0 0 0,-1-1-1,1 0 1,-24 13 0,29-19-42,3 0-110,-1 0 0,0 0 0,0-1-1,0 1 1,0-1 0,0 0 0,0 0-1,-4 1 1,0 0-440,0 0-1785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19 4772,'0'0'4474,"6"-3"-4008,19-10 33,-19 10 1122,-3 10-1086,0 3-485,-1 0 0,1 0-1,-2 0 1,1 1 0,-1-1-1,-1 0 1,0 1 0,-1-1 0,0 1-1,0-1 1,-1 0 0,0 0-1,-1 0 1,0 0 0,-7 15 0,-2-3-114,-1 0 0,-20 25 0,29-41-184,-3-2-93,-18 13-22,25-17 352,-1 1 0,1-1-1,0 0 1,-1 1 0,1-1 0,-1 0 0,1 1-1,-1-1 1,1 0 0,-1 0 0,1 0 0,-1 1-1,1-1 1,-1 0 0,0 0 0,1 0-1,-1 0 1,1 0 0,-1 0 0,1 0 0,-2 0-1,-20-2-131,22 2 139,0 0 0,-1 0 0,1 0 0,0 0 0,-1 0 0,1 0 0,0 0 0,-1 0 0,1 0 0,0-1 0,-1 1 0,1 0 0,0 0 0,-1 0 0,1 0 0,0-1 0,-1 1 0,1 0 0,0 0 0,0 0 0,-1-1 0,1 1 0,0 0 0,0-1 0,-1 1-1,1 0 1,0-1 0,0 1 0,0-1 0,-8-12-10,0 0 1,1 0-1,1-1 0,0-1 0,-6-23 0,11 33 138,1 0 75,0-14 56,0 14 618,-1 11-577,-10 36-795,-2-1 0,-29 66 1,32-92-1974,-24 27-991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2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6165,'0'-30'4812,"33"48"-4256,-2 29-460,1-3-76,-6-1-120,-6 1-556,-7 3-648,7 0-736,-15 2-229,2-5 173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3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1150 239 5148,'-6'-4'1239,"-16"-14"-65,17 14-206,1-1-183,-2-1-568,-13-21 617,16 21-796,0 1 0,0-1 0,1 0-1,-1 0 1,1 0 0,1 0 0,-1 0 0,1 0 0,0-1 0,0 1-1,1 0 1,0 0 0,1-13 0,2-6-56,2 14 4,-3 6 14,-1 3 1,0 1 0,0-1 1,-1 0-1,1 1 0,0-1 0,1 1 1,-1-1-1,0 1 0,0 0 1,1 0-1,-1-1 0,1 1 1,2-2-1,13-9 16,-17 12-15,0 0 1,0-1 0,1 1 0,-1 0-1,0 0 1,1-1 0,-1 1-1,0 0 1,1 0 0,-1 0 0,1 0-1,-1 0 1,0-1 0,1 1-1,-1 0 1,1 0 0,-1 0 0,0 0-1,1 0 1,-1 0 0,0 0 0,1 0-1,-1 0 1,1 1 0,27 2 165,-24 2-115,1 0-25,-3-3-9,1 0 0,-1 0-1,0 0 1,0 0 0,-1 1-1,1-1 1,0 1-1,1 3 1,1-2 3,-3-2-14,0-1 0,0 1 1,1-1-1,-1 1 1,0 0-1,-1-1 0,1 1 1,0 0-1,0 0 1,-1-1-1,1 1 0,0 4 1,4 15 42,-5-21-51,0 0 1,0 1-1,0-1 0,0 1 1,1-1-1,-1 1 1,0-1-1,0 0 0,0 1 1,0-1-1,0 1 0,-1-1 1,1 1-1,0-1 0,0 0 1,0 1-1,0-1 0,0 1 1,-1-1-1,1 0 1,0 1-1,0-1 0,0 0 1,-1 1-1,1-1 0,0 0 1,-1 1-1,-16 24 19,17-24-22,-1-1 0,0 1-1,1 0 1,-1 0 0,0 0-1,1-1 1,-1 1 0,0 0-1,0-1 1,0 1 0,0 0-1,0-1 1,0 1 0,-1 0-1,-28 14-262,-48 19 1,68-30 181,1-1-1,-1 0 1,0-1 0,0 0 0,0 0 0,0-1 0,-1 0 0,1-1 0,0-1 0,-13-1 0,21 2 62,1 0 0,-1-1-1,0 1 1,0-1 0,0 0 0,0 1-1,1-1 1,-1 0 0,0 0 0,1 0-1,-1 0 1,0 0 0,1-1-1,-3-2 1,0 0-18,-2 1-22,0-3-2,-20-19 44,20 19 1281,10 11-1228,9 17 11,-10-17-112,-10 0-759,-24 15 192,16-13-1,0-5 241,0 0 0,-24 0 0,26-7 41,5 1 282,-22-19-64,-8-10 634,11 10 87,20 17 169,3 1-18,-13-15-190,13 15-108,4 5-434,-14-1 245,0 1 0,0 1 0,0 0-1,0 1 1,1 1 0,-21 5 0,-56 28 430,-35 11-61,125-47-617,-15 5 64,-1 0 0,1-1-1,-1-1 1,1-1-1,-1 0 1,-16-1 0,25 0-48,4 0-12,0-1 0,0 0 1,0 0-1,1 0 1,-1 0-1,0 0 1,0 0-1,1-1 0,-1 1 1,-4-3-1,-20-3 5,20 4-2,2-4-150,-2 0 66,5 4 7,-1-1 1,1 1-1,0-1 0,0 1 1,0-1-1,0 0 0,0 0 1,0 0-1,-2-6 1,-29-69-2369,29 61-23,0-28-724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3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7073,'40'-4'3092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8489,'53'0'1360,"3"-10"-264,-3-15-328,5-1-408,0-7-240,-8-6-872,1 0-960,-18-5-1284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0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315 381 3256,'2'6'1454,"1"-1"-953,-2-3-239,0-1 0,0 1-1,0 0 1,0 0-1,0 0 1,0 0 0,-1-1-1,1 1 1,-1 0 0,1 0-1,-1 4 1,-5-3 677,-2 1-779,0-1 0,0 1 0,0-1 1,0-1-1,-1 1 0,1-1 1,-1-1-1,0 1 0,0-1 1,-15 0-1,-6-2 227,-44-6 0,66 6-362,-5-3 62,4 0-73,-22-13 47,24 13-63,1 1 0,0-1 0,1-1 0,-1 1 0,1-1 0,0 1 0,0-1 0,0 0 0,1-1 0,-1 1 0,1-1 0,1 1 0,-1-1 0,1 0 0,0 0 0,0 0 0,-1-11 0,1 0-10,1 1 1,1-1 0,1 1-1,0-1 1,1 1-1,0 0 1,2 0 0,0 0-1,0 0 1,2 0 0,0 1-1,1 0 1,0 0-1,14-20 1,-19 32 7,0 0 1,-1 1-1,1-1 1,0 0-1,1 1 0,-1-1 1,0 1-1,1 0 0,4-3 1,0-1 0,6-2 1,-7 6 2,0 0 0,1 0 0,-1 1 0,0 0 0,1 0 0,-1 1 0,12 0 0,-6 6-4,-4 1 15,-1 0 0,0 1 0,0 0 1,0 0-1,-1 1 0,0 0 0,-1 0 0,0 0 0,0 1 0,-1 0 0,-1-1 0,4 15 0,15 73 943,17 177 1,-19-102-392,-9-95-341,19 121 382,-18-144-353,28 87 1,-22-84-93,-8-30-120,-8-21 20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1 8857,'-58'43'1620,"15"-4"-296,-2 5-276,7-1-416,-3 0-264,3-4-204,1 6-108,-1-3-56,0 2-448,5-8-624,0 4-1072,8-4-1264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5951 281 4360,'0'0'5265,"-6"-2"-4596,-34-14 241,-37-15-799,-2 3 0,-1 4 1,-1 3-1,-1 4 0,-1 3 1,-159-5-1,-68 0 172,36 2-4,34 19-91,0-1-144,158-3-44,-119-8-22,-132-9 18,205 14 42,-229-4-49,67 3-2,108-6 18,-68-1 0,199 13-9,-276 7 29,-239-3 265,404-8-212,-168 18-1,244-4 16,0 4-1,1 3 0,0 4 1,-158 63-1,220-73-25,0 2 1,1 1-1,0 0 0,1 2 0,-27 25 1,32-23 4,1 1-1,0 1 1,1 0 0,-15 30 0,28-48-60,0 0-1,0 0 1,0 0 0,0 0 0,0 1-1,1-1 1,-1 0 0,1 0 0,0 1-1,-1-1 1,1 0 0,0 4 0,0 5 24,-11 49 296,8-47-284,2 1-1,0-1 0,0 1 0,1-1 0,1 1 0,4 22 0,-5-29-7,0-2-21,1-1 0,-1 0 0,1 1 0,0-1 0,0 0-1,0 0 1,1 0 0,-1 0 0,1 0 0,0 0 0,0 0 0,0 0 0,4 4 0,22 23 97,41 39 1,-22-34-19,-11-8-110,4 3-11,-28-21 20,24 13 22,13 2-9,1-3 0,1-3 1,0-1-1,2-3 0,0-2 0,0-2 0,73 5 0,272-3 20,-97-7-58,-243-3 26,298 12 24,-2-29 22,6-19-48,90-11 20,-255 17 2,90-9-76,358 3 69,-272 20 25,-365 13-36,338-39 36,-276 29-40,110-16 15,23-9 105,-119 18-108,-69 14 7,-1 0-1,0-1 0,18-8 0,-7 3-15,-10 4 2,0 0 1,-1 0-1,15-9 1,-8 3 1,-6 5 2,46-27-6,-53 30 98,0-1-48,19-10-23,-18 10 64,-1 1-38,19-11-4,-19 10 569,0-4-589,1-1-11,18-28 69,-9 7-94,-9 15-4,4-35 0,-5 21-1,-5 22-3,1-1 2,6-23 26,-6 23 52,-2 3-409,0-11 121,0 5-3075,-7 7 1558,-30-12-1039,-2 3-854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6129 524 4416,'-18'-11'181,"-26"-23"1201,6 5-831,-2 2-1,0 2 1,-2 1-1,0 2 1,-2 2-1,0 2 0,-49-13 1,-533-105 799,-9 54-282,-251 17-690,-12 73-70,391 38-164,120-9-112,135-14 310,-437 98 0,586-96-316,-123 34-3,189-46 0,-1 1 0,2 2 0,-64 37 0,79-39 23,-24 22 1,35-22 83,-19 31 35,15-26-82,1 1-1,2 0 1,-18 41 0,-2 22 276,17-49-238,2 0-1,1 1 1,-10 59 0,21-93-118,-2 33 44,2-12 17,0-18-58,-1 19 44,2 0-1,1 0 1,8 43-1,1-33 22,1-1 0,2 0 0,1-1-1,2 0 1,0-1 0,2-1 0,2-1-1,0-1 1,2-1 0,1-1 0,33 28-1,-38-38-50,1 0 0,1-1 1,0-1-1,1-2 0,0 0 0,1-1 0,39 12 0,7-4 44,96 12 0,-78-19-70,1-5 0,103-4 0,177-28 130,-154 8-41,240-2 262,119-10-285,216-29-75,-189-8 60,-5-34-51,-368 61 21,479-108-31,-649 130 22,-1-2-1,-1-2 0,-1-3 1,-1-2-1,-2-2 0,86-65 1,-119 77 6,-1-3-20,0-1 0,-1 0 0,-2-2 0,0 1 0,-1-2 0,13-33 0,-25 53 11,0 0 0,1 0 1,-2 0-1,1 1 1,0-1-1,-1 0 0,0 0 1,0-5-1,0-1 1,1 6-5,-1 0 0,1 0-1,-1-1 1,0 1 0,0 0 0,-1 0 0,1-1 0,-2-4 0,0-1-4,-5-35-64,5 38 50,-2-1 2,0-1 6,2 4-4,0 0 0,-1 0 0,1 1-1,-1-1 1,0 1 0,-4-5 0,-15-21-107,16 23-84,0 0-43,-19-21-18,18 20 29,2 1-492,-17-22 169,16 21-132,-19-33-1842,24 40 2288,0-1 1,1 1-1,-1-1 0,0 1 1,0-1-1,1 0 0,-1 1 1,1-1-1,0 0 1,-1-2-1,-9-54-3623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8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1 5537,'0'0'5022,"-4"8"-4289,-31 77 487,-54 118 181,61-152-1615,-3-1 0,-1-2 0,-3-1 0,-1-1 0,-3-2 0,-52 46 0,83-81-310,5-5 10,-1 0 0,0 0 0,0 0 0,-1 0 0,1-1 0,-8 5 0,-20 13-2302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0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0 3804,'0'0'4079,"6"7"-3565,19 19-126,-14-11-67,6 18-36,-13-24-49,0-2-39,13 25-13,-16-31-170,-1-1 0,1 1-1,-1 0 1,1 0 0,-1 0-1,0 0 1,1 0 0,-1 0-1,0 0 1,0-1 0,0 1-1,0 0 1,0 0 0,0 0-1,0 1 1,0 30 169,0-25-67,-8 0-86,-26 17-11,33-23-19,0 0 0,0 0 1,-1 0-1,1 0 0,0-1 0,-1 1 0,1 0 0,-1-1 1,1 1-1,-3 0 0,-31 8 30,34-8-27,0-1-1,0 0 1,0 0-1,0 1 1,0-1-1,0 0 1,1 0-1,-1 0 1,0 0-1,0 0 1,0 0-1,0 0 1,0 0 0,0-1-1,-1 1 1,-6-3 4,6 2-9,-1 0 1,1 0-1,-1 0 1,1 0-1,-1 1 1,0-1-1,1 1 1,-6-1-1,2-6-23,-19-28 15,17 19-70,7 13 365,0 1-1,0-1 0,0 1 1,0-1-1,-1 1 0,1 0 1,-1 0-1,-2-3 0,-3 2-81,-22-10-16,15 10-50,6 3-105,5-1-17,-1 1-1,0 0 1,1 0-1,-1 0 1,0 0-1,1 1 1,-5 1 0,0-2-1,4 0-7,1 0-1,-1 1 0,0 0 1,1-1-1,-1 1 0,0 0 1,-4 3-1,-32 10 61,33-13-58,4 0-6,1-1 0,-1 1 0,1 0 0,-1 0 0,1 0-1,0 0 1,-1 0 0,1 0 0,0 0 0,0 1 0,0-1-1,-2 3 1,-27 18 13,24-16 9,0 3 2,1-1-12,1-2-1,0 0 0,1 1 0,0-1 0,0 1 0,1 0-1,0 0 1,0 0 0,0 0 0,-2 13 0,3-13 9,1-3-7,0-1-1,0 0 1,0 0-1,1 0 1,-1 0 0,1 0-1,0 1 1,1 3 0,-2 0 12,0-3-17,1-1 1,0 0 0,0 0 0,0 0-1,0 0 1,1 1 0,-1-1-1,2 4 1,3 19-7,-4-19 481,0 1-352,11 42 338,17 52-1,5 15 236,44 139-102,-65-219-631,-3-4-248,-7-27-475,-2 2-339,4 20-252,-4-21-483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0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713 599 5813,'0'0'3230,"2"-6"-2657,9-24 631,-7 38-1040,2 0-114,-4-5-22,0 1-1,0-1 0,0 0 1,0 1-1,0-1 0,-1 1 1,0 0-1,2 6 0,6 19 131,-8-13-2,-4 21-50,3-36-102,0 1 1,-1-1-1,1 0 1,0 0-1,0 0 1,-1 1-1,1-1 1,0 0-1,-1 0 1,1 0 0,-1 0-1,0 0 1,-1 2-1,-4 7-7,0 0 0,0-1 0,-2 0 0,1 0 0,-1 0 0,-17 13 0,-47 18-219,67-37 6,-3-4 12,-22-2 56,22 2 48,8-2 91,0-1 0,0 1-1,-1-1 1,0 0-1,1 1 1,-3-6-1,-2-10 0,4 10 6,1-1 0,1 1 0,-1-1 1,1 1-1,1 0 0,0-1 0,0 1 0,1 0 0,0 0 0,9-15 0,4-8-23,31-42 0,-46 73 25,25-35-6,0 6 36,-20 24 1170,-15 10-1189,-8 5-2,0 1 0,1 1 1,1 1-1,0 0 0,0 1 1,1 0-1,1 1 0,0 0 1,1 2-1,-19 30 0,-44 82 355,67-112-319,1 1 0,0 0 0,1 0 0,1 0 0,1 1 0,-3 20-1,8-29-25,-1 0 0,1-1 0,0 1 0,1 0 0,0-1 0,3 10-1,-4-14-10,1 3 149,5-1-42,20 18 57,-20-19 2075,-16-1-2216,0 0-28,1-1-1,-1 0 1,1 0-1,-1-1 1,0 0-1,0 0 1,0-1-1,0 0 1,-1-1-1,1 0 1,0-1-1,-17-2 1,10-3 42,-27-13 0,31 12 36,-2-4 183,-8-12-143,2-2 0,0 0 0,2-1 1,1-1-1,1-1 0,2-1 0,0 0 0,-16-55 0,15 19-38,3-2-1,-4-99 0,12-135-947,4 211-418,-3 63-1833,2 21 2215,0 1-2552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3836 877 3228,'0'0'2122,"2"-4"-917,24-35 1047,-25 36-2132,-1 1 0,1-1 0,-1 1 0,1-1 0,-1 1 0,0-1 0,0 0 0,0 1 0,0-1 0,0 1 0,0-1-1,-1 1 1,0-1 0,1 1 0,-1-1 0,-1-2 0,0 0 131,-2-4-79,0-1 0,-1 1 1,0 0-1,0 1 0,-1-1 0,0 1 0,-12-11 0,7 6-90,-41-42 38,-1 3 1,-97-72-1,75 67-100,-2 2 0,-2 4 0,-96-45 0,114 70 7,-1 2 0,-117-27 1,-133-7 18,275 52-72,-160-22 206,146 23 15,-95 4-1,-71 27-76,50-4-101,-37 13-34,54-6 52,83-15 10,1 2-1,1 4 0,-102 45 1,97-34 19,-84 51 0,132-67-28,0 0 0,0 2 0,2 0 0,-24 25-1,-62 85 128,52-60-83,-79 106 8,81-94-59,12-18-23,15-21 11,1 2 0,2 0 0,2 1 0,2 0 0,2 2 0,1 0 0,3 1 1,2 0-1,-7 75 0,-21 178 26,18-57-36,14-189 0,3 0 1,1 1-1,3 0 1,15 93-1,84 258 32,-95-391-17,6 26 8,8 9-34,-11-33 1,-5-10 9,0 1-1,-1-1 1,0 1-1,3 11 1,3 16 35,-2-18 7,-2-6-27,-2-6-4,-1 0 1,1 0-1,0-1 0,1 1 1,-1 0-1,0-1 1,1 1-1,4 3 1,-1 3 23,-2-5-16,0 0 0,-1 0 1,2 0-1,-1 0 1,9 6-1,17 18 17,3 4-26,-6 0 25,2-2-16,-14-17-40,15 9 17,-15-11 33,23 14-15,-22-16-16,-10-7-4,0 0 1,-1 0-1,0 1 1,10 9-1,-8-5 9,-4-5 3,0 0 0,0 0 0,0 0 0,1 0-1,-1-1 1,1 1 0,0-1 0,7 4 0,51 25 126,124 43 0,-153-65-53,1 0-1,67 6 0,71-7 52,-82-5-79,140 14 57,90 2 180,-244-14-223,-58-3-63,-1-1-1,0 0 1,1-1-1,-1-1 1,32-5-1,204-36-3,-3 6 21,-59-3 92,-122 22-120,61-21-37,-66 17 60,200-65 3,-181 57 1,0-3 0,89-51 1,-154 71-8,16-17-18,0-2-1,36-43 1,-53 53 4,0 0 0,-2-2 0,0 0 0,-2 0 0,19-44 0,-14 13 21,-2 0 0,-3-2-1,10-82 1,-1-174 57,-19 232-118,3-252 81,-7 298 1,-1 1-1,-1 0 1,-14-59 0,9 53 22,2 17-56,-2-1 0,0 2-1,-16-30 1,13 28 9,-13-27-12,2 5-8,-41-86 21,40 85 46,3 3-43,2-1 64,10 22-41,1-1 0,1 0 1,1 0-1,-3-30 0,8 50-43,0 1-1,0-1 0,0 0 0,-1 1 1,1-1-1,-1 1 0,0 0 1,0-1-1,0 1 0,-1-3 0,-9-17 127,-1-12 51,3 8-171,7 19-17,-2 1 17,-13-19-4,13 19 10,1 1-34,-29-42-2144,29 42 857,-3 0-181,0-1 875,-6-5-141,-11-1-2897,-21-8-16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4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993 1 5805,'-4'2'1057,"-6"1"-667,1 0 0,-1 0 1,0 0-1,0-1 0,-17 1 0,-58-2 634,30-1-597,-2 2-176,0 3 0,-66 13 0,96-12-155,0 1 1,0 1-1,1 2 0,1 0 1,-1 2-1,-40 25 0,36-16-12,0 2 0,1 1 0,2 1 0,0 2 0,-30 39 0,43-48-31,1 0 1,1 1-1,1 1 0,0-1 0,1 2 0,2-1 0,0 2 0,1-1 1,1 1-1,-4 26 0,9-40-13,1 0 1,-1-1-1,1 1 1,1-1-1,0 1 0,0 0 1,0-1-1,1 0 1,0 1-1,0-1 1,1 0-1,0 0 0,0 0 1,1 0-1,0-1 1,0 1-1,0-1 1,1 0-1,0 0 1,9 8-1,-2-5 16,0 0-1,0-1 1,1 0 0,0 0-1,0-2 1,1 0-1,0 0 1,0-1 0,24 5-1,16 0-13,1-2 1,-1-2-1,73-2 0,163-25 63,-258 17-621,0 0 1,-1-3-1,0 0 0,57-23 0,-77 25 271,0-1 0,0 0 0,0 0 0,-1-1 0,0-1 0,0 0 0,-1 0 0,0-1 0,0 0 0,-1 0 0,0-1 0,-1 0 0,0 0 0,-1-1 0,8-16 0,7-27-2560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4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3152,'0'0'2379,"4"8"-1020,7 15-749,-2 1 0,-1-1 1,0 2-1,4 27 0,13 113 1127,0 4-690,7-7-484,25 105-190,-46-235-420,-8-26-98,-7-12-1948,-4-11 1922,1 1 0,0-2 0,1 1 0,-3-19 0,-13-82-149,8 37 210,-69-493 549,80 536-147,2-37 0,2 61-179,0 0 0,1 1 0,0 0 1,1-1-1,8-23 0,-3 28-6,0 1-95,0 1-1,1 1 0,1 0 0,-1 0 0,1 1 1,0 0-1,0 0 0,0 1 0,0 1 0,1-1 0,0 2 1,20-3-1,-15 6 16,-1 1 0,1 1 0,29 10 0,-40-11 40,-1 4 92,0-2-128,-1 1-1,-1 0 1,1 0 0,-1 1-1,0-1 1,0 0 0,0 1-1,-1 0 1,1-1 0,-1 1 0,-1 0-1,1-1 1,-1 1 0,0 0-1,-1 0 1,1-1 0,-1 1-1,-1 5 1,-9 28 38,-1-1 1,-2 0-1,-1-2 0,-37 63 1,-96 123-1264,145-218 482,-30-7-7016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8:1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3108,'0'0'2679,"5"8"-1480,1 2-855,-1 0 0,0 0 1,-1 1-1,0 0 0,5 22 0,13 202 2057,-17-203-2239,1-1 0,12 35 0,-12-48-94,1-1 0,1-1-1,0 0 1,1 0-1,14 18 1,-17-25-37,-3-4-9,1 1 0,0 0 0,1-1 0,-1 0 0,1 0-1,0 0 1,0-1 0,0 0 0,1 0 0,0 0 0,-1 0 0,1-1-1,1 0 1,6 3 0,-5-4 11,-1-1 0,1 1 0,-1-1 0,1-1 1,-1 1-1,1-1 0,0 0 0,-1-1 0,11-2 0,-8-5 40,4-8-65,-2 0-1,0-2 1,-1 1-1,0-1 1,-1-1 0,-2 0-1,0 0 1,-1-1-1,9-37 1,-1-21 431,8-99 0,-23 177-431,1-62 503,-1 57-350,4 11-95,27 43 107,45 70 248,-61-98-350,0-2 0,1 0 0,26 24 0,7 6-5,-27-30-68,-17-14-33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01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3736,'0'0'2773,"7"5"-1980,22 17-14,-22-17-247,3 2-194,0 3-260,-3-4-18,0 0-1,0 0 0,0-1 1,12 6-1,21 14 70,-20-17-38,18 1 39,-37-9-116,0 0 0,1 1 1,-1-1-1,0 0 1,1 0-1,-1 0 0,0 0 1,0 0-1,1 0 1,-1 0-1,0 0 0,2-1 1,31-5 182,-25 4-97,-2-7-34,22-29 16,-29 37-66,1 1 0,0-1 0,0 0 0,-1 0 0,1 0 0,0-1 0,-1 1 0,1 0 0,-1 0 0,1 0 0,-1 0 0,0 0 0,1-1 0,-1 1 0,0-2 0,3-8 129,-2 6 4,0-1-1,0 1 0,0-1 1,-1 0-1,0-10 1,0-14 371,0 22 44,-8 3-435,-27-17-79,34 21-46,0 0 0,-1 1 1,1-1-1,-1 0 1,1 0-1,-1 1 1,0-1-1,1 1 1,-1-1-1,-2 1 1,-40-9-2,43 9 0,0-1-1,-1 1 0,1 0 1,0 0-1,-1 0 0,1 0 1,0 0-1,-1 0 0,1 0 1,0 0-1,-1 0 0,1 0 1,-1 1-1,-8 1 4,6-2-6,1 0 0,-1 1 0,1 0 0,-1 0 0,1 0 0,-1 0 0,-4 3 1,4 5-83,-9 26-337,10-26-616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39:08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6739 950 4660,'3'-10'402,"5"-29"170,-6 30 111,-3-1-19,-9-74 213,4 68-492,2 5-279,2 5-43,0 0 0,-1 0 0,0 0 0,0 1 0,-6-9 0,-76-123 303,71 117-303,-1-1 1,-1 2 0,-1 0-1,0 1 1,-2 1 0,0 1-1,0 0 1,-2 1 0,0 1-1,-32-15 1,0 5-19,-107-32 1,-64 2 52,135 37-77,26 6 88,-87-28 0,29-1-122,84 25 5,11 5 9,-2 1 0,1 1 0,-53-9 0,-78 0 11,6 2 16,72 1-11,1-2-24,-1 5-1,-91-2 0,-192 16-80,218 0 174,-51 0 370,-63-9-297,48 8-126,26 0-8,-85-9 9,190 8-48,1 3-1,-127 24 1,190-26 22,-251 58 54,187-40 178,-193 68 176,120-24-364,49-15-44,72-33-3,18-9-12,-23 16 15,26-16-7,-29 26 10,0 3-28,9-9 45,-13 16 7,37-35-35,4-3 5,-1-1 1,0 0-1,1 0 1,-1-1-1,-1 1 1,-4 3-1,-37 29 63,1 2 45,0 4-20,1-2-57,35-32-35,-26 22 2,-4-1 17,-5 3-5,5-4-25,-1 1 11,33-25 3,4-3-5,0 0 0,0 1 0,0 0 0,1-1 0,-1 1 0,1 0 0,-1 0 0,1 1 0,-4 3 0,-27 26 31,-5 2-27,30-26-7,-107 112 124,82-76 117,-40 72 0,1-3-99,-34 25-69,56-75-48,29-39-30,10-15 12,-28 37 15,-67 92 8,63-75-4,0 10 202,-16 30 170,46-84-381,-18 42-1,13-25 6,-3 5 43,2 1 1,-22 69-1,35-89-4,1 0 0,0 1-1,2-1 1,1 1 0,0 0 0,2 0 0,2 26 0,2-30-20,1 0 0,0-1 1,13 29-1,-8-19 32,-2-14 22,27 34-34,1-1-1,3-3 1,69 64-1,-58-63-35,69 48-1,27-2-9,-3-3 9,28 15-43,-24-30 62,212 118 137,-303-152-171,-39-25-8,0-2 0,1 0 0,25 12 0,-11-9 33,1-1 0,61 17 0,-32-19 9,1-3-1,84 1 0,128-13 75,-211 1-107,29-1 11,445 2 252,-404 11-143,146 31 1,-143-19-38,239 7 0,-96-14-4,100 2 35,-232-15-53,90-2 107,-162-3-117,85-14 0,-92 5-9,217-38-32,-5-25 6,-237 60-33,11-6 54,0 0-3,-11 2-40,-14 7-27,-22 9 46,0-2 4,26-14-47,-27 15 30,1 0 0,-1 0 0,0-1 0,10-9 0,-6 5 4,6-7 1,28-35 12,87-116-30,-101 123 23,-1-1 0,27-60 0,-37 61-21,-2-1 0,-3-1 0,13-60 0,-26 99 4,41-246 1,-38 208 1,-2-1 1,-2 1-1,-9-78 1,-27-267-31,14 125 65,16 224-36,-2 1 0,-2-1 0,-2 2 0,-19-50 0,14 54-34,0 4 43,-4-12-44,2-2 49,13 36-9,-9-32-2,4 0 17,5 25-27,2 9 3,2-1-1,-1 1 0,1-1 1,-1-9-1,-1-25 26,2-3-30,0 29 11,3-26-21,2-1 2,-2 25 15,6-31-14,26-146 44,-21 100-12,-12 91-14,-1 1-1,1-1 0,0 0 1,-1 1-1,0-1 1,0 0-1,0 1 0,-1-5 1,0-1-1,1 5-4,0 1-1,0-1 0,0 0 0,0 1 1,-1-1-1,1 1 0,-3-7 1,1 2-1,0 1 13,2-1-16,-4-23 0,-1 15 25,1 6-19,-17-27-26,18 29 24,1 6 1,1-1-1,0 1 0,-1-1 1,1 1-1,-1-1 0,0 1 0,1 0 1,-1 0-1,0 0 0,-1 0 1,1 0-1,-4-3 0,-46-40-2,16 13-14,3 3 27,26 24-28,-1-2 13,-26-19 37,26 19-8,0 1-3,-22-19-20,22 19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1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1005 4984,'0'0'1297,"-6"-1"-53,-1 0-750,-3-1-46,-2 1 4606,20-4-4947,392-222 972,22 17-699,-410 204-374,596-275 534,-492 223-502,-64 33-22,-5 1-18,-37 20 2,-2-1-5,26-11 26,-25 12 147,-14-2-678,-14-21 334,14 20 58,3 6 105,1 1 0,-1-1 1,0 0-1,0-1 0,0 1 1,0 0-1,1 0 1,-1-1-1,1 1 0,-2-3 1,0 1 3,-1 0 1,1 0 0,0 0-1,-1 0 1,1 1 0,-8-5-1,-23-14-18,25 15 34,3 2-9,-19-16-16,19 15 38,16 11 12,81 38 48,-72-39-42,0-2-6,-4 0-10,-1-1-1,0 0 1,1-1-1,25-2 1,-27 1-13,37-5 10,-16 0-28,-25 3 46,-1 2-53,24-2 72,-24 1 210,-17 6-264,-29 13 30,20-6 11,7-5-17,-29 28 95,30-27-103,-28 29 52,-8 11-9,37-40-53,6-6 2,-1 2 0,1-1 0,-1 0 0,1 1 0,0-1 0,0 1 0,1 0 0,-4 6-1,-13 20 46,14-22 123,3-2-100,-1 1-189,-4 7 278,5 0-2972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23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326 183 2148,'-51'-56'232,"-6"11"-132,-1 13-56,-16 3-464,-12 8-572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24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2584,'0'0'1112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3204,'46'-45'2180,"11"-11"-327,9 11-593,-9 16-384,-20 95-876,-37-13-608,-14 0-1344,-24 0-953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0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1554 39 3956,'0'0'5705,"-1"-6"-5014,-6-20 2327,11 32-2814,-1 1-137,-1-4-34,-1 0 1,1 1 0,0-2-1,0 1 1,0 0 0,0 0 0,0-1-1,5 5 1,118 134 395,-122-138-425,0 0 1,-1 0 0,1 0 0,-1 1 0,1-1-1,2 8 1,-1-3-8,0-2 13,-1-1 21,10 18-30,-9-18 16,-4 1-20,0 15 4,0-15 10,-7-3-1,-22 11-18,16-10 2,7-2 11,4-2-5,0 1 0,0-1 0,0 1 0,0-1 0,0 0 0,0 0 0,0 0 0,0 0 0,0 0 0,0 0-1,0-1 1,0 1 0,-3-2 0,-59-15-87,60 16 68,1 0 0,0 0 0,0 0 0,0 0 1,0 0-1,0-1 0,0 1 0,-4-4 0,1 1-23,-1 1-106,0-3-13,-21-17-21,27 23 169,0 0 0,1-1 0,-1 1 0,0-1 1,1 1-1,-1-1 0,1 0 0,-1 1 1,1-1-1,-1 0 0,1 1 0,-1-1 0,1 0 1,-1 1-1,1-1 0,0 0 0,-1-1 1,-18-58-330,19 59 334,0 1 1,0-1 0,0 0-1,-1 1 1,1-1 0,0 1-1,0-1 1,0 0 0,0 1-1,0-1 1,0 0 0,1 1-1,-1-1 1,0 1 0,0-1-1,0 0 1,0 1 0,1-1-1,36-96-337,-27 83 311,15-10 10,-19 18 41,-2 1-26,11-13 4,-11 13 24,1 5-33,-1 0 20,-2-1-3,0 1-1,-1-1 0,1 1 1,0 0-1,-1 0 1,1 0-1,0 0 0,-1 0 1,1 0-1,0 1 0,0-1 1,2 1-1,-2 6 29,8 20-21,-9-15 22,-5 9-19,4-18-9,0-1-1,-1 1 0,1-1 1,-1 1-1,0-1 1,1 0-1,-1 1 0,-1-1 1,-1 4-1,0 0 0,0-1-4,-1 1 17,-11 18-14,11-18-10,-2-1 16,-1 2-10,-23 18 0,8-8-4,16-13 24,0-1-6,-19 11-23,19-11 20,4-2-11,1-1 1,-1 0-1,1 0 1,-1 1 0,0-1-1,1 1 1,0-1-1,-1 1 1,1 0 0,-1-1-1,-1 3 1,-1-1-5,-1 0 11,-1-1 23,-1 0-26,5 0-8,0 0 1,-1-1 0,1 1 0,-1-1 0,1 0 0,-1 0 0,1 0-1,0 0 1,-1 0 0,-4-1 0,-22-2 20,22 2 5,1 1-11,-19 0-24,19 0-4,0 0 10,-22 0 14,23-5-10,-16-13 31,15 13-12,3-2-35,-26-54-48,27 55 102,2 1-54,0-18 19,0 18 52,0 11-93,-1 1 37,3 24-22,0-23 25,1 25 33,-3 27-21,0-54 22,-3 0 3,1-1-27,0-3-7,1-1 0,0 1 0,0 0 0,0 0 0,1 0 0,-1 0 0,0 0 0,1 0 0,-1 0 0,1 0 0,-1 3 1,-3 0-16,-15 14 4,8-12 26,-20 5 0,17-10-7,-6 3-173,14-12 39,-15-21 33,16 21 51,3 1 25,-8-15-3,8 16-8,3 11 35,5 21-4,-5-14 8,-1 12 15,0-25-26,0 0 1,1 1-1,-1-1 0,0 0 0,0 1 1,0-1-1,0 0 0,-1 1 0,1-1 0,0 0 1,0 1-1,0-1 0,0 0 0,0 1 1,0-1-1,0 0 0,-1 1 0,1-1 0,0 0 1,0 0-1,0 1 0,-1-1 0,1 0 1,0 0-1,0 1 0,-1-1 0,1 0 1,0 0-1,-1 0 0,1 1 0,0-1 0,0 0 1,-1 0-1,1 0 0,0 0 0,-1 0 1,0 0-1,-27 14-76,27-13 65,0-1 0,1 0-1,-1 1 1,1-1-1,-1 0 1,0 0 0,1 1-1,-1-1 1,0 0-1,1 0 1,-1 0 0,0 0-1,1 0 1,-1 0-1,0 0 1,0 0 0,1 0-1,-2 0 1,-22-3-296,17 2-53,1-7-65,0-1 328,0 0 1,0 0 0,1 0-1,0-1 1,1 1-1,0-1 1,1-1 0,-1 1-1,2 0 1,-3-19 0,4-33-108,1 58 241,1 10 70,2 29 102,-2 0-1,-3 42 1,-1-8-41,1-57-132,-8 13-35,8-19-12,-4-4 5,-19 9 2,25-11 2,-1 1 0,1-1 0,0 0 0,-1 0 1,1 0-1,-1 1 0,1-1 0,0 0 0,-1 0 0,1 0 0,-1 0 0,1 0 0,-1 0 0,1 0 0,0 0 0,-1 0 0,1 0 0,-1 0 0,1 0 0,-1 0 0,1 0 0,0-1 0,-1 1 0,1 0 0,-1 0 0,1 0 0,0-1 1,-1 1-1,1 0 0,-25-13-153,12 3 32,-11-18 52,10 17 32,9 8 38,0 0-1,0 0 1,0 0 0,-1 1-1,1 0 1,-1 0-1,0 1 1,1 0 0,-1 0-1,0 0 1,0 0-1,0 1 1,0 0 0,1 0-1,-1 1 1,0 0-1,0 0 1,0 0 0,-9 4-1,-8 5 61,2 2 0,0 0 0,0 1 0,-18 17-1,-74 69 555,102-89-554,-246 245 629,111-128-761,143-124-99,0 0-1,-1-1 1,1 1 0,-1-1 0,1 0-1,-1 0 1,0 0 0,-4 1-1,-1 1-397,1 0-1815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4272,'62'0'884,"4"-4"-27,0 0-301,-9-4-284,3 0-96,-3-1-96,-14 9-56,-14 0-4477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1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657 0 3084,'-7'6'476,"-38"27"501,13-13-743,-84 55 540,71-42-687,16-12 91,-44 39-1,64-53-125,4-3-13,0 1-1,0-1 1,1 1 0,-1 0 0,-4 6-1,-15 19 217,15-16 120,0 13 68,8-26-419,1-1 0,0 1-1,-1-1 1,1 1 0,0 0-1,0-1 1,0 1 0,0 0 0,0-1-1,0 1 1,0 0 0,0-1 0,0 1-1,0 0 1,0-1 0,0 1 0,0-1-1,1 1 1,-1 0 0,1 0 0,8 29 405,-9-29-410,1 0 0,-1 0 0,0 0 0,1 0 0,-1 0 0,1 0 0,-1 0 0,1 0 0,-1 0 0,1 0 0,0-1 0,-1 1 0,1 0 0,2 1 0,24 21 74,1-1-1,2-1 1,31 17 0,-57-37-80,-1 1-1,0 0 0,1 0 1,-1 0-1,0 0 1,0 0-1,5 6 0,-2-2 25,1-1 107,-3 0 22,2 0-104,-4-3-22,0-1 0,0 1 0,0 0 0,-1 0 0,1 0 0,0 0 0,-1 0 0,1 0 0,0 3 0,-2-4-15,1-1 0,-1 1 0,0 0 0,1-1 0,-1 1 0,0 0 0,0 0 0,0-1 0,0 1 0,0 0 0,0 0 0,0-1 0,0 1 0,0 0 0,0 0 0,0-1 0,0 1 0,-1 0 0,1-1 0,0 1 0,-1 1 0,1-2-3,-1 1 0,1 0-1,0 0 1,0-1 0,-1 1-1,1 0 1,0-1 0,0 1-1,0 0 1,0 0 0,0-1-1,0 1 1,0 0 0,0 0-1,0-1 1,0 1 0,1 0-1,-1 0 1,0-1 0,0 1-1,1 1 1,-9 3 209,-7 4-175,0-1 1,-1-1 0,1 0 0,-1-1 0,0-1 0,-1-1-1,1 0 1,-1-1 0,-29 2 0,34-5-3,0-1-1,-1 0 1,1 0 0,0-2 0,0 1 0,1-2 0,-1 1-1,1-2 1,-1 1 0,-16-11 0,19 10-37,1-1 0,0-1 0,0 1 0,1-1 1,0 0-1,0-1 0,0 0 0,1 0 0,0 0 0,1-1 0,0 0 1,0 0-1,-3-10 0,2 3-12,2 0 1,0 0-1,1 0 1,0 0-1,2 0 1,0 0-1,0-1 1,2 1-1,0-1 1,1 1-1,7-31 1,-1 18-39,1 1 0,2 0 0,0 1 0,2 0 0,23-37 0,-33 60-162,-1-1 0,1 1 0,0 0 0,0 0 0,1 0 0,-1 0 0,1 1 0,5-5 0,0 0-462,6-7-2112,21-19-480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2766 27 3376,'0'0'221,"-6"-2"11,-22-5 153,-1 1 0,0 1 0,0 2 0,-29-1 0,-126 9 1474,90-1-1454,-184 7 489,-163 14-568,-123 23 470,495-36-676,0 2 1,1 4 0,1 2 0,-96 44 0,143-55-79,0 1 1,1 2-1,0 0 1,1 0-1,0 2 1,1 0-1,1 1 1,0 1-1,1 0 1,1 1-1,0 1 1,1 0-1,1 1 1,1 0-1,-10 25 1,-1 12 104,2 0 0,3 2 0,2 0 0,3 1 1,2 0-1,3 1 0,1 69 0,5-1-127,1 101 34,8 147-6,-7-150-58,5 70-1,4-131 15,2 26-17,33 156 24,-19-130 109,14 181 1055,-29-238-1077,-5 61-96,-7-93 20,-1-4 8,6 78 32,-4-187-44,0-11 122,0 2 130,0 15 44,0-15 286,-3-11-571,-32-36-52,-59-56 0,31 35-77,36 33-17,-38-51-1,1-14 54,61 90 26,1-2 19,0 2 13,1-3-8,-1 0 1,-1 0 0,1 1-1,-1-1 1,-1 1-1,-5-10 1,10 21 24,1 4-4,1 0 1,1 0 0,0 0 0,0 0 0,11 14-1,33 44-29,0-5 36,4-1 0,2-3 0,79 66 0,-58-61-18,-70-60 42,-4-1-39,0-1 0,0 0 0,0 0 0,0 0 0,0 0 0,0 0 0,0 0 0,0 0 0,0 0 0,1 0 0,-1 0 0,2 0 0,0 1 7,1 2 1002,3-10-813,68-54-76,83-87 0,62-86-478,-197 207 249,23-27-762,22-21-3189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4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57 886 2524,'0'0'8155,"-3"-8"-8066,-1-1-86,1-1-1,0 1 0,0-1 1,1 0-1,0 0 1,1 0-1,0 0 0,0 0 1,1 0-1,1 0 1,2-18-1,1 13-7,1 1-1,1-1 1,0 1 0,0 0-1,2 0 1,0 0-1,0 1 1,1 1 0,18-21-1,-9 15 5,-1 1-1,2 1 0,1 0 1,0 1-1,28-15 1,-36 23 3,0 1 0,0 1 0,0 0 0,20-5 0,-26 8 2,1 1 0,-1 0 0,1 1-1,0-1 1,-1 1 0,1 0 0,0 1 0,-1 0 0,12 2 0,-6 4 37,-5-1-28,-1 0 0,1 0 1,-1 0-1,-1 1 0,1-1 0,-1 1 0,0 1 0,0-1 0,-1 1 0,0 0 0,-1 0 0,0 0 0,0 0 0,0 0 0,-1 1 0,2 13 0,-5-8 11,1 0-1,-2 0 0,1 0 0,-2-1 0,0 1 0,-1-1 1,0 0-1,-9 20 0,4-21 40,2-3-41,-24 22 84,2-6 10,15-16 151,-15 4 74,15-9-93,-17-1-86,31-3-157,-1 0-1,1 1 1,-1-1 0,1 0 0,-1 0-1,1 0 1,-1 0 0,1 0 0,-1 0-1,1 0 1,-1 0 0,1-1 0,-1 1 0,1 0-1,-1 0 1,1 0 0,-1 0 0,1-1-1,-1 1 1,1 0 0,-1-1 0,1 1-1,-1 0 1,1-1 0,0 1 0,-1-1-1,-12-10 16,1-1 0,0-1-1,1 0 1,1 0 0,0-1-1,1-1 1,0 1 0,1-2-1,1 1 1,-9-27 0,-46-180 194,14 48-194,37 138-24,4 15-26,0 0 0,2 0 1,1-1-1,-4-33 1,8 51-239,-3-3-324,-13-20-505,13 20-373,0 1-626,-9-21-420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02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13 6389,'24'-10'1654,"-19"8"1695,-8 13-2954,-8 34 99,-1-1 0,-21 44 0,-47 93 476,-4 10-164,-110 332 480,144-363-1046,-39 220 1,67-280-714,21-97 313,0 1 1,-1-1-1,1 1 0,1 0 1,-1-1-1,1 1 1,-1 7-1,1-2-132,-1-2-697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5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0 3064,'0'0'961,"2"7"188,2 1-727,-2-4-238,0 1 0,0 0 0,0-1 0,-1 1 0,0 0 0,0 0 0,0 0 0,0 0 0,-1 0 1,0 0-1,0 7 0,-1-1 107,1-4-178,0-1-1,-1 1 0,0-1 1,0 0-1,0 1 0,-1-1 1,0 0-1,0 0 0,-4 7 1,-25 49 265,28-57-258,-1 2-56,-15 17-13,14-18 168,0-3-122,-14 8-50,14-9-57,-1-4-8,-19-6 17,25 8 1,-1-1 1,0 1-1,1 0 1,-1 0-1,1-1 0,-1 1 1,0 0-1,1-1 1,-1 1-1,1 0 0,-1-1 1,1 1-1,-1-1 1,1 1-1,-1-1 0,1 1 1,0-1-1,-1 0 1,0 0-1,-8-12 19,1 0-1,0-1 1,0 0 0,2 0 0,0-1-1,0 0 1,-4-23 0,6 22 61,3 12 125,-3 10 149,-11 23-56,1 0 0,-20 60 0,13-30-88,14-41-134,-6 31 0,8-37-43,0-5-30,3-4-21,-1 0-1,1 1 1,0-1-1,0 1 1,0-1 0,-1 6-1,0-4-464,-4 7 630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1 2604,'-2'6'712,"-4"21"161,5-20 1795,0-1-1658,1 2-672,0-6-219,0 1 0,0-1 0,0 1 0,0-1 0,-1 1 0,1-1 0,-1 1 0,0-1 0,0 1 0,1-1 0,-2 0 0,-1 4 0,-16 42 806,4-7-300,-30 54-1,18-49-486,-3-1 0,-1-1 0,-61 65 0,26-38-180,64-68-43,-1 0 1,1 0-1,0 0 0,-1 0 0,0-1 0,0 1 0,0-1 0,0 0 0,-5 3 0,-1 0-298,2 1-1437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6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1193 0 2980,'0'0'4777,"-4"9"-3903,-59 124 1616,45-101-2216,-2 0 0,-1-2 0,-2 0 1,0-1-1,-52 48 0,38-45-172,-1-2 1,-2-1-1,-85 46 1,95-59-97,-2-2-1,1-1 1,-2-1 0,0-2-1,0-2 1,-1-1 0,0-1 0,-62 2-1,85-7-9,8 0 3,1-1 0,-1 0-1,0 0 1,1 0 0,-1 0 0,0-1 0,1 1 0,-1-1-1,-4-1 1,-24-5-9,31 7 8,-1 0 0,1 0 1,-1 0-1,1-1 0,-1 1 1,1 0-1,-1 0 0,1 0 1,-1 0-1,1-1 0,-1 1 1,1 0-1,-1-1 0,1 1 1,-1 0-1,1-1 0,0 1 1,-1 0-1,1-1 0,0 1 1,-1-1-1,1 1 0,-1-1 1,-12-18-32,13 18 32,-1 1 0,1-1 0,0 1 1,-1-1-1,1 1 0,0-1 0,-1 0 0,1 1 0,0-1 0,0 1 1,0-1-1,0 0 0,0 1 0,-1-1 0,1 0 0,0 1 1,0-1-1,1-1 0,-1-5 1,0-1 1,1 1-1,0-1 0,0 1 1,1 0-1,0 0 0,0-1 1,4-6-1,-3 10-4,-1-1-1,1 1 1,0-1-1,1 1 1,4-5 0,6-3 3,0 1 0,1 1 0,0 0 0,1 1 0,17-8 0,-31 16 0,0 0 1,0 0-1,0 1 1,0-1-1,0 0 1,0 1 0,0-1-1,0 1 1,1 0-1,-1-1 1,0 1-1,4 0 1,0 1 4,6 0 8,11 8 6,-23-9-17,1 0 1,-1 0 0,1 0 0,-1 0 0,0 0-1,1 1 1,-1-1 0,1 0 0,-1 0 0,0 1 0,1-1-1,-1 0 1,0 1 0,1-1 0,-1 0 0,0 1 0,1-1-1,-1 0 1,0 1 0,0-1 0,1 1 0,-1-1 0,0 0-1,0 1 1,0-1 0,0 1 0,3 6 12,0 0 1,0 1 0,-1-1-1,0 0 1,-1 1 0,0-1-1,0 1 1,0 0-1,-1-1 1,0 1 0,-1-1-1,-2 15 1,-6 7 89,-2-1 0,0-1 0,-2 0 0,-32 50 0,14-33-18,-68 75-1,67-86-297,-1-1 0,-2-2 1,-1-1-1,-68 41 1,99-67-928,0-2-651,-14 5-733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6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1042 1 3792,'0'0'5736,"-5"6"-4895,0 2-699,0 0 0,0 1 0,1-1 0,0 1 0,1 0 0,0 0 0,0 0 1,1 0-1,0 0 0,0 15 0,4 23 481,10 54 0,1 9 98,-11-73-412,9 202 1210,-11-187-1255,-3 0 1,-14 81-1,12-109-198,-2 1 0,0-2 0,-2 1 0,-12 26 1,14-37-33,0-1 1,0 0 0,-1 0 0,-1-1-1,0 0 1,0-1 0,-1 0 0,-1 0-1,-11 8 1,13-11-22,1-1 0,-2 0 0,1 0 0,-1-1 0,0-1-1,0 1 1,0-2 0,-1 1 0,1-1 0,-1-1 0,0 0 0,-12 1 0,1-4-85,1-2 0,-1 0 1,1-1-1,0-1 0,0 0 1,1-2-1,-22-10 0,5 0-73,1-2 0,-62-42 0,61 34 166,2-2-1,1-2 1,2 0 0,1-3 0,1 0 0,2-2-1,2-1 1,1-1 0,-26-54 0,44 79-4,1-1 1,1 1-1,1-1 1,-1 0-1,2 0 1,0 0-1,1 0 1,0 0-1,1-16 1,1 18-16,1 0 0,1 0 0,0 0-1,0 1 1,2-1 0,-1 1 0,1 0 0,1-1 0,0 2 0,0-1 0,9-12 0,11-10 2,1 2-1,2 0 1,1 2 0,49-38 0,-75 64-1,0 1 0,0-1 0,0 1 0,0 0 0,1 0 0,-1 1 0,6-3 1,-6 2-73,0 1 0,0 0 0,-1-1 0,1 0 1,0 1-1,-1-1 0,1 0 0,3-4 0,17-13-924,-17 14-408,45-16-8600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3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3564,'-20'43'7934,"14"-46"-7827,-19-7-63,19 7 48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40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2760,'5'0'178,"-1"1"-1,0-1 0,0 1 1,0 0-1,1 1 1,-1-1-1,0 1 0,0-1 1,-1 1-1,1 0 1,0 1-1,-1-1 0,6 5 1,4 5 234,0 0 0,11 15 0,-10-12 17,18 24 406,-1 1 0,36 61 0,42 96 704,-86-153-1189,-4-9-132,83 170 608,12 26 272,-23-50-545,161 456 584,-192-426-704,-9-26-21,48 182 148,-34-110-422,-35-149-67,99 326 12,-92-317-50,30 80-54,-27-113 34,17 39-94,-48-98 106,-6-19 166,-8-12-299,0 0 98,4 3-1,-1 1 0,0-1 0,0 1 1,0-1-1,0 1 0,0 0 0,-1 0 1,1 0-1,-1 0 0,-3-1 1,-117-80-469,96 68 319,0 1 1,-1 1 0,-36-12-1,19 12-116,1-2 0,1-2 0,1-2-1,-73-44 1,104 58 216,9 3 28,-1 1-1,1 0 0,-1-1 0,1 0 0,-1 1 1,1-1-1,0 0 0,-4-4 0,-2-2-31,2 4 29,1-1 1,0 0-1,0 0 1,1 0-1,-1 0 1,-3-7-1,-3-8 16,3 0 20,7 16-18,8 9-12,36 31 34,-1 2 0,41 50-1,-57-62 3,2 0 0,33 23-1,-25-20 1,-28-23-2,0 0-1,0-1 1,1 0 0,-1 0-1,18 6 1,-12-4 11,20 16-15,-2-2-14,-20-12 0,17 16 6,2 2 20,-25-21 852,1-13-767,8-10-89,0 1 1,-2-2-1,0 0 1,-1-1-1,0 0 1,10-25-1,4-14-14,40-65-1,35-36 2,-97 154 1,8-22-694,-10 22-63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4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961 41 5925,'0'0'4420,"6"1"-3951,4 0-310,-4-1-111,-1 1 0,0-1-1,1 1 1,-1 0-1,0 1 1,1-1-1,-1 1 1,0 0-1,0 1 1,-1-1 0,1 1-1,7 5 1,-6-4-22,-3-2-16,-1-1 0,0 1 0,0 0-1,1-1 1,-1 1 0,-1 1 0,1-1 0,3 4-1,10 13 11,-10-8 7,0 37 26,-9-39-33,-9 10-20,4-11-5,-46 19 60,54-26-59,0-1 0,-1 1 0,1-1-1,0 1 1,0-1 0,-1 1-1,1-1 1,0 0 0,-1 0 0,1 0-1,0 0 1,0 0 0,-1 0-1,1 0 1,0 0 0,-1 0 0,-1-1-1,-1 0-21,0 1-127,0-7-114,0-1 195,0 1 0,0-1-1,1 0 1,0 0 0,1 0 0,0 0-1,0 0 1,1 0 0,0-1 0,0 1-1,1 0 1,0-1 0,1-9 0,7-18-74,-4 21 146,0-1 0,1-23 0,-10 46 31,-17 25 52,1 1 0,-30 65 0,47-88-56,-5 13 117,-1 0 1,-23 38-1,17-36-46,13-19 18,0-1 47,-6 13-27,2-11-49,-12 1-39,8-6 10,-14-4-28,12-3-41,-8-8-28,1-2 1,1 0-1,1 0 0,0-2 1,-21-26-1,-16-17 48,55 60-9,-1-1 0,1 0-1,-1 1 1,1-1 0,-1 1-1,0-1 1,1 1 0,-1 0 0,0-1-1,1 1 1,-1-1 0,0 1-1,1 0 1,-1 0 0,0-1-1,1 1 1,-1 0 0,-1 0-1,-8-1 1,1 0-1,-1 1 1,1 0-1,-1 1 1,-14 2-1,23-2 4,1-1-1,-1 0 0,0 0 1,0 1-1,0-1 1,1 0-1,-1 1 1,0-1-1,0 1 1,1-1-1,-1 1 1,0-1-1,1 1 1,-1-1-1,1 1 1,-1 0-1,1-1 0,-1 1 1,0 1-1,-20 24 168,1 1 0,1 1-1,2 0 1,-16 35-1,-90 212 710,110-248-840,-30 41 0,36-57-28,-18 29-6,-4-7-305,17-23-692,-13 4-750,13-10-786,-19-1-289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41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0 307 5060,'37'0'1605,"6"4"-109,3-4-180,-3-8-228,0 0-300,0-1-376,-6-7-228,6-4-116,-1-1-12,-10-7-20,2-1-488,3-8-676,0-3-552,-8-2-560,0-11-245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7:41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3092,'0'0'8442,"3"-9"-8375,6-26 7,-6 26 587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39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3698 8253,'0'0'4778,"-5"-6"-4121,-1-2-500,1 0 0,0-1 0,1 1 0,0-1 0,0 0 0,1 0 0,0 0 0,1 0 0,-2-15 0,-11-66 675,-21-106-125,8 78-587,-86-378 73,32-7-233,1-292 12,27 485 51,7 49-9,40 214-41,1 8 20,-2-59 0,0-45-59,8 118 84,0-15-39,-5-57 0,3 74-13,2 13 37,-7-39 34,4 27-47,0-29 0,2 34-39,-1 14 60,-3-4-26,-2-34-184,-2 248 178,3-34 23,-11-39 27,13-98-15,2-1-4,-4-8 21,5-22 2,0-12-43,-3-51-414,2 0 0,12-109 0,0 30 11,-8 83 325,2 0-1,21-99 1,-24 151 89,-1 0-1,1 0 1,-1 0-1,1 0 1,-1 0-1,0 0 1,0 0-1,0 0 1,0 0-1,0 0 1,-1-3-1,0-1 0,1 1 6,4 12-101,23 58 135,21 42-2,-24-72-20,-13-20-10,2 0-1,0-1 1,0 0 0,1-1 0,1 0 0,0-2 0,1 0-1,0 0 1,1-1 0,0-2 0,0 1 0,28 8 0,-10-8-87,38 6 1,-66-14-532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02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74 2980,'0'0'1908,"4"9"-1444,39 69 454,-39-71-691,5 0-77,1 2-113,2 0 0,-1 0-1,1-2 1,0 1 0,1-2-1,26 11 1,-38-17-31,-1 0-1,1 1 1,-1-1 0,1 0-1,-1 0 1,1 0-1,0 0 1,-1 0 0,1 0-1,-1 0 1,1 0 0,-1 0-1,1 0 1,0-1-1,-1 1 1,1 0 0,-1 0-1,1 0 1,0-1 0,28-10 161,-29 11-158,1 0 0,0-1 1,-1 1-1,1 0 0,0 0 0,-1-1 0,1 1 1,0-1-1,-1 1 0,1-1 0,-1 1 0,1-1 1,-1 1-1,1-1 0,-1 1 0,1-1 0,-1 1 1,1-1-1,-1-1 0,9-10 189,-2 0 1,1-1-1,10-26 0,-16 33-58,0-1 0,0 0 0,-1 0 0,0 1 0,0-1 0,0 0-1,-1 0 1,0 0 0,-1 0 0,1 0 0,-1 0 0,-2-7 0,-4-7 232,0 14-174,2 4-189,0 1-1,0-1 1,0 1-1,0 0 1,0 1-1,-1-1 1,1 1-1,0 0 1,-1 1-1,1-1 1,-1 1-1,1 0 1,-1 0-1,1 1 1,0 0-1,-1 0 0,-8 3 1,0 1-3,1 0 0,0 1 0,0 1 1,0 0-1,1 1 0,0 0 0,0 1 0,1 1 0,0 0 0,1 0 1,0 1-1,0 0 0,1 0 0,1 1 0,0 1 0,1-1 0,0 1 1,1 1-1,0-1 0,1 1 0,1 0 0,-4 21 0,1-8-6,7-14-172,6 17-746,-5-22-1031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1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3336,'0'-4'1048,"0"-18"3509,0 30-4097,1 11-239,1 1 1,1 0 0,7 25-1,22 68 63,-14-55-184,35 99-104,-37-113-391,-14-38-1023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627 169 2892,'0'0'1394,"-7"-5"-1150,-22-17-70,22 17-61,0 2-21,2 1-81,1 1-5,0-1 1,0 1-1,0-1 1,1 1-1,-2 0 1,1 1-1,0-1 1,0 1-1,0 0 1,0 0-1,0 0 1,0 0-1,0 1 1,0-1-1,0 1 1,-7 2-1,-15 9 43,0 1-1,0 2 1,1 0-1,1 1 1,1 2-1,-24 22 1,10-6 158,1 3 0,2 1 0,1 2 0,2 0 0,2 3 0,-23 45 0,44-73-174,1 0 0,1 0 0,0 1 0,1 0 0,1 1-1,0-1 1,1 0 0,1 1 0,0 0 0,2 0 0,0-1-1,0 1 1,2 0 0,6 31 0,-3-32-17,1 0 0,0-1 1,1 0-1,1 0 0,0-1 0,19 25 0,-1-6 47,34 34-1,-39-45-51,-4-3 30,2-1 0,0-1 0,2-1 0,-1 0 0,2-2 0,0 0 0,0-2 0,2 0 0,29 10 0,-37-17-7,1 0 0,-1-1 1,1-1-1,0 0 0,0-1 0,0-1 0,1-1 0,-1 0 0,0-1 1,0-1-1,0-1 0,0 0 0,0-1 0,28-12 0,-29 8-27,1 0 0,-2-1-1,0-1 1,0-1-1,0 0 1,-2-1-1,1 0 1,-2-1-1,1-1 1,16-25-1,-11 12-13,-1-1 0,-1 0 0,-2-1 0,-1 0 0,10-37 0,-11 26 3,-3 0-1,-1-1 0,-1 0 1,0-62-1,-7 71 0,-1 0 1,-2 1 0,-1-1-1,-1 1 1,-2 0-1,-15-44 1,14 55 0,-1 0 0,-1 0 0,-1 1 0,-1 0 0,-1 1 0,0 1 0,-1 0 0,-1 1 0,0 0 0,-2 1 0,1 1 0,-2 0 0,0 2 0,0 0 0,-1 1 0,-36-15 0,2 4-16,-1 2-1,-85-18 1,114 32 30,24 6-14,-1-1 0,0 1 0,0-1 0,0 1 0,0 0 0,0 0 0,0 0 1,0 0-1,0 0 0,1 0 0,-1 1 0,0-1 0,0 1 0,-3 0 0,-1 1-17,0-1-197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3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1220 20 1780,'5'-2'254,"14"-5"20,-9 6 22,8 6-58,-1 0 0,0 2 1,0-1-1,-1 2 0,0 0 0,0 1 1,-1 1-1,21 17 0,0 5 111,36 44 0,-47-47-304,-18-18 15,-4-6-28,-2-3-15,0 0 0,0 0 0,0-1 0,0 1 0,0 0 0,0 0 0,-1 0 1,1 0-1,-1 0 0,1 0 0,-1 3 0,0-3-6,0 0 0,0 0 1,-1 0-1,1 0 0,-1 0 1,0 0-1,1 0 0,-1 0 0,0 0 1,0 0-1,-2 2 0,0 1-2,3-4-11,0-1-1,0 1 1,-1 0 0,1-1 0,0 1-1,-1 0 1,1-1 0,0 1 0,-1-1-1,1 1 1,-1-1 0,1 1 0,-1-1-1,1 1 1,-1-1 0,0 1-1,0 0 1,-31 18 22,26-18-24,1 1 1,-1-1 0,0 0 0,1 0 0,-1-1 0,0 0 0,0 0 0,0 0 0,-8-2 0,2-4-166,4-2 59,0 0-1,1 0 1,-1 0-1,2-1 1,-1 0 0,-8-18-1,5 7-140,0-1 1,-10-38-1,-10-59-32,29 113 280,0 0-36,-5-17 18,5 17 81,-1 10-24,0 1-27,1-4-3,0 0 0,0 0 0,1-1 0,-1 1 0,1 0 0,-1 1 0,1-1 0,0 0 0,0 0 0,0 0-1,0 4 1,-4 70 121,3-67-95,0 1 0,-1-1 1,0 0-1,0 0 0,-1 0 1,-4 10-1,2-11-19,3-4-8,0 0-1,0-1 1,-1 0-1,1 0 1,-1 1-1,0-1 0,0-1 1,-6 5-1,-94 73 3,96-77 6,14 4 12,3 1-27,1 1-1,0-1 0,1-1 1,0 0-1,0-1 1,1 0-1,0-1 1,0 0-1,0-1 1,0 0-1,23 2 0,123 14 8,-154-19 223,-12-1-191,-6 0-39,-56 0-1,0 2 1,-98 16-1,-130 51 15,224-53-6,66-15-38,6 0 33,0 0 0,0 0-1,1-1 1,-1 1 0,0-1-1,0 1 1,0 0 0,0-1-1,0 0 1,0 1 0,0-1-1,0 1 1,-2-1 0,2 0 1,0 1 0,0-1 0,0 0 0,0 1 0,0-1 0,0 1 0,0-1 0,0 1 1,1-1-1,-1 1 0,0-1 0,0 1 0,-1 1 0,1 5-31,-3 26 23,12-2 43,-7-30-34,-1 0-1,0 0 0,1 0 1,-1-1-1,0 1 1,1 0-1,-1-1 0,1 1 1,0 0-1,-1-1 1,1 1-1,-1 0 0,1-1 1,0 1-1,-1-1 1,1 1-1,1 0 0,24 16 7,52 27-1,-63-37-7,0 0 0,1-1 0,-1-1 0,1-1 0,29 5 0,-39-8 126,-10-41-306,-9 11 156,2 18-21,0 2 35,-32-24-69,-56-33 0,73 52 74,9 5-12,1 0 1,0-1-1,1 0 1,-18-16-1,-2-7 36,16 13-27,14 16 571,0 2-547,0 0 58,-14-3 1488,15 1-1528,-11-14 0,11 13 43,0 0-98,-15-18 41,14 17 2,-1 6-22,1-1-8,4 1 6,-1 0 1,1-1 0,-1 1 0,0 0-1,1 0 1,-1 0 0,1 0 0,-1 0-1,0 0 1,1 0 0,-1 1 0,1-1-1,-1 1 1,1-1 0,-1 1-1,1-1 1,-3 2 0,-20 9 40,17-9 1,-1 8-39,-26 35 186,-39 65 0,-7 12 714,44-71-650,-29 38 167,55-77-396,-26 23 3,1-5 14,34-28-35,-1-1 1,1 1-1,-1-1 1,1 1 0,-1-1-1,0 0 1,0 0-1,1 0 1,-1 0-1,0 0 1,0 0-1,0 0 1,0 0-1,0-1 1,-5 1-1,6-1-51,0 0 0,0 1 0,0-1-1,0 0 1,0 0 0,0 1 0,0-1-1,0 0 1,0 1 0,1-1-1,-1 1 1,0-1 0,0 1 0,0 0-1,0-1 1,1 1 0,-1 0 0,0 0-1,0 0 1,-6-1-1407,-22 0-508,22 0-225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3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3076,'38'4'404,"-4"4"-92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4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0 2936,'184'295'1421,"-180"-288"-392,-11-3-1032,-8 2 17,0-1-1,0 0 1,0-1-1,-1-1 1,0-1-1,0 0 1,-20 0-1,26-1 26,-1 0 0,1 1 0,0 0 0,0 1 0,0 0 0,0 1 0,0-1 0,1 2 0,0 0 0,0 0 0,-11 8 0,-7 8 259,0 2 0,-24 27-1,28-27-118,-186 213 403,204-229-590,0-1-1,-1 0 0,0 0 1,0-1-1,-11 9 0,-2 0-109,-19 19-817,24-24-698,-22 5-306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6 1804,'5'-1'258,"14"-2"-79,-15 2 716,-8 10-737,-15 26-64,5-18-62,7-10-29,-59 52 24,56-51-17,-1-1 0,0 0 0,-1 0 0,0-1 1,0-1-1,-14 5 0,-2-1 4,27-9-16,0 0 1,1 1-1,-1-1 1,0 0-1,0 0 1,1 0-1,-1 0 1,0 0-1,1 0 1,-1 0-1,0 0 0,0 0 1,1 0-1,-1 0 1,0 0-1,1 0 1,-1 0-1,-1-1 1,-26-8-79,27 9 70,0 0 0,1 0 0,-1 0 0,0-1 0,1 1 0,-1 0 0,0 0-1,1-1 1,-1 1 0,1-1 0,-1 1 0,0 0 0,1-1 0,-1 1 0,1-1 0,-1 1 0,1-1-1,-1-1 1,-4-4-47,1 2 38,0 0-1,0-1 1,1 0-1,0 0 1,0 0-1,0 0 1,1 0-1,-1-1 1,1 1-1,-2-10 1,-8-45 44,11 55 8,-6 11 88,-19 19 16,1 1 0,1 1 0,2 1 0,-33 51 0,-34 78-177,60-115-747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5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 3600,'0'0'166,"3"6"-48,6 19 152,-7-12 170,-5 4 82,-11 33-1,6-37-164,1-4-285,3-4-41,1 0 0,-1-1 0,-1 1 1,1-1-1,-8 5 0,-16 16 11,13-16 10,8-4-42,4-4-10,1 1 1,-1-1 0,0 1 0,0-1 0,1 0 0,-1 0 0,0 0-1,0-1 1,0 1 0,-6 0 0,-14 2 41,23-3-40,-1 0 0,1 1 0,-1-1 1,1 0-1,-1 0 0,1 0 0,-1 0 0,1-1 0,-1 1 1,1 0-1,-1 0 0,1 0 0,-1 0 0,1 0 0,-1-1 0,1 1 1,-1 0-1,1 0 0,-1-1 0,1 1 0,-1 0 0,1-1 1,0 1-1,-1-1 0,-6-4-11,1 1 6,1 0 0,0 0 0,0 0 0,0 0 0,1-1 0,0 0 0,0 0 1,0 0-1,0-1 0,1 1 0,-4-8 0,-28-62-105,31 68 85,2 1 33,-8-17 6,8 17 42,0 12 17,1 5-42,1 0-1,-1-1 1,1 1-1,1-1 1,0 1 0,1-1-1,0 1 1,0-1 0,1 0-1,0 0 1,1 0 0,8 14-1,10 19 122,41 58-1,-50-83-144,17 25-469,39 44 1,-46-60-952,-18-21-213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854 125 1344,'-7'-35'-37,"1"22"93,2 5-8,3 6-18,-1-1 0,1 1 1,-1 0-1,1-1 0,-1 1 1,0 0-1,0 0 0,0 0 1,0 0-1,0 0 0,-1 1 1,-2-2-1,-1-2 27,-1 0-1,1 1 1,-1 0 0,0 0 0,0 1 0,0 0 0,0 0-1,-1 1 1,1 0 0,-1 0 0,0 1 0,1 0 0,-1 0-1,0 1 1,0 0 0,-15 2 0,10 1 11,0 2 0,0 0-1,0 0 1,0 1 0,1 1 0,0 0 0,1 0 0,-15 13-1,-80 79 606,29-18-349,4 3 1,-115 173-1,173-234-194,1 1 1,2 1-1,0 0 0,2 0 0,0 1 1,2 1-1,-7 40 0,13-54-67,1 0 0,0 0 0,1 0-1,0 0 1,1 0 0,1 0 0,0 0 0,1 0 0,0 0-1,1-1 1,0 1 0,1-1 0,0 0 0,1 0 0,0-1-1,1 0 1,15 19 0,-4-10 11,0-1 0,1-1-1,1-1 1,1-1 0,0 0 0,40 21 0,-29-21-44,0-2 1,1-1 0,0-2 0,54 11-1,-32-12 16,0-3 0,1-3-1,0-2 1,-1-2 0,1-3-1,69-12 1,-79 6 158,-1-1 0,59-22-1,-78 23-139,-1-2 0,-1-1 0,0-1 0,0-1-1,28-22 1,-43 29-65,-1 0-1,0 0 1,-1 0-1,1-1 1,-1 0 0,-1 0-1,0-1 1,0 0-1,-1 0 1,0 0-1,0-1 1,-1 0 0,0 0-1,-1 0 1,0 0-1,-1 0 1,0-1-1,0 1 1,-1-1 0,-1-11-1,-1-1-48,-1 1 0,-2-1 0,0 1 1,-1 0-1,-2 0 0,0 0 0,-1 1 0,-1 0 0,-1 0 0,-20-30 0,-8-5-239,-2 2 0,-61-63 0,71 84 217,-2 1-1,-1 2 0,-1 1 1,-2 2-1,-1 2 1,-72-39-1,87 55-81,1 0 0,-1 1 0,-1 1 0,0 1 0,0 1 0,-28-2 0,33 6-161,1 1 0,-1 0 0,0 2-1,1 0 1,0 1 0,-1 0-1,1 1 1,0 1 0,-18 8 0,-9 7-997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6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1152 0 2124,'0'0'2334,"-1"7"-1808,-3 21-21,-1-12-5,-5 2-373,-1 0 1,0-1-1,-1 0 1,-1-1 0,0 0-1,-23 19 1,9-13-77,-1-1 0,-1-2 0,-1-1 0,0-1 1,-44 17-1,29-17-35,-2-2 1,0-2-1,-60 8 1,86-18-20,0-1 0,-1-1 0,1-1 1,0-1-1,-1-1 0,1-1 0,-31-9 1,45 10 11,3-4-211,-12-19 182,13 19 20,10 3-35,21-10 75,-27 13-39,-1 0 0,1-1 0,0 1 0,-1 0 0,1-1 1,-1 1-1,1 0 0,0 0 0,-1 0 0,1 0 0,-1 0 0,1 0 1,0 0-1,-1 0 0,1 0 0,0 0 0,-1 0 0,1 0 0,-1 0 1,2 0-1,22 6 6,-17-5 21,-1 6 47,19 20 24,-25-27-90,1 1 1,-1-1-1,1 1 1,0-1-1,-1 1 1,1 0-1,-1 0 0,0-1 1,1 1-1,-1 0 1,1 0-1,-1-1 1,0 1-1,0 0 0,0 0 1,1 0-1,-1-1 1,0 1-1,0 0 1,0 1-1,1 10 46,0 0 0,-1-1-1,-1 1 1,0-1 0,0 1 0,-1-1-1,0 1 1,-1-1 0,0 0 0,-1 0 0,-6 12-1,0-8-22,0 0-1,-1 0 0,0-1 0,-1-1 0,-1 0 1,0 0-1,-1-1 0,-18 11 0,10-8-213,-1 0-1,-1-2 1,0-1-1,-46 15 0,58-23-331,0-1-1,-1 0 0,1 0 0,-1-2 0,-25 1 0,-6-8-1573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7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1645 1 1228,'0'0'863,"4"7"-580,16 23 3,-13-13-20,12 60-34,-18-74-227,-1-1 1,1 0 0,-1 1 0,0-1 0,0 0-1,0 1 1,0-1 0,0 0 0,-1 1 0,1-1-1,-1 0 1,-1 4 0,0 1 10,1-1 17,0 2-8,-5 22-17,5-23 50,-8-7-155,-25-2-33,25 1 286,2 6-25,-21 17-11,21-17-1,-1-1-66,-20 12-37,12-11-31,7-3 12,6-1 7,-1 0 0,1-1 0,-1 1 0,1-1-1,-1 0 1,1 0 0,-1 0 0,1 0 0,-6-2 0,-16-1-28,12-2 41,-16-11-12,22 12 15,5 7 13,-1 0 3,0 0 0,1 0 0,0 0 0,0 0 0,-3 6 0,0-1 23,1-1 183,-5 0-158,-25 22-4,32-27-74,0 1-1,-1-1 0,1 0 0,-1 0 1,1-1-1,-1 1 0,0 0 0,1-1 0,-1 0 1,0 1-1,-5 0 0,0 1 17,-7 1-1,-13-1-136,21-2-122,0-8-138,0-1 254,-21-25-283,9 6 284,14 20 38,2 2-49,-6-17 132,7 17 315,-2 11-150,-19 30 388,8-8-418,11-21-29,-3-1-68,-1 2-31,2-3 3,1 0 0,-1 1 0,-1-2-1,1 1 1,-1-1 0,0 0 0,0 0-1,-10 3 1,11-3-3,4-3-5,1 0-1,-1 0 1,0 0-1,0-1 1,0 1 0,0 0-1,0-1 1,0 1 0,0-1-1,0 0 1,0 0 0,0 0-1,0 1 1,-3-2-1,-26 1-191,25-5 222,0-2-30,4 5 0,0 0 0,0 0 0,0-1 0,0 1 0,-1 0 0,1 1-1,-1-1 1,-4-2 0,4 9-21,-10 14 30,12-18-11,1-1-1,0 1 1,-1-1 0,1 1-1,-1-1 1,1 1 0,0-1-1,-1 1 1,1-1 0,-1 0-1,0 1 1,1-1 0,-1 0-1,1 1 1,-1-1 0,1 0-1,-1 0 1,-1 1 0,-26 9 20,20-7 16,2-4-33,-18-5 10,17 5-34,1-1-38,-19-7 76,19 7-43,6 8-4,2 35 296,8 42 0,0-8 619,-9-64-785,-1 0 1,0 0-1,-1 0 1,0 0-1,0 0 1,-1-1-1,-1 1 1,1 0 0,-2-1-1,0 0 1,0 0-1,-1 0 1,0 0-1,0 0 1,-1-1-1,-1 0 1,1-1-1,-1 1 1,-14 11-1,9-9-13,0-1 0,-1-1 1,-1 0-1,0-1 0,0 0 0,-1-1 0,1 0 0,-2-2 0,1 0 0,0 0 0,-1-1 0,-28 2 0,28-4-2,-1-2-1,1 0 0,-1-1 0,1 0 0,-1-1 0,1-1 0,0-1 0,0 0 0,0-2 1,1 1-1,0-2 0,-21-11 0,18 7-50,0-2 1,0 0-1,2 0 1,0-2-1,0 0 1,1-1-1,1 0 0,1-1 1,-12-20-1,2 1 19,2-1 0,-25-60 0,39 79-45,1-1 1,1 1-1,0-1 0,1 0 1,1-1-1,1 1 1,1-36-1,2 46-64,1-1 0,0 0 0,0 0 0,1 1 0,0-1 0,1 1 0,0 0 0,0 0 0,1 0 1,0 0-1,0 1 0,1 0 0,1 0 0,11-11 0,-4 6-555,0 0-1,1 2 1,1 0 0,0 0 0,0 1-1,29-12 1,16-4-1567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0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3 6169,'8'-2'890,"3"1"-657,0 1-1,0 0 0,0 1 1,0 0-1,0 1 0,0 0 1,0 0-1,0 1 0,-1 1 0,1 0 1,-1 0-1,15 10 0,7 4 307,-1 1-1,49 42 0,-67-51-353,-1 1 0,0 0-1,-1 1 1,0 1 0,-1 0 0,-1 0-1,11 20 1,-16-26-88,0 1 0,-1 1 1,0-1-1,-1 0 0,0 1 0,0-1 0,0 1 1,-1 0-1,-1-1 0,0 1 0,0 0 0,0 0 1,-1-1-1,-1 1 0,-3 12 0,2-10-41,-1 0 0,-1-1 0,0 1 0,0-1 0,-1 0-1,0-1 1,-1 0 0,-13 14 0,-5 3 23,-41 31 1,21-23-235,-1-2 0,-2-1 1,-74 33-1,48-31-2085,-139 42 1,89-42-1263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03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57 151 3712,'0'0'6244,"4"7"-6215,11 23-13,-10-15-6,-1 14-14,-4-24 1,1 0 1,0 0-1,0 0 1,0 0-1,1 0 1,1 4-1,1 1 8,-4-7 1,1 0-1,0 0 1,0 0-1,0 0 0,0-1 1,0 1-1,1 0 1,-1 0-1,1-1 0,3 5 1,0 0 12,-1-1 43,5 1-11,25 21-3,-32-26-45,0 0 0,0 0 0,1 0 0,-1 0 0,1 0 1,-1-1-1,1 1 0,-1-1 0,1 0 0,0 0 0,0 0 0,3 1 1,2 0-1,7 1-10,13-3 10,-27 0-2,-1 0 1,1 1 0,0-2 0,0 1 0,-1 0 0,1 0 0,0 0 0,-1 0 0,1 0-1,0 0 1,-1-1 0,1 1 0,0 0 0,-1-1 0,1 1 0,0 0 0,-1-1 0,1 1-1,-1-1 1,1 0 0,28-20 2,-28 20-3,0 0-1,1 0 1,-1 0 0,0 0-1,0 0 1,0 0-1,0-1 1,0 1 0,-1 0-1,1 0 1,0-1 0,0-1-1,7-12 9,0 0-1,-1-1 1,-1 0 0,-1-1-1,0 1 1,-1-1-1,-1 0 1,2-25-1,-5 23 90,-1 1-1,-1 0 0,-1 0 1,-1 0-1,-9-29 0,11 41 110,-8 1-75,0 0-100,-1 1 1,1 0-1,0 1 0,-1 0 0,0 0 1,1 1-1,-1 1 0,0 0 1,0 0-1,0 1 0,0 0 0,-19 4 1,-7 6 188,21-2-20,-23 17-74,22-12-54,-13 17-34,19-15-5,-2 15 9,9-15-17,4 21 11,5-29-235,14 21-510,-14-21-881,3-4-1121,35 10-624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8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5669,'60'16'980,"5"-8"-132,7-8-228,-1-3-200,9-10-172,9-3-132,-9 0-152,6-5-1044,-6 1-1020,0-8-573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1 1756,'0'0'155,"-3"7"-44,-11 39 260,0 3 122,4-19-351,2-14-52,-17 16-18,19-24 10,-2-1 10,-20 23-82,26-27-5,-1 0 0,1 0 0,-1 0 0,0-1 0,0 0 0,0 1 0,0-1 0,0 0 0,-6 3 0,0-1 1,8-4-6,1 1 0,-1-1 1,1 1-1,-1-1 0,0 1 1,1-1-1,-1 0 0,0 1 0,1-1 1,-1 0-1,0 0 0,0 1 1,1-1-1,-1 0 0,0 0 1,0 0-1,1 0 0,-2 0 1,-34 0 85,28-7-114,-25-28-15,26 27 35,5 6 3,0 0 1,0-1 0,0 0 0,0 1 0,1-1 0,-1 0 0,1 0 0,0 0-1,0 0 1,0 0 0,-1-5 0,-4-13-18,5 16 169,-4 12 27,-24 39 427,25-36-549,2-6-35,-1 1-1,1 0 0,-1-1 1,0 1-1,0-1 0,-7 6 1,-14 20 54,10-17-44,-23 11-20,-4-10 25,38-13-28,0 0 0,1-1 1,-1 1-1,0-1 0,0 1 0,1-1 0,-1 0 1,0 0-1,0 0 0,0 0 0,-3-1 0,-2 0-3,1 1 13,-20-18 124,19 12-54,0 1 958,11 12-736,10 28 204,2-2 0,26 46 0,-8-21-421,-14-4-21,-3-4-137,-13-30-518,-5 29-842,-10-2-425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4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1030 52 2312,'0'0'455,"-6"-5"-422,-2-1-19,0 1 0,0 0 1,0 0-1,-1 1 0,0 0 0,0 0 1,0 1-1,0 0 0,-1 1 1,1 0-1,0 1 0,-1 0 1,0 0-1,1 1 0,-1 0 1,-16 2-1,-17 6 76,0 2 0,1 2 0,0 1 0,0 2 1,2 2-1,0 2 0,1 2 0,1 1 0,-67 52 0,68-44 53,2 2-1,1 1 1,2 2-1,1 1 0,2 1 1,1 2-1,2 1 1,2 0-1,-19 47 0,30-56-19,3 0-1,0 1 0,2 0 1,1 1-1,2-1 0,1 1 0,2 1 1,1-1-1,2 0 0,7 52 0,-6-68-47,1-1-1,1 0 0,1 0 0,0 0 1,1-1-1,1 0 0,0 0 0,1 0 1,0-1-1,2 0 0,-1-1 1,2 0-1,-1-1 0,2 0 0,0 0 1,0-1-1,1-1 0,0 0 0,1-1 1,0 0-1,1-1 0,0-1 0,0 0 1,0-1-1,1-1 0,0 0 1,25 4-1,-17-7-58,0 0-1,1-1 1,-1-2 0,1 0 0,-1-2 0,0-1 0,0 0-1,0-2 1,0-1 0,31-13 0,-17 3-23,-2-1 0,0-2 0,-1-2-1,-1-1 1,45-40 0,-52 39-25,-1-2 1,-1-1-1,-1-2 0,-2 0 1,-1-1-1,-1-1 0,-2-1 1,-1 0-1,-1-2 0,-2 0 1,-1 0-1,-2-1 0,-2-1 0,10-67 1,-13 50 42,-3 0 0,-4-63 0,0 94 37,-1-1 1,-2 1-1,0 0 0,-1 1 0,-2-1 0,0 1 0,-1 0 0,-12-22 0,16 36-45,-1 0 0,0 0 0,0 1 0,0-1-1,-1 1 1,0 0 0,-1 1 0,1-1-1,-1 1 1,0 0 0,0 1 0,-1 0 0,1 0-1,-1 1 1,0-1 0,0 2 0,0-1 0,0 1-1,0 0 1,-1 1 0,1 0 0,-16 0-1,1 2-556,1 1-1,0 0 1,1 2-1,-1 0 0,1 2 1,-1 0-1,-34 16 0,5 2-1647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0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1764 0 2052,'0'0'1045,"-7"1"-596,-22 5-9,22-5 607,7 2-989,0 0 1,-1 0-1,1 0 0,-1 0 1,0 0-1,1 0 0,-1 0 1,0 0-1,-3 3 0,1 3 11,-7 22 102,2 8-2,-1 13-155,4-20 49,3-24 850,-6-7-991,-24 5 76,24-5 16,-2 5-79,-30 16 82,30-16 37,1-2-86,-23 12 73,24-12 2,-1-4-81,-25 0 69,26 0-10,-1-4-308,-25-12 200,25 12 47,1 11 0,-27 23-35,27-22 166,1 0-116,-3 1 15,-22 30-49,24-29 54,2-4 11,1 1 0,0-1-1,-7 15 1,-7 11 44,14-24-80,-2 1 67,-22 26-44,22-26 69,-1-5-73,-27 12 12,35-15-1,-1-1-1,1 0 0,-1 1 1,0-1-1,1 0 0,-1 1 1,0-1-1,1 0 0,-1 0 1,0 0-1,1 0 0,-1 0 1,0 0-1,1 1 0,-1-2 1,0 1-1,1 0 0,-1 0 1,0 0-1,0 0 0,1 0 1,-1-1-1,-1 1 0,-32-11-9,25 8-10,1 0 12,-24-11-66,24 10 74,-47 2 46,33 4-86,-95 29 102,-177 37 211,236-60-216,0-3 1,-1-2-1,1-3 0,-1-2 1,-61-11-1,79 8-109,-1-2 99,-1-2-1136,37 1-218,-22-34-314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1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6189,'89'0'1144,"5"0"-292,1-4-272,-1-4-232,-14 0-152,-9-8-196,-5-1 76,-15 0-204,-8-20-6221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6329,'0'0'1468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1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584 0 3744,'0'0'1296,"-32"45"713,12 5-1281,-8-10 16,-4 0-144,-2 5-236,-9-3-204,-8-2-52,-9 2-56,11-6-52,-11-3 0,17-9-184,-8-3-824,2-13-2441,18-8 1329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5212,'43'-16'1709,"0"8"-557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50 3636,'0'0'198,"11"7"-9,1 2-123,-6-4-2,1-1 0,0 1-1,0-1 1,1-1 0,10 5 0,-6-1 0,-7-4-39,1 0 0,-1-1 0,1 1 1,0-1-1,0 0 0,-1 0 1,8 0-1,21 7 49,-26-7 24,-3-10-297,14-26-24,-14 26 52,-5 4 158,0 0 1,0 0-1,-1 0 0,0 0 0,1 1 1,-3-5-1,1-1 8,0 1-5,-7 6 18,-29-7 7,37 9-13,0 0-1,0-1 0,0 1 1,0 0-1,1 0 1,-1 0-1,0 0 0,0 0 1,0 0-1,0 0 0,0 0 1,0 0-1,0 0 1,0 1-1,0-1 0,1 0 1,-1 1-1,0-1 0,-1 1 1,-47 21 0,30-13 11,10-5 10,0 0 0,1 1 0,-1 0 0,-10 9 0,-33 23-21,18-12-14,26-19 114,0-5-89,-33 1-134,32-8 45,-1-1 51,5 4 12,1 0 0,-1 0 0,1 0 0,0 0 0,0-1 1,0 0-1,-5-8 0,0 2 7,-27-28 21,-7 1 23,35 32-16,0 0 0,-1 0 1,-8-2-1,16 6-14,0 1 1,0-1-1,0 1 1,0 0-1,1 0 1,-1-1-1,0 1 1,0 0 0,0 0-1,0 0 1,0 0-1,0 0 1,1 0-1,-1 0 1,0 0-1,0 0 1,0 0-1,0 1 1,-1-1-1,-36 9 259,37-9-237,-1 1 0,0-1 0,0 1 1,1-1-1,-1 1 0,1 0 0,-1-1 0,0 1 0,1 0 0,-3 3 0,-99 67 1015,83-52-421,-144 197 935,152-200-1493,-12 21 87,5-4-42,15-25 2,-2-1 181,-17 20 41,17-21 92,-1-1 19,-24 12-50,24-13-93,0-8 15,-22-13-106,28 16-204,0 1-1,0-1 0,1 1 0,-1-1 0,0 1 1,0-1-1,1 0 0,-1 1 0,0-1 1,1 0-1,-1 0 0,1 1 0,-1-1 0,1 0 1,-1 0-1,1 0 0,-1-1 0,-2-4 0,-3-5 10,0 0 0,0-1 0,2 1-1,-1-1 1,1 0 0,1 0 0,0 0-1,1-1 1,1 1 0,-1-18 0,4 15-16,1-1 1,1 1-1,0 0 0,1 0 1,0 0-1,2 1 1,-1 0-1,2 0 0,0 0 1,14-17-1,-19 27-80,0 0 0,0 0 0,1 0-1,-1 0 1,1 0 0,7-4 0,-2 1-258,-8 6 208,0 0 0,0 0-1,0 0 1,0 0 0,0 0-1,0 1 1,1-1 0,-1 0-1,0 1 1,0-1 0,1 1-1,-1-1 1,2 1 0,51-15-2390,7 9-242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2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6425,'57'24'188,"9"-24"-372,-15-16-764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12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0 3672,'0'0'6835,"-6"11"-6466,-3 8-233,1 0-1,1 1 1,0 0 0,-7 37 0,-10 99 492,19-119-454,-7 48 300,-43 153-1,6-71 16,-43 128 251,43-151-478,45-132-182,-2 9-108,5-15 15,8-2-61,5 2 74,0-1-1,0-1 0,1 1 1,-1-2-1,1 0 1,23 3-1,91 1 4,-79-6-2,333 12-1,63-1 57,-388-10-73,1 2-1,69 15 0,-90-13 17,-5-1 28,-26-4-8,-6-7-271,-2-19 167,3 24 80,-1 1 0,1-1-1,0 0 1,0 1 0,0-1 0,0 0 0,-1 1 0,1-1-1,0 1 1,-1-1 0,1 0 0,0 1 0,-1-1 0,1 1-1,-1-1 1,1 1 0,-1-1 0,1 1 0,-2-1 0,-32-29-245,-2 1 0,-46-27 0,-35-26-115,85 56 308,-2 3 51,27 18 7,1 1-26,-19-12-15,19 12 48,4 10 23,-1 2-26,0 0 0,1 1 0,0-1 0,0 0 0,1 1 0,0-1 0,1 1 0,0-1 0,0 1 0,1-1 0,0 1 0,0-1 0,1 1 0,0-1 0,1 0 0,4 11 0,1-4 0,0 0 0,1-1 1,0 0-1,1-1 1,1 0-1,0 0 0,1-2 1,0 1-1,1-1 1,0-1-1,1 0 0,0-1 1,0 0-1,23 9 1,-25-12-12,-9-4 8,1 0 0,-1 0-1,1-1 1,0 1 0,-1-1 0,8 1-1,-5 0 7,-4-1-6,0 0 1,1 0-1,-1 0 0,0-1 0,1 1 1,-1-1-1,0 0 0,1 0 0,-1 0 1,4 0-1,18 0-11,-17 0 49,-4-6-89,13-15 35,-13 16 40,-11 3-44,-4-1 27,0 1 0,0 0 1,-1 1-1,1 0 0,0 1 0,0 1 1,-1 0-1,1 0 0,0 1 0,0 1 1,0 0-1,0 1 0,-11 5 0,-12 11 293,1 1-1,1 2 0,-49 44 0,25-20 7,26-21-27,5 0-140,-2 0-107,21-19-4,2-1-13,-14 16-42,14-16-47,34-11-10571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8:52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8737,'0'0'236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 536 1284,'59'-7'1085,"101"0"0,-37 4-249,410-46 593,-248 20-1247,192-10-212,-273 25 42,365-9 59,-286 24-131,-86 2 69,1213-46 158,-1233 35-94,2015-110 590,-2005 107-699,966-30 74,1 33-29,883-41-47,-1499 29 142,-243 11-108,544-23-90,107 6 43,2 23 43,-941 3 9,1042 28-15,-660-19-33,406-3 58,-482-8 36,130-5-18,-3 0-41,-368 6-4,81 3-24,-41-1 77,-106-1-18,-1 0-45,1-1 28,-4 0-6,0 1-1,0 0 0,0 0 0,0 0 0,0 0 0,0 0 0,1 0 0,-1 1 0,0-1 0,3 2 0,18 3 30,-18-3-29,1 0-31,19 6 19,-19-6 59,-1 5-13,14 17 10,-12-11-11,-1 3-5,-1 1-1,-1 0 0,0 0 0,-1 0 0,-1 0 1,0 31-1,-6 26 155,4 1 1,13 95-1,6-16 634,56 213 0,4-33-616,-28-56-83,4 41 14,-13-63 67,-22-139-124,31 146 69,-5-36 105,-12-55-4,142 846 121,-108-544-296,-65-459-64,74 434 56,18 107 283,-42-241-196,17 125 120,-66-414-261,31 265 58,-3-46-34,-13-114-17,12 86-4,23 194 24,-23 157-9,-24-354-71,0 1 73,-1 368-34,-2-501 7,25 140 1,-15-141-3,5 141 1,-48 257-3,14-258 13,1-6-10,0-51 1,-9 69-24,-4 9 31,-3 51-12,-7 49-25,2-135 42,25-89-7,5-54-6,3 5-7,8 100 1,-2-101-3,0-31 8,2 1-1,12 41 0,4 31 6,7 34 26,-21-101-36,1 0 0,3-1 0,24 59-1,-14-34-6,27 130 1,-33-127 26,15 92 26,-18-80-38,37 118 1,-17-82 11,-10-31-18,-12-44 14,-2 0 1,-1 0-1,-3 0 0,0 54 0,-3-63-14,3-2 16,-3-25-29,-1-1 6,3 19 36,-3-19 23,-1-1-65,0 17 19,0-17 17,-3 2-38,0 1 17,-7 25 18,4-8-15,5-19 38,-3-1-38,-9 17 24,10-17-2,-3 0-34,-6 6 20,1-2-1,-2 1 0,1-2 0,-1 0 0,0 0 1,-1-1-1,0-1 0,-17 7 0,-47 2 11,0-3 1,-100 3-1,-476-6 157,454-10-146,-183-10-21,96 2 18,-333-10-84,-116-1 22,192 13 44,-580 0-7,923 10 24,-933 9-111,914-10 97,-207-4-8,239-3-18,-234-10-6,-665-10-13,122 75 57,-219 11-74,796-46 58,-739 22-19,399-52-23,242-1 34,271 12-25,-359 4 53,-225 57-6,348-22-43,189-15 35,-454 26 34,577-39-35,-114 2 15,-650 19-32,595-14 32,55-10 6,-272-30 1,360 1-15,33 2-14,-43-6 10,126 21-21,-55-15-1,17 2 26,-82-25 17,127 33 49,30 8 57,-1 1 1,-22-13-1,15 7-52,16 8-69,1 1-1,-1-1 1,0 0-1,1 0 1,-1 0-1,1-1 1,-6-4-1,1 1 0,5 4-10,-1-1 0,1 1 0,-1-1 0,1 1 0,0-1 0,0 0 0,0 0 0,-4-7 1,-3-2 5,-2-3-9,0 0 1,0-1-1,2 0 0,0 0 1,0-1-1,-12-33 0,-27-113 22,34 106-11,-38-224 131,3 10 120,-124-276 388,-123-298 117,236 605-737,29 108 23,21 82-47,2-1 0,-3-65 0,8-102 109,12-81 42,-3-147 525,-48-43-253,14 240-374,9 62-24,-6-250-48,14 146 66,-14-229-30,8 135 33,11 247-52,-88-1206 85,56 894-104,-8-67 78,40 447-42,-66-509 9,26 249-26,-9-617 0,62 624-23,-4-188-3,-53-5-32,38 413 48,5 34 16,-37-394-85,39 373 88,-1-36-29,7 97 5,7-255 5,-5 218-31,3-25-25,4 22 86,24-134-108,-30 188 83,4-29 9,0-4 2,5 1-10,-9 30-15,-3-13 5,0 23 16,0 4-11,0 0 0,1 0 1,-1 0-1,1 0 0,-1 0 0,1 0 0,0 0 0,0 0 1,3-4-1,-1-1-7,-1 0-17,2 0-4,16-40-24,-15 40 53,-2 4 3,-1 0-1,0 0 0,0 0 0,0 0 1,0 0-1,2-9 0,5-17-1,-6 23-12,5 0-20,26-21 52,-25 21-25,0 3-6,2-2 9,-7 4 3,1-1 0,0 1 0,-1 0 0,1 0 0,0 1-1,0-1 1,9 0 0,-3 0 7,-5 1 1,0 0 1,0 0-1,0 0 1,0-1 0,9-4-1,37-14 14,-41 15-23,-4 2-4,1 0 1,-1 1-1,1-1 0,10-1 0,-5 2 5,-6 1 0,-1 0-1,1-1 1,0 1-1,-1-1 1,13-6-1,30-11 4,8 2 18,-5 4-6,-11 2-15,-33 9-21,2 1-11,30-5 34,-22 4 15,25-1-3,14-2-58,-23 3 46,-25 2 39,0-1-16,0-1-21,-5 1-6,0 0 1,0 1-1,1-1 0,-1 1 0,0 0 0,0 0 0,0 0 0,5 2 0,25 1 8,-25-2-23,-1-1 6,24 0 16,-24 0 16,1-2 0,32-4 8,-3 2-12,-31 3-33,1 1-41,27 0 53,-27 0 61,2-1-43,30-2-12,11-1-7,-43 4-14,0 0-1,35 0 18,0 0 7,-34 0 8,0 0 5,2 0-8,34-1 15,-2-3-78,-40 4 60,0 0-1,0 0 0,0 0 0,0 1 0,0-1 0,0 1 1,4 1-1,1 1-221,-1-2-860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1500,'0'0'5385,"4"7"-5082,18 30 326,29 57 617,-48-82-1045,-3 26 73,-2-22-219,0-1 0,-1 1 0,-1 0 0,0-1 0,-11 24 0,-8-4-33,1-5 8,17-24-41,0 1 51,-14 17-35,8-14-63,-14 6-242,19-11-676,-28 7-5080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0 1520,'-1'11'131,"0"-9"-85,1 0 1,0 0 0,-1 0-1,1 0 1,0 0-1,0 0 1,1 0-1,-1 0 1,0 1 0,1-1-1,-1 0 1,1 0-1,1 3 1,2 2 88,-3-5-58,1 1-1,-1-1 0,0 1 1,0-1-1,0 1 0,-1 0 1,1 0-1,-1-1 0,1 5 1,0 1 69,5 23 400,32 70 542,-35-96-960,-3-2-122,0-1 0,0 1-1,1-1 1,-1 1 0,1-1-1,-1 1 1,3 3 0,-1 1 12,-1-1 75,-2-1-66,-1 1-22,-3 15-11,-2-17 67,-28 14-75,5-9-29,25-8-40,-2-5-109,-17-16-40,14 8-4,5 2 184,1 0 0,0 0 0,1-1 0,0 1 0,1-1-1,0 0 1,0-13 0,2 19 15,0 0 17,2-17 1327,8 44-1229,-8-17 120,-6 3-140,-11 22-88,15-30 28,0 1 0,-1 0 1,1 0-1,0-1 0,-1 1 1,1 0-1,-1-1 1,1 1-1,-1 0 0,1-1 1,-1 1-1,0-1 1,1 1-1,-1-1 0,0 1 1,1-1-1,-1 0 0,-1 1 1,-5 5 2,4-4 1,1 0 0,-1 0 0,0-1 0,0 1 0,0 0 1,0-1-1,-1 0 0,1 0 0,-6 1 0,-19 7 53,27-9-57,1 0 1,-1 1 0,1-1 0,-1 0 0,1 0-1,-1 0 1,1 0 0,-1 0 0,0 0 0,1 0-1,-1 0 1,1 0 0,-1 0 0,1 0 0,-1 0 0,0 0-1,1 0 1,-1 0 0,1-1 0,-1 1 0,1 0-1,-1 0 1,1-1 0,-1 1 0,1 0 0,-1-1 0,-29-16-165,17 7-111,7 1 199,0 0-1,1 0 1,0 0-1,0-1 0,1 1 1,1-1-1,-1 0 1,1 0-1,-1-12 0,-2-2 39,5 17 1545,0 15-1380,-3 22 59,3-23-73,-49 24-59,37-23-53,0 1 0,-21 8 1,21-10 18,10-6-20,0 1 0,1-1 0,-1 1 0,0-1 0,-1 0 0,1 0-1,0 0 1,0-1 0,0 1 0,-7-1 0,-68 4 54,63-7-61,-13-11 37,21 10 0,0-4-18,-3-1 12,5 5-36,0-2 0,0 1 0,1 0 1,-8-13-1,-7-10-46,14 21 10,8 14 8,6 21 141,-6-21-89,-1 1 44,7 24 11,-6-24-46,-5 1 54,-8 30 4,8-35-67,0-1 0,0 1-1,-1 0 1,1-1 0,-1 1 0,0-1-1,0 0 1,-5 5 0,1-2 1,-1 1 0,-1-2-1,1 1 1,-1-1 0,0-1 0,0 1 0,-1-1 0,1-1 0,-1 0 0,1 0 0,-16 1 0,-3 0 6,15-6-27,7-1 5,4 2-1,0 0-1,1 0 0,-1 0 0,0 1 0,0-1 0,0 0 1,0 1-1,0-1 0,0 1 0,-4-1 0,1-5-51,-14-18 34,18 23 22,1 1 1,-1-1 0,1 1 0,0 0-1,-1-1 1,1 1 0,0-1 0,-1 1-1,1-1 1,0 0 0,0 1 0,0-1 0,-1 1-1,1-1 1,0 1 0,0-1 0,0 0-1,0 1 1,0-1 0,0 0 0,0-23-12,0 18-29,5 5-37,14-2 135,-19 3-54,0 0 0,1 0 0,-1 0 0,0 0 0,0 0 0,1 0 0,-1 0 0,0 0 0,1 0 1,-1 0-1,0 0 0,0 0 0,1 0 0,-1 0 0,0 0 0,0 0 0,1 0 0,-1 0 0,0 1 1,0-1-1,1 0 0,-1 0 0,0 0 0,0 0 0,0 1 0,1-1 0,-1 0 0,0 0 0,0 0 1,0 1-1,1-1 0,-1 0 0,0 0 0,0 1 0,0-1 0,0 0 0,0 0 0,0 1 0,0-1 1,0 0-1,16 25 146,-16-24-127,1-1 1,-1 1-1,0 0 0,1-1 0,-1 1 0,0 0 1,1 0-1,-1-1 0,0 1 0,0 0 0,0 0 1,1-1-1,-1 1 0,0 0 0,0 0 0,0 0 0,-1 0 1,0 17 256,-2-1-1,0 1 1,-2-1 0,-9 26 0,5-29-100,-7 2-137,-1 0-1,0-1 1,-2-1-1,1-1 1,-1 0-1,-28 13 1,-14-3-65,49-21-55,-17-2-216,27 1 202,0-1 0,0 0-1,0 0 1,0 0 0,0 0-1,0-1 1,0 1 0,0-1 0,0 1-1,0-1 1,0 0 0,0 1-1,0-1 1,-2-2 0,-2 0-303,6 3 333,0 0 0,-1 0 0,1-1 0,-1 1 1,1 0-1,-1 0 0,1 0 0,0 0 0,-1-1 0,1 1 1,0 0-1,-1 0 0,1 0 0,0-1 0,-1 1 1,1 0-1,0-1 0,0 1 0,-1 0 0,1-1 0,0 1 1,0 0-1,-1-1 0,1 1 0,0-1 0,0 0 0,-12-26-1911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3256,'42'-13'1224,"1"5"-139,3 0-505,-3 0 4,8-5-456,-16 5-152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0 2680,'-8'40'696,"8"-6"1028,-6 14-851,-17-8 307,9 5-420,-15-3-324,-8 3-168,0-8-168,-6-1-48,6-3-24,3-9-96,-12-7-2624,17-9 399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2240,'0'0'972,"-17"37"-448,17 13 20,-6 3-136,6 8-36,6 5-52,-12 3-231,12-5 79,3 2-80,-9-8-120,0-5-108,0-8-1137,-9-10-531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78 1912,'0'0'2271,"6"8"-1758,16 18-202,-2 2-1,18 33 0,-29-45-141,-1 1 0,-1 0 1,0 0-1,-1 1 0,7 33 1,-12-48-135,0 0 1,-1 0 0,0 0-1,0 0 1,0 0 0,0 0 0,0 0-1,-1 0 1,1 0 0,-1-1-1,0 1 1,1 0 0,-3 3-1,0 3 46,-1-1-54,1 0-1,-1 0 1,-1-1-1,1 1 0,-1-1 1,-1 0-1,1-1 1,-1 1-1,0-1 0,-1 0 1,1-1-1,-1 1 1,0-1-1,-11 5 0,-6 3-8,-1 0-1,-1-2 0,-30 9 1,32-12 2,-1-2 1,0 0-1,0-2 0,-1 0 1,1-2-1,-1-1 1,1-1-1,-1-1 0,-27-5 1,38 3 49,1 0 0,-1-1 0,0 0 1,1-1-1,0-1 0,0 0 0,0-1 0,1-1 1,0 0-1,1-1 0,-1 0 0,2-1 0,-1 0 1,2 0-1,-1-2 0,-11-16 0,13 16-19,0-1 0,1-1-1,1 1 1,-6-17 0,10 23-41,1 0-1,0 0 1,1-1 0,0 1 0,0 0 0,1 0-1,-1 0 1,2-1 0,-1 1 0,3-14 0,-1 12-11,0 0 1,0-1-1,1 2 1,0-1 0,1 0-1,-1 1 1,2-1-1,-1 1 1,1 0 0,1 1-1,8-11 1,-2 5-27,1-1 1,1 2 0,0 0-1,1 0 1,23-13-1,66-29-4287,-98 51 2164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4028,'0'0'1332,"9"32"2497,5 2-2525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2980,'43'-5'572,"0"2"136,0-2 224,8 0-91,-8 5-273,-6 0-124,15 5-312,-9-10-68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5:17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5841 1250 4068,'0'0'5372,"6"-8"-5159,19-25 35,-19 25 27,-4 0-85,8-25-102,-10 32-81,0 0 0,1 0 0,-1 0 0,0 0 0,0 0-1,0 0 1,1 0 0,-1 0 0,0 0 0,0 0 0,-1 0 0,1 0-1,0-2 1,-9-46 97,6 16-68,-2 17 20,-17-37 138,18 42-158,3 5-12,-1 0 0,0 0 0,-1 1 0,1-1 0,-6-8 0,3 4 11,2 3-8,0 0 0,-1 1 1,1 0-1,-8-9 1,-15-24-19,2-1 23,19 31-28,-3 0 19,-27-28-4,27 27-29,-2 1-19,-46-43 47,46 41-8,-32-28-4,-15-8 40,1 3-41,10 7 20,37 29-16,5 4-8,-1 0 0,0 0-1,0 0 1,-1 1 0,-9-6 0,5 4-2,3 2 6,0 0 1,0-1 0,1 0-1,-8-7 1,4 3 6,5 4 2,0-1 0,0 2-1,-1-1 1,0 0-1,-9-3 1,-35-20 113,42 21-106,-29-14 95,-19-7-79,52 25-41,-176-77 55,106 50-29,-154-49 181,140 56-113,-50-10-41,6 6 11,-33-5 65,108 23-81,7 0 7,-68-1 1,-302 19 480,373-10-532,-376 11-4,124 4 20,149-20-6,-34 0-12,115 7-15,-223 15 37,208-5 231,-109 29 0,179-37-211,-26 9 57,33-11-91,-49 19 256,-76 39 0,20 2 116,-187 94 81,245-133-424,-187 100 401,220-112-388,6-3-15,0 0 0,0 1-1,1 1 1,-19 15-1,-19 20 141,-7 5 128,-38 36-129,82-70-105,-45 66 80,56-77-137,1 0 0,-1 0 1,1 0-1,-1 1 1,-3 11-1,-2 2 11,-50 89 366,6 3 1,-40 121-1,56-131-307,-26 116 0,52-158-78,2 0 0,3 1 0,2 0 1,6 75-1,4-83-9,3 0 1,1-1 0,29 80 0,-23-79 6,70 168-9,-27-106 2,-9-20 0,-44-79-3,-4-9 6,1 0 1,0 0 0,1-1-1,-1 0 1,1 1 0,6 5-1,139 158 2,-111-133-4,1-1 1,2-3 0,1-1 0,64 36-1,-44-34 11,1-4 0,115 39 0,-124-51-18,5 3 29,67 12 0,341 38-32,-239-59 28,-79-6-12,11-3 30,211-25-1,-186 8-81,53 3 70,84-7-8,-10-25 58,-198 26-22,101-33-66,-35 5 35,32-6 53,-85 20-85,-64 18 13,-30 8 37,44-15 0,-29 4-79,24-3 93,-60 18-30,-6 1-10,-1-1 0,1 1 0,0-1-1,-1 0 1,0-1 0,10-4 0,34-18 6,2-4-12,74-55 1,-93 60-12,104-77 42,-116 89-30,-13 9-12,-1-1-1,1 0 1,-1-1 0,10-9 0,-7 5 12,31-23 39,-5 8 63,-27 18 139,1-2 96,25-22 26,-25 23-69,-2-2-70,2-2-176,25-33 68,-25 30-113,1 0 0,-2-1 0,0 0 0,-1 0 0,7-19 0,-4-14 50,-1 0 0,3-88 0,-11 115-43,10-72-16,1-5-49,2-67 32,-5 83-40,-4 48 86,0-42 1,-5 73-29,0-41 8,-1 0 0,-13-82 0,-5 39 63,-23-128-37,41 210-41,1 0 0,-1 0 0,0 0 0,0 0 0,-1 1 0,1-1 0,-3-5 0,-1 0 3,3 0 46,2 6-21,-1 0 1,1 0 0,-1 0 0,1 0 0,-1 0 0,0 0 0,-4-8 0,2 2 18,0-1 83,0 3 27,-10-28-2,9 27-30,-2 0-170,-19-30 73,19 30 81,-3 0-224,-29-27 125,28 27-40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2916,'0'0'2400,"43"5"-1407,0-5-17,-6-5-92,0 5-236,-2-4-280,10 0-236,-10-1-24,2 2 16,6-5-208,-12 0-4165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520 641 2524,'0'0'2166,"0"6"-2040,0 25 175,9-26-206,1 1-89,36 21 42,-42-25-45,-1 0 0,1-1 0,0 0-1,0 1 1,0-2 0,0 1 0,0 0-1,0-1 1,0 0 0,0 0 0,0 0 0,0 0-1,5-1 1,50-19 46,-54 17 1,0-3-49,16-18 68,-19 22-51,-1 1 1,1-1-1,-1 1 0,0-1 1,0 0-1,1 0 0,-1 1 1,0-1-1,-1 0 0,1 0 1,0 0-1,0 0 0,-1 0 1,1-4-1,0 0 38,0 5-51,-1 1 0,0-1-1,0 1 1,0 0 0,1-1-1,-1 1 1,0-1 0,0 1-1,0 0 1,0-1 0,0 1-1,0-1 1,0 1 0,0-1-1,0 1 1,0-1 0,0 1-1,0 0 1,0-1 0,0 1-1,-1-1 1,1 1 0,0-1-1,0 1 1,-1-1 0,-8-20 125,9 20-126,0 1-1,-1-1 1,1 1-1,0 0 1,0-1 0,0 1-1,-1 0 1,1-1-1,0 1 1,0 0-1,-1-1 1,1 1-1,0 0 1,-1-1 0,1 1-1,0 0 1,-1 0-1,1 0 1,0-1-1,-1 1 1,1 0-1,0 0 1,-1 0 0,1 0-1,-1 0 1,1 0-1,-1-1 1,1 1-1,-1 0 1,-21-5 24,0 0 0,0 2 0,-44-2 1,10 11 80,-75 16 0,-16 2 137,110-24 787,30 0-386,2-1-195,-18-4-206,17 3-117,1-3-6,-4-5-111,1 0-1,1-1 1,0 0 0,0-1 0,1 1-1,0-1 1,1-1 0,1 1 0,-4-14 0,-23-129-34,25 117 9,-24-148-35,16 116 40,13 66-61,-2-2-24,-6-16-35,6 16-126,-17 43-6196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2084,'-1'6'455,"0"0"-319,1 0 1,-1 0-1,1 0 0,1 0 0,-1-1 1,1 1-1,0 0 0,0 0 1,1-1-1,0 1 0,0-1 1,0 1-1,1-1 0,-1 0 0,8 9 1,23 28 786,-15-21-335,16 27 1,-30-42-535,0 1 0,-1-1 0,1 1 0,-1 0 0,-1 0 0,0-1-1,0 2 1,0-1 0,-1 0 0,0 0 0,0 1 0,-1-1 0,1 0 0,-2 1 0,1-1 0,-1 0 0,0 0 0,-1 1 0,0-1 0,0 0-1,0 0 1,-1-1 0,0 1 0,0 0 0,-5 6 0,-11 15 46,6-16-62,-5 1-40,-60 39-47,67-46-266,-1 0 1,1 0-1,-1-1 1,0-1-1,-1 0 1,-13 2-1,-5-1-1426,24-5-1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2720,'-23'42'1860,"-5"14"-1012,-1-14 377,-2 3-869,-18-9-268,-11-3-340,18-13-1233,4-11-603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2216,'0'0'750,"-3"7"-57,-6 16-301,0 3 32,-1 0 0,-1-1-1,-29 46 1,6-26-124,0 2-95,25-34-177,-1 0-7,-1 0-1,0-1 0,0 0 0,-1-1 0,-23 18 0,1-5-21,25-18 73,2-4-524,-22 3-76,22-4-10,7-9-37,0-6 378,-1 4 121,1 0-1,1 0 1,-1 1 0,2-1-1,-1 0 1,1 0 0,1 1 0,6-18-1,-2 13 1266,-3 12-417,-4 25-91,-2-5-477,-2 0 0,-5 17 0,1-14-72,-2-1 0,0-1 0,-1 0 0,-1 0 0,0-1 0,-27 28 0,-95 81-1,129-123-129,2-1-62,0 0 1,0-1-1,0 1 1,0-1 0,0 1-1,-1-1 1,-5 2-1,-21 12-2260,-1 5 175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3028,'0'0'1688,"37"41"-639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1252,'10'9'87,"-7"-6"-26,0-1 0,-1 1 0,1 0 0,-1 0 0,0 0 0,0 0 0,0 0 0,2 4 0,11 20 410,-10-13 155,-4-4-491,2 11 592,0 0-1,-2 0 0,-1 0 1,-3 36-1,1-40-360,-2-1 0,1 0 0,-2 1 1,0-1-1,-1-1 0,-1 1 0,0-1 0,-12 17 1,2-7-229,-1 0 0,-2-2 0,0 0 1,-2-1-1,0-2 0,-48 35 0,43-37-2477,-48 22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2240,'0'0'1216,"2"8"-450,2 11-315,1-1 0,0 1 1,1-1-1,2 0 0,-1-1 0,2 0 1,19 29-1,61 62 817,-66-82-888,-7-3-119,-10-16-128,-1 1 0,0-1 0,-1 1-1,0 0 1,6 14 0,-9-18-54,0-1 0,0 1 0,0 0-1,0 0 1,-1 0 0,0 0 0,1 0 0,-2 0 0,1 0-1,0-1 1,-1 1 0,0 0 0,1 0 0,-2 0-1,1 0 1,0-1 0,-1 1 0,-2 5 0,-4 2 2,-1 0 0,0 0 0,0 0 0,-1-1 1,0-1-1,-22 16 0,-74 42-3,87-56-60,-115 53-197,70-35-760,14-10-2492,21-8 568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2176,'0'0'696,"42"42"356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68 3784,'0'0'7071,"-7"-2"-6989,-1-1-81,0 1 0,0 0 1,0 0-1,-1 1 0,1 0 0,0 1 0,0 0 0,-1 0 1,1 1-1,0 0 0,0 0 0,-11 3 0,5 2 4,0 0-1,1 0 0,-1 2 0,1-1 1,0 2-1,1 0 0,0 0 0,0 1 1,1 0-1,-10 13 0,-7 10 52,1 2 0,-27 46-1,47-68-12,-1-1-1,2 1 1,0 1-1,0-1 1,1 1-1,-3 19 0,6-28-22,2-1 0,-1 1-1,0 0 1,1 0 0,0-1-1,0 1 1,1 0 0,-1 0 0,1-1-1,0 1 1,0 0 0,1-1-1,-1 1 1,1-1 0,0 1-1,0-1 1,1 0 0,-1 0-1,1 0 1,0 0 0,0-1-1,0 1 1,4 3 0,4 1 17,1 0-1,-1-1 1,1-1 0,1 0 0,-1 0-1,1-1 1,0-1 0,0 0 0,0-1-1,1 0 1,20 1 0,12-1 19,-1-2 0,53-6-1,-52 2-40,0-3 0,0-1 0,71-22 0,-98 23 14,0-1 1,0-1-1,-1-1 1,0-1-1,-1 0 1,0-1 0,0-1-1,-2 0 1,1-1-1,24-27 1,-33 30-13,1 0 1,-1-1-1,-1 0 1,0 0 0,-1 0-1,0 0 1,0-1 0,-1 0-1,-1 0 1,0 0 0,0-1-1,-2 1 1,2-13 0,-3 14-17,0 1 0,-1-1 0,0 1 0,0-1 0,-1 1 0,-1 0 0,0 0 0,0 0 0,-1 0 0,0 0 0,0 0 0,-1 1 0,-1 0 0,1 0 0,-12-12 0,10 14 1,0 1 1,0 0-1,0 0 1,-1 1-1,0 0 0,0 0 1,-1 1-1,1 0 1,-1 0-1,0 1 0,0 0 1,0 1-1,-15-2 1,2 1-10,-1 1 0,1 1 0,-1 1 1,-31 4-1,-1 5-9,-91 29 0,63-15 22,75-22-23,1 4-5,-22 14-40,22-14-232,5 2-666,-8 20-921,8-21-850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0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9093,'20'0'-460,"-6"4"352,-5 0 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2696,'0'0'5903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54 1964,'0'0'10403,"-6"-4"-10322,-19-10-12,19 11-27,1-3-52,-14-15 32,14 15 904,5 13-750,2 15-30,0-1-1,1 0 0,1 0 1,1 0-1,1 0 1,10 23-1,61 123 339,-68-149-446,129 271 170,-125-261-210,2 8 12,-13-30-52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0 5997,'0'0'2206,"-6"0"-1129,-17 0 91,23 0-1127,-1 0 0,0 0-1,1 0 1,-1 0 0,1 1-1,-1-1 1,1 0-1,-1 0 1,1 0 0,-1 0-1,1 0 1,-1 1 0,1-1-1,-1 0 1,1 0 0,-1 1-1,1-1 1,0 0 0,-1 1-1,1-1 1,-1 1-1,1-1 1,0 0 0,-1 1-1,-12 13 325,0 0-1,1 1 1,0 0-1,2 0 0,0 1 1,-10 21-1,-117 215 2769,105-201-2636,2 0 132,-46 58-1,-17 8-263,55-69-243,9-5-49,23-34-67,0-3-261,-19 19-623,19-19-685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7681,'0'0'4865,"-1"5"-4600,-3 17 19,6-9 433,9 20-128,1 0 0,2-1 0,32 54 0,72 92 1117,-48-75-1233,11 3-338,-67-87-69,9 22-76,-11-23-22,17 15-142,-22-25-664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0 7029,'0'0'4689,"-8"1"-3833,-4 1-585,1 0 0,-1 1 1,1 0-1,0 1 0,0 1 0,0 0 0,0 0 1,1 1-1,0 0 0,-13 11 0,-109 86 1537,-168 171-1,248-224-1881,9-9-617,34-33-865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94 820 6801,'0'0'4619,"2"-8"-4571,0-2-50,1 0-1,0 0 1,0 0 0,1 0-1,1 1 1,-1 0-1,2 0 1,-1 0-1,1 1 1,0-1-1,12-11 1,2 1-8,0 1 0,1 1 0,1 0 0,1 2-1,0 1 1,1 0 0,1 2 0,0 1 0,0 1 0,34-9 0,-7 8 18,-9 13 4,-34-2 21,-6 8 6,0-3-25,-1 0 0,0 0 0,0 0 0,0 1 0,-1-1 0,0 0 0,0 1 0,0-1 0,-1 1 0,1-1 0,-1 0 0,-1 1 0,1-1 0,-1 1 0,0-1 0,0 1-1,0-1 1,-1 0 0,0 0 0,0 0 0,0 0 0,-1 0 0,-3 5 0,-5 4 4,-1 1 0,0-1 1,-2-1-1,1 0 0,-1-1 0,-1 0 0,0-1 0,-26 13 1,18-12 173,0 0 1,-1-2-1,-1-1 0,0 0 1,-33 5-1,20-8 847,32-6-746,1-7-139,4 5-145,-6-10 15,-1 0 1,2 0-1,0-1 1,-7-21-1,1-24-22,2 0 0,-2-74 0,6 60-3,1-10-164,-11-84 380,12 145-792,0 1-1,-1 0 1,0 0 0,-2 1-1,-15-31 1,15 38-2455,-12-19-569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5144,'3'7'1064,"-1"-1"-824,-1-2-134,1 0 0,-1 0 0,0 1 0,0-1 0,0 0 0,0 1-1,-1-1 1,0 1 0,0 0 0,0-1 0,0 1 0,-1-1 0,0 0-1,0 1 1,0-1 0,-3 8 0,-62 119 559,61-124-499,-2-8-249,-28-3 80,27-2 28,-20-21-68,21 20 41,-2 4 133,-25-7 137,33 9-250,0 1 0,1 0-1,-1 0 1,0-1 0,1 1 0,-1 0 0,0 0-1,0 0 1,0 0 0,1 0 0,-1 0-1,0 0 1,0 0 0,1 0 0,-1 0-1,0 0 1,0 1 0,1-1 0,-1 0-1,0 0 1,0 1 0,-22 9 351,-33 20 1,40-15-196,-8 13-128,0 0 0,2 2-1,-22 39 1,-8 43-1581,24-58-1172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9437,'0'0'3152,"-37"45"-2856,-6-4-52,6 0-88,-6 8-64,0-4-92,6-1 32,-6 6-16,0-10-452,6-6-916,-15-10-4464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943 0 3744,'0'0'1612,"3"10"-587,0 4-761,-1 0 0,0 1 1,0-1-1,-2 1 0,0-1 1,0 1-1,-2-1 0,0 0 1,0 1-1,-1-1 0,-1 0 1,-10 25-1,-3-5-179,-2-1 0,-1-1 1,-2-1-1,-1-1 0,-1-1 0,-1-1 1,-2-1-1,-1-2 0,0 0 0,-2-2 1,-1-1-1,-1-2 0,-62 30 0,78-45-99,-16 0 1,24-4-36,5-9-11,-8-25 2,10 31 59,0 0 1,0 0 0,0 0-1,1 0 1,-1 0 0,1 0 0,-1 0-1,1 0 1,0 0 0,0-1-1,0 1 1,0 0 0,0 0-1,1 0 1,-1-2 0,2-3 3,-2 0 1061,3 18-592,1-1-383,-1 0-1,0 0 1,-1 1 0,0-1-1,-1 1 1,0-1 0,-1 1 0,0 0-1,-1-1 1,0 1 0,0-1-1,-1 1 1,-5 15 0,0-8-40,-1 0 1,-1 0-1,-1-1 1,0 0-1,-1-1 1,-1 0-1,0 0 1,-1-2-1,-1 1 0,0-2 1,-19 15-1,15-15-466,-1 0 0,1-1 0,-2-1 0,0-1-1,0-1 1,0 0 0,-1-2 0,-1 0 0,-29 4 0,34-12-2274,-26-9-342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13 6273,'0'0'1598,"7"5"-801,0 0-625,-1 0 0,1 1 0,-1 0 0,0 0 0,-1 0-1,0 1 1,0 0 0,0 0 0,0 0 0,-1 0 0,-1 1 0,1 0 0,-1 0 0,0 0-1,1 10 1,1 6-17,0 0 0,-2 0-1,-1 1 1,-1 0 0,-2-1 0,0 1-1,-1 0 1,-1-1 0,-2 0-1,-12 41 1,8-40-124,-1 0-1,0-1 1,-2 0-1,-1-1 1,-1-1-1,0 0 1,-2 0-1,-1-2 1,-36 36-1,35-41 5,-1-1 1,0-1-1,-1-1 0,-1 0 0,0-1 0,0-2 0,-1 0 1,0-1-1,-1-1 0,1-1 0,-34 4 0,46-9 58,0 0 0,0-1 0,0 1 0,0-2 0,0 0 0,0 0 0,1-1 0,-1 0 0,0 0 0,1-1 0,-1-1 0,1 1 0,-10-7 0,18 10-73,0-1 1,0 0-1,0 0 0,0 0 0,-1 0 0,1 0 0,1 0 0,-1 0 0,0-1 1,0 1-1,-1-3 0,-8-12-7,1 0 1,0 0 0,2-1 0,0-1-1,0 1 1,2-1 0,0 0-1,1-1 1,1 1 0,-1-32-1,5-4 34,2 1 0,20-98 0,-14 112-1065,1 0 1,3 1-1,1 1 0,30-57 0,-4 28-3306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05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4966 725 1972,'16'0'257,"25"-5"1297,-7-1-220,-25 4 100,-2 2-61,22-2-119,-22 1 4153,-12-26-5057,5 27-345,0-1 0,0 1 1,0-1-1,-1 0 1,1 1-1,0-1 0,0 1 1,-1-1-1,1 1 0,0-1 1,-1 1-1,1-1 0,-1 1 1,1-1-1,0 1 0,-1-1 1,1 1-1,-1 0 1,1-1-1,-1 1 0,1 0 1,-1-1-1,0 1 0,-47-34 160,-84-45 0,75 49-98,1-2-1,-88-68 0,101 63 66,30 25-73,0 1 0,-30-18 0,38 25-50,-35-21 99,0 1 1,-75-31-1,-259-44 244,136 43-252,180 42 1,0 3 0,-1 2 0,0 3 0,-1 2 0,-101 7 1,-251 6 260,-255 18 72,230 32-83,329-39-238,-208 69 0,262-69-61,-158 61 103,108-36-71,-160 71 50,247-107-138,1 0 1,1 1 0,-21 17-1,20-14 3,-20 15 29,3 3 5,-110 114 1,99-97-36,1-6-6,27-24 20,2 1-1,-1 1 1,2 0-1,1 0 1,1 1-1,0 1 0,-14 43 1,23-57-3,-24 83 45,-18 118-1,35-152-23,-19 71 0,14-84-46,-36 131-24,46-154 36,-4 44 0,6-40 8,1-8 3,0 0 0,2 1 1,0-1-1,1 0 0,0 0 1,1 0-1,7 18 0,1-2 19,2 0 0,26 45 0,-25-57-16,1-1 0,0 0 0,34 32 0,-25-30-2,1 0 0,2-2 0,0 0 1,56 29-1,126 46 40,-166-77-48,272 108 31,-133-60-19,-122-46 28,-4-3-35,95 16-1,65-5 19,-58-2-50,-110-16 38,-1-1 1,1-3 0,76-1-1,343-53 41,-364 35-51,47-7-9,488-107 39,16-3 13,-481 98-6,191-30-64,-18-5 76,-280 53-47,-21 5 12,0-3 0,-1-1 0,0-2 0,75-38 0,-82 32-64,-23 9 47,100-116 73,-83 84-92,0 1 19,-8 14 10,10-13 2,40-67 1,-65 94-11,0-1 1,0 0 0,-2 0 0,0-1 0,0 0-1,-2 0 1,0 0 0,2-28 0,-5 22-2,-2 1 1,0-1-1,-1 1 0,-1 0 1,-1-1-1,-1 2 1,-2-1-1,0 1 0,0-1 1,-14-23-1,-11-5 11,-14-5-48,-3 3 50,14 21-2,-2 1 1,-60-38 0,-93-42-49,-54-36 38,196 111 2,-52-38-51,64 47-49,25 19-23,-28-15-1144,32 18 809,3 1 93,1 1 1,0 1-1,-1-1 0,0 0 0,1 1 1,-1 0-1,-7-2 0,-19-6-2203,22 7-1099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12013,'0'0'920,"-35"40"-1468,21 5-4748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8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5821 5 2284,'0'0'7279,"-5"4"-6829,-5 4-307,-1-1 0,1-1 0,-2 0 0,1-1 0,-1 0 0,0 0 0,0-1 0,0-1 0,-25 4 0,-125 6 669,139-12-783,-597 3 1079,15 0-1199,248 9 115,-491 20 92,422-24-110,-648-68 0,831 39 8,-108-14 21,257 21-26,-1 4 1,0 4-1,0 4 0,-104 13 1,172-12 8,25-1-20,-1 1-1,1 0 1,-1 0 0,1 0-1,-1 0 1,1 0 0,-1 1-1,1-1 1,-5 2 0,-35 5 17,37-5-14,-1-1-1,1 0 1,-1-1-1,1 0 1,-1 1-1,0-2 1,-9 0-1,13 1-1,0-1 0,0 1 0,0 0 0,0 0 0,0 0 0,0 0 0,0 1 0,0-1 0,0 1 0,1-1 0,-4 2 0,-19 3 1,17-4 16,2 1-26,-1 0 21,-17 2 291,18 4-218,-1 3-34,1 0 1,0 0-1,0 0 1,1 1-1,1-1 0,0 1 1,1 0-1,0 0 1,-1 21-1,15 195 227,-12-177-204,-3 111 200,1-135-214,-2-1-1,0 0 1,-17 51-1,4-21 12,3-5-86,6-14 32,-4 4 2,4-6-24,6-28 18,1 0-15,-2 23 5,2-22-29,-2 12 35,-4 7-52,5-20 41,1-5 2,1 0 1,-1 1-1,0-1 0,1 0 0,0 1 0,0-1 0,0 1 1,0-1-1,0 1 0,0-1 0,0 1 0,1 2 0,3 25-5,-4-30 5,0 1 0,0-1 1,0 1-1,0 0 0,1-1 1,-1 1-1,0-1 0,0 1 1,0-1-1,0 1 0,1-1 0,-1 1 1,0 0-1,1-1 0,-1 0 1,0 1-1,1-1 0,-1 1 1,1-1-1,-1 1 0,1-1 1,-1 0-1,1 1 0,-1-1 0,1 0 1,0 1-1,15 9 10,0 0 0,1-1 0,0 0-1,1-2 1,-1 0 0,2-1 0,-1-1 0,28 5-1,73 2 78,158-3-1,-132-7-52,508 7-1,-379-15-85,20-1-34,-252 7 68,3 0 16,897-19 133,-836 22-112,-1 1 39,82-29-8,-68 6-33,32 0-19,435-41-102,380 41-89,-874 15 240,-57 4-43,67 11 19,-97-10-33,1-1 27,17 3-4,-18-3-22,2 1 27,0 1-9,24 0 3,89-2 43,-101 0-33,-14 0 831,-3-5-730,7-24-38,-9 17-79,0-1-1,-1 0 0,-1 1 1,0-1-1,-4-13 0,0-2-11,-5-25 13,2 15-31,2-1 0,-3-73 1,20-211-75,-10 317 99,0-5-4,1 0-1,4-19 1,8-37-32,-4 20 36,-3 10-19,14-50 0,-18 82 10,-1-1 17,11-52-48,-11 53 27,0-2-21,5-17-24,-4 18-176,-1 2-367,1-8 37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9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3856,'0'0'3699,"0"-4"-2896,0-12-208,0 12 528,0 10-250,2 104 482,5-1 0,35 183 1,-24-202-1238,28 118-248,-44-203-622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9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515 555 3976,'0'0'1998,"5"7"-1047,4 8-548,-1 0 0,8 17 0,-14-27-311,1 0 1,-2 1-1,1 0 0,-1 0 1,1-1-1,-1 1 0,-1 0 1,1 0-1,-1 0 0,0 0 1,-2 9-1,-2-2 55,-1-1-1,0 1 1,-9 14-1,11-22-180,2-4 34,1 1 1,-1-1 0,1 0-1,-1 0 1,0 0 0,0 0 0,0 0-1,0 0 1,0 0 0,0 0-1,0 0 1,-1 0 0,-106 79 5,93-74 6,-57 10-43,67-15 37,0-8-28,3 4 25,-1-1-1,-1-2-1,1 1 1,0 0-1,0-1 1,0 1-1,1-1 1,0 0-1,0 0 1,0 0-1,1 0 1,0 0-1,0 0 1,1-1-1,-1 1 1,1 0-1,2-12 1,4-7 6,-5 19 6,1 1 12,6-14 65,-14 34 236,-18 38-77,17-36-113,6-15-127,0 0 1,0 0-1,0 0 0,0 0 1,-1 0-1,1 0 1,0 0-1,-1 0 0,-3 2 1,-2 5 57,2-2-44,3-4-7,0 0 1,0-1 0,-1 1-1,1 0 1,-1-1-1,0 0 1,1 0-1,-4 3 1,-1 1 3,-23 15 42,7-7 129,17-10 293,0-3-11,-19 4-55,25-4-398,-1-1 0,1 0-1,-1 0 1,1 0-1,-1 0 1,1 0 0,-1 0-1,1 0 1,-1 0-1,1 0 1,-1 0-1,1 0 1,-1 0 0,1 0-1,-1 0 1,1 0-1,-1 0 1,1-1-1,-1 1 1,0 0 0,-18-9 331,11 1-60,-1-8-227,1 0-1,1-1 0,0 0 0,1 0 0,1 0 1,1-1-1,0 1 0,-2-35 0,4-12-67,7-77 0,-1 57 25,-3 66-47,8-349-480,-9 361-285,-37-23-7793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9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7133,'0'0'1416,"15"33"2292,-10 4-1256,10-5-2444,16 5-10469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0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6141,'-2'11'628,"1"4"58,6 2 2885,7 14 1228,-10-26-4504,1-1-772,4 8 1263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1 5497,'0'0'9314,"-2"6"-8316,-22 52 1131,13-43-1080,-38 37 336,-97 82-1,89-89-1123,6-4-181,-1-3 1,-80 44-1,92-60-159,36-21-24,1 1 1,-1 0-1,1 0 1,-1 0-1,1 0 1,0 1-1,0-1 1,0 1-1,0 0 1,-3 3-1,-1 2-363,0-2-1513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2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31 3464,'0'0'3936,"-6"-3"-3383,-1-1-409,5 3-48,-1-1-1,0 1 1,1-1-1,-1 1 1,0 0-1,0 0 1,0 1-1,-5-2 1,-30-5 1021,30 5-1005,6 1-68,-1 0-1,0 1 1,0-1-1,1 1 1,-1 0-1,0 0 1,0 0-1,1 0 1,-1 0-1,-4 2 1,-31 3 213,22-2-229,1 2 1,-1-1 0,1 2 0,1 0-1,-1 1 1,1 0 0,0 1 0,0 1-1,1 0 1,1 1 0,-1 0 0,1 1-1,1 0 1,0 1 0,1 0-1,0 1 1,1 0 0,-9 17 0,5-7 43,2 1 1,0 0-1,-12 46 1,20-60-53,1-1 1,0 1 0,1 0 0,0 0-1,1 0 1,0-1 0,0 1 0,1 0 0,0 0-1,1 0 1,0-1 0,1 1 0,5 15-1,-4-20 5,-1 1 0,1-1 0,0 0 0,0 0 0,0 0 0,1 0 0,0-1 0,0 0 0,0 0 0,0 0 0,0-1-1,1 1 1,0-1 0,0-1 0,0 1 0,0-1 0,0 0 0,0 0 0,1-1 0,7 1 0,0 1 1,1-2-1,-1 0 1,1-1 0,-1 0 0,0-2 0,1 1 0,-1-2 0,15-3 0,-1-2-18,-1-2 1,0 0 0,-1-2 0,40-23 0,-58 30-1,1 0 1,-1-1-1,-1 0 1,1-1-1,-1 1 1,0-1-1,0-1 0,-1 1 1,0-1-1,-1-1 1,0 1-1,0-1 1,0 1-1,-1-1 1,-1-1-1,6-17 1,-7 15 4,-1-1 1,0 1 0,-1 0 0,0 0 0,-1 0 0,0 0-1,-1 0 1,-1 0 0,0 0 0,0 1 0,-1-1 0,0 1-1,-1 0 1,-1 0 0,1 0 0,-2 1 0,1 0 0,-2 0 0,1 0-1,-12-9 1,13 13-12,0 1 0,0 0-1,-1 0 1,0 1 0,0 0 0,0 0 0,-1 1-1,1 0 1,-1 0 0,1 0 0,-1 1-1,0 1 1,0-1 0,0 1 0,0 0-1,-1 1 1,-8 1 0,-2 0-2,0 1 0,-1 1 0,1 1 0,0 1 0,-27 10 0,29-6 8,-28 21-8,35-23-2,0 0-1,-13 14 0,15-13 1,5-6 1,1 0 0,-1 1 0,1-1-1,0 1 1,0 0 0,0 0 0,0 0-1,1 0 1,-1 0 0,1 0 0,-3 6 0,-15 56-29,21-55 4,-1-4-39,-1-5 1,1 1 0,-1 0 0,1 0 0,-1-1-1,1 1 1,0 0 0,-1-1 0,1 1 0,0-1 0,0 1 0,0-1-1,0 0 1,1 1 0,-1-1 0,0 0 0,3 2 0,-3-2-5,8 9-885,1-1 0,0-1 0,0 0 0,16 9 0,10-2-2143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4864,'0'0'2495,"-4"1"-1483,-20 3 4890,21 2-5876,1 3 13,-1 0 0,1 0 1,1 1-1,0-1 1,0 0-1,1 1 1,0-1-1,0 0 0,1 1 1,0-1-1,1 0 1,0 0-1,6 17 1,8 14 465,35 69 0,-26-61-507,34 59 90,-21-39-82,-21-42-7,-13-21 7,-1-1-72,0 0-8,3 4-389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3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34 5020,'0'0'2444,"-1"-6"-1312,0 2-638,-3-9-298,5 2 3903,-8 16-3555,-2-1-346,4-2-77,1 0 0,0 0 0,0 1-1,0-1 1,0 1 0,1 0 0,-7 6-1,-140 144 1036,120-119-982,-1 2 67,-29 42 1,-1 4-115,50-66-76,-15 30-47,-5-3-27,22-33 19,-29 27-20,14-16-93,17-15-297,2-2-396,-2 1 276,-3 3 136,-39 20-11362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07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7044 160 2744,'0'0'5927,"-9"-4"-5372,-44-16 117,7 3-450,-1 3 1,-1 1 0,-61-7 0,-164-11 285,189 23-437,-413-24 658,-5 44 100,368 0-514,-168 37-1,4 17 34,-144 27-34,311-63-194,-492 120 294,99-12-214,-135 21-60,37-10 755,493-111-394,-129 58-1,175-55-178,-110 72 0,173-101-238,-54 37 89,35-26-91,-174 93 210,176-96-222,13-6-36,17-11 20,1 0-11,-19 7-40,19-7 1,0 2-15,0 1 14,-22 16 24,-23 12-3,-81 50-8,52-34-75,48-28 51,-38 18-1,67-39 12,0 0 0,1 0 0,-1 0 1,1 1-1,0-1 0,-1 1 0,1-1 0,-3 4 0,0 0-9,0-2 31,1 1-13,-11 10-24,11-11 1,0-1 38,-44 11 22,43-12-14,4-6-1185,0 2 985,0-1 0,0 0 0,0 0 1,0 0-1,1 0 0,0 0 1,0 0-1,0 0 0,0 0 0,1 0 1,-1 0-1,1 0 0,0 0 1,0 1-1,1-1 0,-1 0 0,1 0 1,0 1-1,0-1 0,0 1 1,4-6-1,94-114-6354,-58 75 3664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3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4872,'0'0'7228,"3"7"-6711,14 43 435,3-1-1,35 63 0,-34-75-603,2-1-1,2-1 1,42 45 0,-30-42-219,-5-5-44,13 5-26,-26-22-56,-14-12-17,-34-35-9863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53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0 4984,'0'0'7178,"-7"7"-6734,-181 190 622,128-131-1049,-91 76 1,146-137-148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02.72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29 262 3180,'-28'3'10439,"36"-3"-10114,382-21 1830,-230 9-1516,115-8 205,408-17-513,-556 37-330,237 5-8,42-1-17,-396-5 20,-1 1-1,1 0 1,15 3-1,70 4 23,-87-6-16,1 0 0,-1 1-1,1-1 1,10 5 0,-7-2 0,0-1-1,1-1 1,19 3 0,92-6-9,-82 1 2,3 0-10,5 0-3,3 1 22,-8-1-18,59 3 36,-73 0-14,-24-2 89,-15-4-732,-12-5 466,-4-1-275,0-1 0,1-1 0,1-1 0,-32-22 0,45 29 370,5 3 44,1 0 1,-1-1 0,1 1-1,0 0 1,0-1-1,0 0 1,0 0-1,-4-6 1,-29-32-98,14 11 99,4 2 18,14 23 36,10 12-8,1 1-15,1 0 0,0-1 0,0 1 0,0-2 0,1 1 1,0-1-1,15 7 0,-15-9 5,24 16 2,2 4 26,-29-18-30,25 13 34,6 0-42,-12-8 23,-19-9 13,1 1-16,34 15 26,-18-8-10,-17-7-13,-4-3-21,0 0 1,1 1-1,-1-1 0,0 0 1,0 1-1,1 0 0,-1-1 1,0 1-1,3 2 0,1-1 5,0 0 222,0 0-243,19 7-5,-19-7 49,-1 0-50,-2 0 45,-1-1 5,-1 0 1,0 0 0,1 0-1,-1 0 1,0 0 0,1-1-1,-1 1 1,1-1 0,-1 1-1,1-1 1,-1 0 0,3 1-1,-13 3-4,-49 26-22,-51 25 56,-20 15-38,93-54-19,2 2 0,-44 30-1,76-46 3,0-1-1,-1 1 0,1 0 1,-1-1-1,0 1 0,0-1 1,1 0-1,-1 0 0,0 0 1,-4 0-1,-5 3-3,-14 7-10,21-9 25,0 0 4,1 0-293,-8 4 620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04.00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130 1 3532,'0'0'8107,"-1"6"-7694,-17 84 515,-6 26-202,-6 56 235,9-73-712,11-62-56,-8 75 0,11 292 1280,7-295-995,2-57-179,2 57-1646,-4-111 1138,0 1 0,1-1 0,-1 0-1,1 0 1,-1 0 0,1 0 0,0 0-1,-1 1 1,1-1 0,2-3 0,2-5-394,18-64-6235,-16 34 4331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04.54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35 29 2448,'0'0'8142,"-6"-5"-7740,-22-19 1729,31 32-1894,68 133 664,5 9-316,-67-127-431,8 28 0,10 26 2226,-22-80-2072,8-5-278,0 0 1,0-1 0,-1 0 0,-1-2 0,0 1-1,0-1 1,-1-1 0,0 1 0,-1-2-1,0 1 1,8-19 0,-5 13-42,27-29 1,-38 46 14,29-33 88,-25 28-28,14-18-3315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13.37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175 1 4224,'0'0'7321,"6"8"-6909,4 8-245,0 2-1,-1-1 1,-1 1-1,0 0 1,-1 1-1,6 30 1,11 74 563,10 143 0,-23 166 43,-25 1 481,12-390-1039,-1 55 46,-10 126 47,-6 9-234,8-74 127,5 58-59,4 56-171,3-147 37,-2-78-21,0-20 8,1 0 1,2 0-1,5 34 1,1-15 15,-8-45-7,0 4-2,-1-5-3,1 0 0,0 0 0,0 0 0,0 0 0,0 0 0,0 0 0,0 0 0,1 0-1,-1 0 1,0 0 0,0 0 0,1 0 0,-1 0 0,1 0 0,-1 0 0,1 0 0,0 1 0,-1-1 1,1-1 0,0 1 0,-1 0 0,1 0 0,-1 1 0,0-1 0,1 0 0,-1 0-1,0 0 1,0 0 0,1 0 0,-1 0 0,0 0 0,0 0 0,0 1 0,-1 1 0,4 24-4,2 0-1,14 51 1,-18-74 7,0 0-1,0 0 1,0 0-1,-1 0 1,0 0-1,0 6 1,0-7-3,0 1 1,0 0 0,1 0-1,-1 0 1,1 0-1,2 7 1,0-6-3,6 41-7,-3-25-35,-4-17 42,-1 0 178,0-9-212,1-5 26,-1 1 0,-1-1-1,1 0 1,-2 0 0,1 1 0,-4-18-1,-3-11 11,6 28-27,-1 0-1,1 0 1,-2 1-1,0-1 1,-3-9 0,-18-35-287,12 25 29,-24-43 0,8 20-354,-39-103-1,40 89 585,14 33 48,5 6 1,7 25 7,1-1 0,-1 1-1,0 0 1,1-1 0,-1 1-1,0 0 1,-1 0 0,-1-4-1,-1 1 5,2 0 51,-4 1-64,-31-20-1,14 10 17,18 11-6,7 10-20,13 34 96,2-1 0,34 60 0,-45-91-48,37 59 197,54 119 1,-84-149-209,-8-25-28,0 0 0,9 18-1,-2-8 7,15 41-1,-13-27 35,33 60 2161,-43-102-2034,115-203 36,-17 25-227,-86 158 36,64-96 52,-75 115-81,0-1 30,16-19-34,-16 19-50,7-17-6227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 0 3236,'0'0'4983,"8"3"-4486,23 10-117,0 2 0,0 2-1,45 32 1,-73-48-372,-1 1 0,0 0 0,1-1 1,-1 1-1,0 0 0,0 1 0,0-1 0,0 0 1,0 0-1,2 5 0,0-1 5,1 0 46,-2 0-6,10 19-6,-9-19-16,-5 0-6,-3 17 1,4-22-25,0-1 0,0 1 0,0-1 0,0 0 0,0 1 0,0-1 0,0 1-1,-1-1 1,1 0 0,0 1 0,0-1 0,0 0 0,0 1 0,-1-1 0,1 0 0,0 1 0,0-1 0,-1 0 0,1 1 0,0-1 0,-1 0 0,1 0-1,0 1 1,-1-1 0,1 0 0,0 0 0,-1 0 0,1 1 0,-1-1 0,-24 14 0,12-9-29,-16 0 5,17-6 43,-7-6-18,10-1-103,-3-9-167,0-2 1,2 0-1,-11-26 0,15 34 238,5 8 12,-1 0 0,1 0 0,0-1 0,-1 1 0,2 0 0,-1 0 0,-1-7 0,-2-12 20,4 16 895,-7 12-855,0 1-29,-24 19 74,-77 49-87,101-70 38,0 0-44,-17 14-7,17-14 34,3-2-39,-51 21 48,49-22-48,0-2 21,-17 0 7,17 0-22,0-2 19,-19-7-20,19 7-16,-1-2 42,-21-12-5,20 12-9,4-2 7,-15-16-43,14 16 35,0-15 15,3 16-5,0-1 196,-2 12-166,-11 19-28,6-15 14,3-5-24,3-2-4,0 0 1,-1-1 0,1 0-1,0 0 1,-1 0 0,-6 3-1,-26 9 20,-2-8-24,31-6 14,1-2-34,1 0 22,3 1 1,0 0 0,0 0 0,1 0 1,-1 1-1,0-1 0,0 1 0,0-1 0,0 1 1,0-1-1,-3 1 0,3-5 16,-8-17-26,8 17 146,-3 11-113,-16 17-31,10-15 32,4-4-14,-21 4-22,21-7 16,5-1 2,0 0 1,-1 1-1,1-1 0,0 1 0,-1-1 0,1 1 0,0 0 0,-4 1 1,0-4-30,-19-9 27,25 11 0,-1-1 0,0 1-1,1 0 1,-1 0 0,1-1 0,-1 1-1,1 0 1,-1-1 0,1 1 0,-1 0-1,1-1 1,-1 1 0,1-1 0,0 1-1,-1-1 1,1 1 0,0-1 0,-1 1 0,1-1-1,-14-21 4,13 21-3,0-1 1,0 1 0,0-1 0,0 0 0,0 1-1,0-1 1,1 0 0,-1 0 0,1 0-1,-1 1 1,1-1 0,0 0 0,-1-3 0,1-1-1,-2 0 95,-5 11-106,-10 6 12,-1-2 0,0 0-1,-1-1 1,0 0 0,-21 4 0,1-2 15,-72 8 1,44-13-9,40-1-13,26-4 6,0 0 0,0 0 0,0 1 0,0-1 0,0 0 0,0 0 0,0 0-1,0 0 1,0 0 0,0 0 0,-1 0 0,1-1 0,0 1 0,-2-1 0,-2 6-6,-18 12 68,12-6 119,-17 34 258,-25 52-1,47-86-392,-7 14-27,12-24-21,1 0-1,0 0 1,-1 0-1,0-1 1,1 1 0,-1 0-1,0 0 1,1 0-1,-1-1 1,0 1-1,0 0 1,1-1 0,-3 2-1,-64 38-1288,54-37-230,-18 0-481,18-4-201,-15-10 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3800,'14'-7'392,"-2"0"124,-1 1 0,1 1-1,0 0 1,1 1 0,-1 0-1,1 1 1,18-2-1,-23 4-181,-4 0-184,0 0 1,1 0 0,-1 1 0,1-1 0,-1 1 0,0 1 0,1-1 0,-1 0 0,1 1 0,-1 0 0,0 0 0,9 3 0,22 13 416,-11-3-445,-17-10-15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3384,'0'0'4805,"52"-5"-3989,-4 2-348,-2-2-176,-3-3-168,0 5-40,-6-5-164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21 2480,'0'0'2528,"-10"4"-2124,-226 117 206,228-116-570,2 2 50,-25 28 558,29-28-319,-4 23-47,5-22-93,11-2-48,0 0-113,15 9 45,0-2-1,0 0 0,41 14 1,-40-21-13,-16-4-30,0 1 0,0 0 0,0 0 1,-1 1-1,16 8 0,-1 2 95,-18-11 392,-2 4-241,12 20-57,-16-27-217,0 0 1,0 0 0,0 1-1,1-1 1,-1 0-1,0 1 1,0-1-1,0 0 1,1 1 0,-1-1-1,0 0 1,0 1-1,0-1 1,0 0 0,0 1-1,0-1 1,0 0-1,0 1 1,0-1-1,0 0 1,0 1 0,0-1-1,0 1 1,0-1-1,0 0 1,0 1-1,-1-1 1,1 0 0,0 1-1,0-1 1,0 0-1,-1 0 1,1 1-1,0-1 1,0 0 0,0 1-1,-1-1 1,1 0-1,0 0 1,-1 0-1,1 1 1,0-1 0,-1 0-1,-8 10 9,-1 0-1,-1-1 1,0 0-1,0 0 0,0-2 1,-1 1-1,0-1 1,-18 6-1,3-3 51,-1-2 0,0-1 0,-55 6-1,65-11 134,0-1-1,0-1 1,1-1-1,-1 0 1,0-2-1,0 0 1,-19-6-1,34 8-148,1 1-1,-1-1 1,1 0 0,-1 0 0,1 0-1,-1-1 1,1 1 0,0-1-1,0 1 1,-1-1 0,-1-2 0,-2-1 47,-5-6 118,6 3-194,-1 0 0,2-1 0,-1 1 0,1-1-1,0 0 1,1-1 0,0 1 0,0 0 0,1-1 0,0 1 0,1-1 0,0 0 0,1 0 0,0 0 0,0 1 0,1-1 0,4-19-1,5-7-25,14-37-1,-18 57-241,8-31 1,-11 34-887,-1-1 1,0 1 0,0-1-1,-2-26 1,-7 4-1808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08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6126 1 2796,'0'0'2571,"-10"7"-1819,-91 71 757,-102 75 69,-255 198 299,-162 164-413,423-353-1200,-509 476 306,373-326-440,229-217-73,-437 394 14,223-192-13,40-35-10,96-94 4,-201 169 98,12-12-23,309-263-62,3 3-1,-72 103 1,-81 158 341,148-223-238,15-22-85,-49 71-53,-34 49 66,-19 16 180,149-214-275,0 0-1,0 0 0,0 0 1,-1-1-1,1 1 0,-1 0 0,0-1 1,0 0-1,-4 3 0,4-3-1,1-1 0,-1 1-1,1 1 1,-1-1 0,1 0-1,0 1 1,0-1-1,0 1 1,0 0 0,1-1-1,-3 5 1,-113 149 26,96-131-9,12-17-13,-33 44 8,19-22-30,18-23 384,7-65-334,13-69 0,1-14-138,-10 49 50,3-91-41,0 69 117,-8 90-38,1 1-1,8-31 1,-9 48 30,4-15-101,-3 16 88,0-1 11,-2 13-72,-2 62 65,-3-1 1,-25 126 0,-45 78 2,47-178-12,23-76 5,0 0 0,1 0 0,1 0 0,0 25 0,3-41 5,0 0-1,0 0 1,0-1-1,0 1 1,0 0 0,0 0-1,-1-1 1,1 1-1,-1 0 1,1 0-1,-1-1 1,-1 3-1,1-3-3,1 0 0,-1 1-1,1-1 1,0 0 0,-1 0 0,1 0-1,0 0 1,-1 0 0,1 1 0,0-1-1,0 0 1,0 0 0,0 2 0,6 1 27,3 2-14,-1-1 0,1 0 0,-1-1 0,1 0 0,1 0 0,-1-1 0,0 0 0,1-1 1,0 0-1,-1 0 0,1-1 0,0-1 0,0 1 0,14-3 0,-10 2 7,-11 0-13,1 0 1,-1 0 0,1 0-1,-1-1 1,1 1-1,-1-1 1,1 0 0,-1 0-1,5-3 1,10-1 6,-4 1-4,0 0 0,-1-1 0,1-1 0,13-7 0,9-7-27,-1 0-6,-27 16-148,-1-1-374,24-15-398,-24 16-491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9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2392,'0'0'3777,"9"0"-2592,5-1-887,269-18 3239,148-29-2464,-272 27-1045,-155 20-60,-41 27-9150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3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3148,'0'0'2280,"-6"1"-1611,-25 6 4638,34-8-5230,1 1 1,-1-1-1,1 1 1,-1 0-1,1 0 1,0 0-1,5 1 1,7 0 13,209-10 829,73 2-43,-33 16-552,-226-7-295,-5-2-24,-14-2-1,-17 1 133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0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3068,'0'0'9502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11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729 1 2576,'0'0'7419,"-7"0"-7038,-116 3 935,0-3-878,71 4-117,-71 15 0,59-8-223,51-8-73,0 0-1,0 1 1,0 0 0,-14 7-1,-7 10 0,-5 6-30,7 0 38,22-14 56,-26 56 186,32-56-145,2 5-18,1 1 1,1-1-1,3 20 0,1-25 103,0-3-136,-3-7-32,1 1 0,0 0 0,-1 0 0,2 0 0,-1-1 0,0 1 0,1-1 0,2 3 0,6 7 99,-1-2 1,2 0-1,0 0 1,0-1-1,1 0 0,0-1 1,0-1-1,1 0 1,1 0-1,20 7 1,11-3 272,0-1 1,1-3-1,55 4 0,137-6 540,-233-6-918,-1-2-508,14-5-590,-15 5-333,-1-5-2378,11-30 721,1-1-569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12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81 255 4252,'0'0'1078,"-1"-6"7,-3-13 411,3 28 1155,3 45-1125,6 20-876,4-1 0,35 117 0,-15-67-427,-14-50-162,16 74 362,-23-100-155,-5-22-112,4 37 1,-1 25 29,-9-83 1970,-6-8-2109,-5-6-49,-1-1-1,2 0 1,0 0-1,0-1 1,1-1-1,1 1 1,0-1-1,-11-25 1,-41-128-54,34 88-21,26 77 76,-21-58-82,-24-109 0,42 150 59,0-1-1,1 0 0,1 0 0,1 1 0,1-1 0,0 0 1,2 0-1,0 1 0,1-1 0,10-28 0,-6 25 11,2 1 0,1 0-1,1 0 1,25-33 0,-12 22-9,1 1-1,1 2 1,2 0 0,50-38 0,-74 64 20,-1 0-1,1 0 1,-1 1 0,1 0-1,7-3 1,-8 4 5,1-1-3,1 0 0,0 0 0,0 1 0,0-1 0,-1 1 0,1 1 0,1-1 0,-1 1-1,0 0 1,0 0 0,0 1 0,0 0 0,0 0 0,0 0 0,-1 1 0,1 0 0,11 5 0,16 14 7,-27-17-11,-1 1 1,1 0-1,-1 1 1,5 6 0,7 9-1,-2 1 1,15 27 0,-23-37 7,-1 1 0,-1 0 1,0 0-1,0 0 0,-2 1 0,4 19 1,-7 6 2,-1-30 0,0 0 1,-1 1 0,-1-1-1,0 0 1,0 0 0,0-1 0,-1 1-1,-1-1 1,1 1 0,-1-1-1,-1 0 1,-6 7 0,-2-2 4,0 0 1,-1-2-1,0 1 1,-1-2-1,-24 13 1,3-7-35,18-11 28,0 0-1,0-1 1,-1-1 0,-30 1-1,17-5 26,15-3-238,-30-10-1,42 12-497,1-1-316,-14-10-311,14 10-552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3316,'0'0'5966,"3"10"-5492,12 68 290,17 71 458,-14-90-668,2-1 0,52 105-1,-65-149-452,14 21 313,-2-8-230,-14-21 7,1-1 49,19 14 9,-19-14-22,-4-5-209,0 0-1,0 0 0,0-1 1,-1 1-1,1-1 1,0 1-1,0-1 0,0 0 1,-1 0-1,1 1 0,2-3 1,1 0-1,-5 3-16,1 0 1,0 0-1,0-1 1,0 1-1,-1-1 1,1 1 0,0-1-1,0 1 1,-1-1-1,1 1 1,-1-1-1,1 0 1,0 1-1,-1-1 1,1-1-1,8-10 0,-2 1-1,0-2 0,0 1 0,-1-1 0,0 0 0,-2 0 0,1 0 0,-2-1 1,1 0-1,-2 0 0,0 0 0,0-22 0,-1 6-10,-2 1 0,-2 0 0,0 0-1,-2 0 1,-12-41 0,6 40 1,9 24 21,-3 5-97,-14-2 92,19 3-7,0 0 0,-1-1 0,1 1 0,0 0 0,0 0 0,0 0 0,-1 0-1,1 0 1,0 0 0,0 0 0,-1 0 0,1 0 0,0 0 0,0 0 0,0 0 0,-1 0-1,1 1 1,0-1 0,0 0 0,0 0 0,-1 0 0,1 0 0,0 0 0,0 0 0,0 0-1,-1 1 1,1-1 0,0 0 0,0 0 0,0 0 0,0 0 0,0 1 0,0-1 0,-1 0-1,1 0 1,0 0 0,0 1 0,0-1 0,0 0 0,0 0 0,0 0 0,0 1 0,0-1-1,0 0 1,0 0 0,0 0 0,0 1 0,-2 7 5,-1-1 1,2 1-1,-1 0 0,1-1 0,1 1 0,-1 0 1,1 0-1,1 0 0,-1 0 0,1 0 1,1-1-1,2 9 0,6 26-3,-5-16 131,14 36 0,-11-43 42,3 12 260,1-1-1,2-1 1,34 54-1,12-4 616,-44-65-685,62 50 199,-72-59-349,2 1-40,22 16-89,-22-16 492,-15-37-12504,5 25 8198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29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4012,'0'0'7946,"9"-4"-7616,0-1-250,-3 3-30,-1-1 0,1 1 0,0 0 0,-1 0 0,8-1 0,-5 0 20,-4 1-16,0 1 1,0 0-1,1 0 0,-1 0 0,0 0 1,5 1-1,0-2 10,27 0 193,131 2 589,-160 0-749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0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4440,'0'0'6952,"6"1"-6420,2 2-335,-4-1-107,1 0 0,-1 0 0,1-1 1,0 0-1,0 0 0,-1 0 1,1 0-1,0-1 0,0 0 1,6 0-1,166-20 1238,-130 14-1043,-42 5-371,4 0 100,1 1-3720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670 209 2812,'0'0'4658,"6"4"-4061,19 8-125,-14-2-91,-5-4-246,-3-3-52,-1 0 1,1-1 0,-1 1-1,0 0 1,0 1 0,0-1-1,0 0 1,1 5 0,1-1 24,-1-2-52,0 1 1,0-1-1,-1 1 1,0 0 0,0 0-1,0 0 1,-1 0-1,0 0 1,0 1 0,0 8-1,-1 47 439,-2-50-334,-8 12-28,3-12-32,-12 9-48,7-11-26,5-5-21,5-3-7,-1 0 0,0 0 0,1 0 1,-1-1-1,0 1 0,0-1 0,0 0 0,0 0 1,0 0-1,-5 1 0,2 0-4,1 0 42,0 0 0,-1 0-1,1 0 1,0-1 0,-1 0-1,0 0 1,1-1 0,-1 1-1,1-1 1,-1 0 0,-9-2-1,8 1-7,2 0-23,1 1 0,0-1 0,0 0 0,0 0 0,0 0 0,0-1 0,0 1 0,0-1 0,0 0 0,1 0 0,-1 0 0,1-1 1,-1 1-1,1-1 0,0 0 0,0 0 0,-4-4 0,-5-12-11,0 0-1,2 0 1,0-1 0,1 0 0,1 0-1,1-1 1,-6-25 0,2-39 30,6 27 250,-1 9 99,0 19-177,4 23-5,1 0-4,-2-20 2,2 20 352,-2 1-528,-6-18-23,6 17 46,3 16-100,0 20 68,-1 2 10,1 0 0,2 0 0,1 0 0,9 36 1,57 170 498,-44-115-210,-20-98-293,0 0 0,-2 1-1,1 27 1,6 44 35,-4-30-47,-5-51 2,0 0 1,4 22-1,-4-34 0,0 0 0,0 0-1,-1 0 1,1 0-1,-1 0 1,0 1 0,0-1-1,-1 6 1,1 6 3,5 58 24,-5-63-19,-1 1 1,0-1-1,0 1 0,-1-1 0,-5 18 0,7-28-9,-1 3 4,0 0 1,0 0-1,0 1 0,0-1 0,-1 0 1,1 0-1,-1 0 0,-3 3 0,1 1 3,-7 5 36,-1-2-35,0-1-1,-1 0 1,0-1-1,0 0 1,-1-2-1,0 1 1,0-1-1,0-1 1,-26 5-1,30-8-7,0 0 0,0-1 0,0-1 0,0 1 0,0-2 1,0 1-1,0-2 0,0 1 0,0-1 0,0-1 0,0 1 0,1-2 0,-1 1 0,1-2 0,0 1 0,-16-12 0,12 7-3,1-2 1,0 0-1,1 0 0,1-1 0,0-1 1,0 0-1,1 0 0,1-1 1,0 0-1,1 0 0,0-1 0,1 1 1,-4-19-1,4 9 2,0 0 1,2-1-1,1 1 1,1-1-1,1 1 1,1-1 0,6-45-1,-1 46 4,2 0 1,1 1-1,15-33 0,-14 36-9,-8 17 8,1-1-1,0 1 0,-1-1 1,1 1-1,0 0 0,1-1 1,-1 1-1,4-3 0,3-5 3,20-28-24,-10 16-2,-1-2-93,-15 18 54,0 2-329,4-1-240,-2 0 359,-3 3 126,0 1 0,0 0 0,0 0 0,1 0 0,-1 0 0,0 0 0,1 0 0,-1 1 0,1-1 0,0 1 0,4-2 0,9-4-684,0 2 1,1-1 0,0 2 0,0 0-1,0 1 1,0 1 0,1 1-1,21 0 1,5 4-1099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95 168 4920,'0'0'5608,"3"-7"-5108,1-5-337,-2 3-86,1 1-1,0-1 0,1 1 1,0-1-1,0 1 0,1 0 1,0 0-1,0 1 0,11-12 0,9-4 66,-19 17 38,-1 1-22,14-12-30,-15 13 508,-1 10-486,-2-2-126,2 2-2,-1 0 0,0-1 0,0 1 0,0 0 0,-1 1-1,0-1 1,0 0 0,-1 0 0,0 0 0,0 1 0,0-1 0,-1 0 0,1 0 0,-2 0 0,-1 7 0,-10 23 16,-9 3-30,15-26-3,5-10-3,0 1 0,0 0 0,-1-1 0,1 0 1,-1 1-1,0-1 0,1 0 0,-6 4 0,-29 28-130,14-13-478,10-13-651,5-5 640,-7 2-169,-7-2-2788,-14-2 417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09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548 173 2136,'5'-12'120,"6"-20"720,-6 5-164,-3 21 30,1-3-102,16-40 606,-9 19-539,-8 23 2939,-5 17-2921,-10 21-344,0-1 1,-19 29-1,-44 67 299,62-104-542,-16 29 31,-3-3 0,-1 0-1,-44 44 1,-100 71 170,152-143-265,-38 32 71,62-47-117,-7 22 0,9-25 12,1 1 0,-1 0 0,0-1 0,1 1-1,-1 0 1,1-1 0,0 1 0,0-1 0,0 1-1,0-1 1,0 1 0,1-1 0,-1 0 0,1 0 0,3 4-1,1 1 7,0 0-1,1-1 0,10 8 0,-3-5 36,-1-1-1,1 0 1,1-1-1,-1-1 0,1 0 1,1-1-1,22 5 1,-21-6 44,-1 1 0,0 1 0,19 9 0,32 13 367,-31-14-414,-5 0-24,-25-11 12,-1 0-19,16 8-47,-16-9-59,1 2-707,17 12 6,-18-12-223,2-1-2159,22 8 651,-22-9-316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5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609 271 1784,'0'0'4429,"-7"3"-4405,-44 23 60,2 3 0,-60 46 1,93-61 54,-58 71 334,63-68-236,-8 21 43,13-18-44,1 21-22,4-39-190,1-1 1,0 1 0,0-1-1,0 1 1,0 0 0,0-1-1,0 1 1,0-1 0,0 1-1,1 2 1,9 37 268,-10-40-275,0 0 0,1 1 0,-1-1 0,0 0 1,1 0-1,-1 0 0,1 0 0,-1 0 0,1 0 0,0 0 1,-1 0-1,1 0 0,0 0 0,0 0 0,-1 0 0,3 1 0,6 9 70,-3-4-29,0 0 0,0-1 1,0 0-1,12 8 1,-9-5-13,-5-5-28,-1-1 0,1 1 0,0-1 0,0 0 0,0 0 0,0 0 0,1-1 0,6 4 0,23 12 87,-25-14 1616,-18 1-1684,-65 30 282,72-34-272,-1 0 0,0 0 0,0 0 0,1 0 0,-1-1 0,0 1 1,0-1-1,0 0 0,0 0 0,0 0 0,-4 0 0,-1-1 67,0 1 221,5 0-279,0 0 1,0 0-1,0 0 0,0-1 1,0 0-1,0 0 0,0 1 1,-4-3-1,-1 0 42,1 1 142,0-4-46,-22-19-54,17 10-24,3-4-81,1-1 0,0 0 0,2 0 0,-8-41 0,6 13-29,-1-62 0,6 40-8,-3 0 1,-4 1-1,-22-87 1,24 135-143,0-1 0,-20-33 0,18 44-478,4 4 215,-5-5 78,-3 4-4187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5717,'0'0'1960,"8"-37"-532,21 5-264,-1 14-596,10 18-384,-4 26-108,-6 22-76,-10-3-80,-27 5-588,0-2-852,-11 2-864,-2-2-249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5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3816,'0'0'4738,"7"4"-4136,1 0-427,-4-3-91,-1 0 0,1 1 0,-1 0 0,0 0 0,0 0 0,0 0 0,0 0 1,6 6-1,0-2 31,-5-3-47,0 0 0,-1 0 0,1 1 0,0-1-1,-1 1 1,0-1 0,4 7 0,1-3 32,-4-4-50,-1 0-1,0 1 1,0-1 0,0 1-1,-1-1 1,1 1 0,-1 0-1,3 7 1,52 122 515,-55-131-562,-1 1 0,0-1-1,0 0 1,0 0 0,0 1 0,0-1 0,-1 1 0,1-1 0,-1 1 0,0-1 0,1 1-1,-1 3 1,-1-4-1,1 1 0,0 0 0,1-1 0,-1 1 1,0 0-1,1-1 0,-1 1 0,1 0 0,0-1 0,1 3 0,2 3 5,-3-5-10,1 0 0,-1 1 1,0-1-1,0 1 0,0-1 1,0 1-1,-1-1 0,1 6 0,3 21 16,4 15 0,-7-38-31,-3 2 34,-11 31 2,-14 16-40,-1 5 10,21-47 8,-4 8 8,1 1 1,1 1 0,0 0-1,-8 41 1,6 65 63,10-124 467,-3 2-226,-11 22-89,11-23 258,-3-3-161,-22 10-8,22-11-18,-3-9-108,0-1-171,1-1 0,-1 0 0,1 0 0,1-1 1,-1 0-1,1-1 0,1 0 0,0 0 0,1-1 1,-1 1-1,2-2 0,0 1 0,-6-17 0,4 2-6,2 0-1,0 0 1,1-1-1,2 1 0,1-1 1,1 1-1,1-1 1,1 1-1,1-1 0,13-45 1,1 24-76,4 5-314,-16 34-910,1 1-1115,25-32-1128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828 462 4892,'0'0'5054,"-1"4"-4378,-2 11-287,1 0 0,0 0 0,1 0 0,2 16 0,-1 44 343,-4-65-573,0-3-120,2-4-17,0 0-1,0 0 0,0 0 0,0 0 0,0-1 0,-6 6 0,-32 33 127,39-40-138,1-1 0,0 0 0,-1 0 0,1 1 0,0-1 0,-1 0 0,1 1 0,0-1 1,-1 0-1,1 0 0,0 0 0,-1 1 0,1-1 0,-1 0 0,1 0 0,-1 0 1,1 0-1,0 0 0,-1 0 0,1 0 0,-1 0 0,1 0 0,-1 0 0,-5 1 78,2 0-55,1 0 0,-1-1 0,0 1 1,0-1-1,0 0 0,0 0 0,0 0 1,0-1-1,1 1 0,-1-1 0,0 0 1,0 0-1,-4-2 0,3 2-15,4 0-14,-1 1-1,1-1 1,-1 1-1,1-1 1,-1 0-1,1 1 0,0-1 1,-1 0-1,1 0 1,0 0-1,0 0 0,0 0 1,-1 0-1,1 0 1,0 0-1,1-1 1,-1 1-1,-1-2 0,-7-11 0,1 0 0,0 0 0,1 0-1,0-1 1,2 0 0,0 0 0,0-1-1,1 0 1,-2-30 0,1-17-3,4-79 1,2 72 11,-2 56-9,-1 0-1,0 1 1,-7-26-1,4 20-3,4 17 2,1 1-1,0 0 1,0-1-1,0 1 1,-1 0 0,1 0-1,-1-1 1,1 1-1,-1 0 1,0 0-1,1 0 1,-1 0-1,0 0 1,-1-2-1,-10-16-6,-12-32 2,22 46 11,0 1-10,-15-36 7,16 36 1,1 10-82,2 66 119,16 99 0,-4-35 7,-7-51-17,-3-14-8,-3-47 4,0 0 1,9 45-1,-2-24 30,-5-24-28,1 0 1,6 21 0,1-6-19,-4 4 4,8 37 12,-6-31-8,-3-5-18,0-10 35,-5 0 34,-1-25 43,0 0 80,0 17-27,0-22-160,0-1 0,0 1 1,0 0-1,0-1 0,0 1 0,0-1 0,0 1 1,0 0-1,0-1 0,-1 1 0,1-1 0,0 1 1,0-1-1,-1 1 0,1-1 0,0 1 0,-1-1 1,0 2-1,-2 4 24,2-3-19,-1 0-1,1-1 0,-1 0 0,1 1 0,-1-1 0,0 0 0,0 0 0,0 0 0,0 0 0,-3 2 0,-15 15-1,-1-1 0,-1-1 0,0-1 0,-2-1 0,1-1 0,-2-1 0,0-2 0,-32 12 0,48-20-8,-1 0-1,0-1 0,0 0 1,0-1-1,0 0 1,0 0-1,0-1 0,-15-2 1,-12-5 5,26 2-12,0-1 0,-1 0 0,2-1 0,-1 0 0,1 0 0,0-1 1,0 0-1,1-1 0,0 0 0,1-1 0,0 1 0,-12-21 0,6 6-6,2 0 0,0 0 0,1-2 0,2 1 0,-7-29-1,14 45 11,0 0-1,0-1 1,1 0-1,0 1 1,0-1-1,2-14 1,8-11-12,8-4 2,0 6 7,-5 14-35,21-22 1,-33 40 38,5-4-73,0-1-175,0 0 93,18-18-1028,-4 8 136,-14 12-309,1 0-2222,11-6 1602,28-11 0,-39 19 210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0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95 3996,'0'0'6400,"0"-6"-6268,-5-25 165,10 26-44,14-17 66,-15 17 0,3 1-64,17-10-56,-18 11 188,0 2-71,17-2-75,-17 2 112,-6 2-331,0 0 0,-1 1 0,1-1 0,1 0 0,-1 0 0,0 0 0,0 1 0,0-1 0,1 0 0,-1 0 0,1 0 0,-1 0 0,1 0 0,-1 1 0,2 0 0,-1 1 13,1-1 0,-1 0 1,0 1-1,0 0 0,0-1 0,0 1 1,0-1-1,0 1 0,-1 3 0,3 3 22,-2-3-33,1 0-1,-1-1 0,0 1 0,-1 0 1,1 0-1,-1 0 0,0 0 0,-1 0 0,-1 9 1,-4 11 9,0-11-19,2-6-12,2-5-37,0 0 1,0-1 0,0 1 0,-1 0 0,0-1 0,1 0 0,-7 6 0,3-2-354,2-2 267,0 0-1,-1 0 1,0 0-1,-9 6 1,11-9-462,-1 1 1,0-1-1,0 0 0,0-1 1,-1 1-1,-8 2 1,-29 5-2877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1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892 393 3904,'0'0'7809,"-1"-6"-7602,0-6-188,1 0-1,0 0 0,0 0 1,1 0-1,1 0 0,0 0 1,0 0-1,2 1 0,-1-1 1,7-13-1,5-9-21,2 1 0,22-35 0,-31 56-5,-1 1 0,2 0 0,-1 0 0,2 0 0,-1 1 1,1 1-1,1 0 0,16-12 0,-16 19-21,-5 1 29,0 2 0,-1-1 0,1 1 1,0 0-1,0 0 0,-1 0 0,1 1 0,-1 0 0,1 0 0,-1 1 0,10 5 0,-8 2-13,3 8-11,39 77 121,-39-62-81,-10-20 52,-19 52 91,10-54-132,-5 1-18,0 0-1,-1-1 1,-1 0-1,0-1 0,0-1 1,-1-1-1,0 0 1,0-2-1,-1 0 0,0 0 1,0-2-1,-36 5 1,39-7-40,-1-1 0,0-1 0,1 0 0,-1-1 0,0 0 0,1-2 0,-1 0 0,1 0 1,0-1-1,0-1 0,0-1 0,1 0 0,-1-1 0,2-1 0,-1 0 0,-23-19 0,12 6 11,0-4-25,20 18 45,0 2 9,5 11 39,3 22-13,-2-13 74,1 0 1,-2 0 0,-1 22-1,1-29-72,0-5-21,0 0 1,-1 0-1,1 0 1,0 0-1,-1 0 1,0 0-1,0 0 1,0 0-1,-1 3 0,0 2 4,2-6-13,0 1 0,-1-1 0,0 0 0,1 1 0,-1-1 0,0 0 0,0 1 0,-1-1 0,1 0 0,0 0 0,-1 0 0,-1 2-1,0 2 12,2-4-11,0 0 1,0 0-1,0 0 0,0 0 0,-1 0 0,1 0 1,-1 0-1,1-1 0,-1 1 0,1-1 1,-1 1-1,0-1 0,-2 2 0,-26 20 29,-2-2-30,-8-5 1,1-4 17,5-10-30,20-5-1,-11-8 16,25 11-10,-1 0 1,0-1-1,1 1 1,-1 0-1,0-1 1,1 1-1,-1 0 0,0-1 1,1 1-1,-1-1 1,1 0-1,-1 1 1,1-1-1,-1 1 1,1-1-1,-1 0 0,1 0 1,-7-6-8,5 4 6,0 1-1,0-1 0,0 1 1,0-1-1,0 0 0,0 0 0,1 0 1,0 0-1,-3-6 0,-5-16 21,6 19-5,3 1-34,0-17-19,0 17 26,3 5 17,-1-1-1,0 1 0,0 0 1,0-1-1,0 1 1,0-1-1,0 0 0,0 1 1,0-1-1,3-2 1,0 0 0,7 2-9,55 11 30,-63-9-24,-1-1 0,1 1 0,0 0 0,-1 0-1,1 0 1,-1 0 0,1 1 0,3 1 0,0 1-7,-5-3 8,0-1-1,0 1 0,0 0 1,0 0-1,0-1 1,0 1-1,0 1 0,0-1 1,0 0-1,-1 0 1,1 1-1,2 2 0,0 0 16,1 0 95,0 3 84,14 23 92,-19-29-267,1 0-1,-1-1 0,1 1 1,-1 0-1,1 0 1,-1-1-1,0 1 1,1 0-1,-1 0 0,0 0 1,0 0-1,1 0 1,-1-1-1,0 1 0,0 0 1,0 0-1,0 2 1,0 4 42,0 3 22,0 1-1,0 0 1,-1-1 0,0 1 0,-1-1 0,0 1 0,-1-1 0,0 0-1,-7 15 1,-13 14 39,-3-2-1,-43 50 0,62-79-113,-1 0 0,1 0 0,-1-1 1,-9 6-1,-5 3-11,-4 5-10,-2 0-1,-49 27 1,61-40-324,0 0 0,-1-1 0,1 0 0,-1-2 0,0 0 1,-29 4-1,39-8-1365,-1-5-768,-35-13-394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1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9721,'0'0'1252,"38"8"1692,-1 8-2492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9845,'0'0'2868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 30 6005,'0'0'2026,"2"7"-1362,3 21-175,-3-22-63,-3-4-382,1 0 1,0-1-1,0 1 0,0 0 0,0-1 0,1 1 1,-1-1-1,0 1 0,1 0 0,-1-1 1,1 1-1,0 1 0,0 1 39,0 2 130,1 0 10,1 8 42,-1 1 1,0 19-1,-10-28-235,1 3-21,3-5-1,1-1 0,0 1 0,-1-1 0,0 0 0,0 0-1,0 0 1,0-1 0,-7 4 0,-139 71 0,140-74-8,5-1 4,0 0 1,0 0-1,0 0 1,1 1 0,-1 0-1,-6 5 1,-23 18 7,2 9 10,22-20 62,-3 15 87,9-13 2,4 34 151,0-21-126,0-22-17,0-2-24,0 21 10,0-20 207,-3 0-261,-13 23-14,16-29-89,0 0 0,0 0 0,-1-1 0,1 1 0,-1 0 1,1-1-1,-1 1 0,1 0 0,-1-1 0,1 1 1,-1-1-1,1 1 0,-1-1 0,0 1 0,1-1 0,-1 1 1,0-1-1,-1 1 0,-26 15 331,21-12-39,-2-4-98,-13-1-11,-30-5 0,51 6-184,1 0 1,-1 0-1,0-1 1,0 1-1,0 0 1,1 0-1,-1-1 1,0 1-1,0-1 1,1 1-1,-1-1 1,0 1-1,1-1 1,-1 0-1,0 1 1,0-2-1,-12-11 17,1-1 0,0 0-1,2 0 1,-1-2 0,2 1 0,0-1 0,0 0-1,2-1 1,0 0 0,1-1 0,1 1 0,0-1-1,2 0 1,0 0 0,1 0 0,0 0 0,2-1-1,0 1 1,1 0 0,1 0 0,6-27-1,-7 39-23,1-1 0,1 1 0,-1 0-1,6-10 1,20-26 3,-13 26 8,8-2-217,66-49 308,-76 59-946,1 0 1,0 1-1,18-7 0,-26 11 69,7-3-178,8 5-2979,19 1 637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2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10409,'23'40'1552,"-3"-6"1460,17 11-19,6-5-305,9-3-1456,-9-13-1260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1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1732,'0'0'5222,"5"8"-4823,32 51 482,72 86 0,-57-80-375,84 102 312,61 83-10,-168-202-662,-3 1-1,37 94 0,-52-115-108,53 170 235,-46-130-114,32 74 1,12 12-94,-50-119-41,-2 1-1,9 54 1,-2 84 276,-7-54 78,-7-75-335,1-8-24,-3-3 16,-1-27 11,1-2-12,3 8-564,-1-30-6310,-3 10 7249,0 6-539,0 1 0,0-1 1,0 0-1,0 0 1,0 0-1,0 0 1,0 1-1,0-1 1,-1 0-1,1 0 0,0 0 1,-1 1-1,1-1 1,0 0-1,-2-1 1,-17-31-1685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9.06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0 201 3036,'0'0'7254,"4"-5"-7018,39-39 204,-30 37-325,45-14 203,43-15 153,-40 20-395,0 3 0,1 3-1,0 3 1,0 2 0,108 6-1,-110 0 182,67-7-1,-88 3-196,98-4 30,13-3-13,-55 3 131,-87 6-196,348-3 364,-260 9-387,-22-3 39,82 15 1,83 6 3,-136-16-75,195 23 95,87 5-74,-30-22 48,124 7-34,-236-10-9,5 0 41,220 31-46,-390-32 43,-42-1-4,1 5-14,11 8 4,-40-17-7,51 21-11,-20-12-3,8 4-6,0-4 11,92 35 72,-96-30-65,49 21-22,-46-24 20,34 15-5,103 35-8,-11 9 67,15 7-68,-31-16-2,-52-19 50,-66-30-23,180 77-30,136 64 5,-257-104 55,-84-46-32,23 15 13,86 42 0,-90-47-62,2 6 51,39 34 0,-59-47 3,23 15-8,77 62-42,-75-56 39,75 73 48,-76-63-73,5-1-5,-34-33 27,-5-4 5,0 0 0,0 0 0,-1 1-1,1-1 1,-1 1 0,0 0 0,5 7 0,29 39 25,63 93-7,-68-102-25,8 9 17,-6-4 11,2 4-18,13 0-2,2 1 6,8 2-19,-51-44 9,-4-4-2,0 0 1,1-1-1,0 1 1,0-1 0,7 4-1,16 14-4,-20-17-13,-2 1 13,2 1 13,20 24 31,-5-5-24,14 16-36,-31-35 6,0-1 12,19 21 26,-19-20-5,1 0 2,22 23-15,-22-22-16,0-1-6,1 3 14,-5-5 2,1-1 0,0 1 0,1-1 1,-1 0-1,10 7 0,11 8 19,-19-14 17,1-1-67,22 15 36,-22-15 103,-5-12-182,2-9 25,0 1 0,-2-1 0,0 0 0,-1-1 0,-1-17 1,-11-97-224,2 47 251,-3-2 34,10 76-17,0-18-19,3 22 29,-1 1 14,-1 1-1,-5-17-11,4 17-22,1 12-63,-1 1 78,1-6 0,1 1 0,-1 0 1,1-1-1,-1 1 0,1 0 0,0 0 0,0-1 0,0 1 0,0 0 1,0-1-1,2 5 0,4 35-13,-2-13 11,0-15 5,12 39 67,-4-12-44,3 0-13,8 14-56,-18-46 41,-2-4 10,-1 0 0,1 0 0,-1 0 0,0 0 0,2 9 0,-2-5 5,-1-5-4,0 0-1,0 0 1,0 0-1,1 0 0,-1 0 1,1 0-1,3 4 1,10 22-3,-11-23-17,-4-4 7,0-1 14,0 0 0,1 1 1,-1-1-1,1 0 0,0 0 1,-1 1-1,1-1 0,0 0 1,3 4-1,-1 0 20,-1 1 256,-38 2-260,19-8-34,-44-7 16,-1 3 0,-92 8 0,-131 25 8,240-22-8,9-4 17,29-4-6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0.59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487 29 1664,'28'-28'4075,"-30"36"-3786,-6 13-109,-1 0 0,-1 0 0,-1 0 0,-1-2 0,-1 1 0,0-1 0,-17 17 0,-17 15 87,-60 54 0,-145 104 3033,258-209-3102,53 3 246,-44-3-319,0 0 0,0 1 0,27 6 0,-32-4-54,0 0 0,-1 1 1,1 1-1,-1-1 0,0 2 0,12 8 1,88 69 244,-102-78-272,0 0 0,24 17-11,-24-17 952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7.89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 75 2496,'0'0'707,"6"-6"145,25-22 6842,-30 36-7509,0 8-94,0 1 0,-2-1 0,0 0 0,-1 1 1,0-1-1,-8 25 0,-39 102 523,30-96-452,-17 73-1,20-60-99,11-35-52,-1-6 26,4 5 49,2-24-84,1 6 54,0-5-35,-1 1 1,0 0 0,1-1 0,-1 1-1,0 0 1,0 0 0,0-1 0,-1 1-1,1 0 1,0-1 0,-1 1-1,1 0 1,-1-1 0,1 1 0,-2 1-1,-7 25 90,8-27-108,0 0 0,1 0-1,-1 1 1,1-1 0,-1 0-1,1 0 1,0 1 0,0-1-1,0 0 1,-1 0 0,1 1-1,0-1 1,0 0 0,1 1-1,-1-1 1,0 0 0,1 3-1,-1-4 52,1 1 1,-1 0-1,0 0 0,0 0 1,0-1-1,0 1 0,0 0 0,1 0 1,-1 0-1,-1-1 0,1 1 0,0 0 1,0 0-1,0 0 0,0-1 0,-1 2 1,7-9-21,23-31-20,-2-1 0,-1-1 0,-2-2 0,-2-1 0,26-71-1,-32 72-23,32-98 16,-36 104 10,-7 22-21,0-1-1,3-19 1,0-3 4,-3 21 10,-3 11-8,0 0 1,-1 0 0,1 0 0,-1 0 0,0-6-1,3-16 4,-3 21 20,7 7-38,22 4 79,-29-5-53,0 1 0,0-1 0,0 0 0,0 0 0,0 1 0,0-1-1,0 1 1,0-1 0,0 1 0,0-1 0,0 1 0,0-1 0,0 1 0,1 1 0,8 5 58,29 24 295,12 15 42,1 1-122,-42-38-239,-2-4 39,-1 1 1,-1 0-1,11 12 1,6 7 144,-17-19-78,2-1-51,22 17-38,-22-17 155,-3-2-931,18 11-87,-17-10-113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124 126 1860,'-35'6'547,"27"-4"2062,2 5-1669,-2 0-636,-19 27 1215,8-7-660,12-13-82,-5 54 396,12-65-1115,-1-1 1,1 1 0,0 0-1,0-1 1,0 1-1,0-1 1,0 1 0,0-1-1,1 1 1,-1-1-1,3 5 1,0 4 60,0 1 147,0 0 0,1 0 1,1 0-1,7 13 0,-12-24-238,1-1-1,-1 1 1,1 0-1,-1 0 1,1 0-1,0 0 1,-1 0-1,1-1 1,0 1-1,0 0 1,-1-1-1,1 1 1,0 0-1,2 0 1,11 6 53,0 0 0,0 0 0,1-2 0,0 0 1,0 0-1,0-1 0,0-1 0,1-1 0,0 0 0,-1-1 0,1-1 0,0 0 1,0-1-1,-1-1 0,23-5 0,-4-1-3,-1-2-1,39-17 1,-64 24-41,-1-5 10,0 0-31,0-1-1,-1 1 0,9-15 0,-13 19-11,0 0-1,0 0 1,-1 0-1,1 0 1,-1 0-1,0-1 1,0 1-1,0 0 1,-1 0-1,0-1 1,1 1-1,-2 0 1,1-1-1,-2-7 1,0 4-1,-1 0 1,0 1 0,0-1-1,-1 1 1,1 0-1,-2 0 1,1 0 0,-8-8-1,-6-5-7,-24-21 0,14 14-13,15 16 24,0 0-1,0 1 0,-1 0 1,0 1-1,-1 0 1,-15-6-1,-7 0 36,-45-12 0,69 24-16,-12 1 14,19 1-35,0 5 4,-19 8-1,24-11-7,1-1 0,-1 0 0,1 0 0,-1 1 0,1-1 0,-1 0 0,1 1-1,-1-1 1,1 1 0,-1-1 0,1 1 0,-1-1 0,1 1 0,0-1 0,-1 1 0,1-1 0,0 1 0,-1-1 0,1 1 0,0 0 0,0 0 0,-6 11-6,-4 12 0,0 0 0,-11 51 0,19-70-230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8045,'0'0'5309,"7"3"-4664,17 10 1,-17-10 32,2 4 107,50 41 705,204 158 649,-244-192-2098,30 24-3,-1-5-50,-38-27-253,-85-22-14718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30 4140,'0'0'5544,"-7"-5"-4577,-22-14-178,22 14 621,-2 10-655,-17 11-105,2 2 0,-45 40 0,-47 57 711,107-106-1300,-143 141 546,146-145-594,1 0 0,-1 0 0,1 1 0,-8 12 1,10-14-36,-1 1 0,1-1 0,-1 0 0,0 0 0,-1 0 0,1-1 0,-10 7 0,-26 20-536,30-23-507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9017,'0'0'3819,"9"7"-2704,25 23-35,-17-10 38,92 149 1412,-93-146-1972,125 150-16,-132-163-862,-2-2-899,24 24-672,-24-24-303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0 7593,'0'0'5696,"-51"11"-4572,-9 39-548,11 3-244,-2 3-124,-6-3-120,5 2-76,1-11-360,8-3-944,0-9-5768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3664,'109'-13'2347,"32"-2"-573,266-11 640,479-25-373,1145-14-1006,-1554 49-986,218-5-66,-625 20 14,320 4 7,-296 3-1,-2 3 0,108 26 0,-80-12-37,-115-21 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1567 1 2612,'0'0'4679,"-3"7"-3824,-1 5-613,-2-1 0,1 1 0,-1-1 0,-1-1 0,0 1 0,-1-1 0,-11 12-1,-73 69 919,59-61-865,-420 413 836,36 34-253,244-211-890,73-103 13,84-139 6,-28 43-37,-70 82 0,79-106-123,16-18-414,14-19-526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1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89 283 2132,'0'0'5592,"-1"-7"-5448,-5-21-68,4 21-63,-3 1-59,-18-21 45,17 20 38,-1 1 13,-24-19 6,23 19 1959,15 13-1700,32 37 505,142 152 359,-44-51-508,-94-101-447,-7-5-61,-13-18-79,-17-15 3009,1-14-3006,6-9-67,-2 1 0,-1-2 1,0 1-1,-1-1 0,0-1 1,10-37-1,9-31 8,80-218-92,-85 239-18,-22 61-40,2 0-976,6-18 36,-6 17-289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1 2304,'0'0'1182,"-5"9"-502,-28 51 464,-23 46 840,17-30-964,-4-1 1,-2-2-1,-105 126 0,-198 163-264,305-322-726,-2-2 0,-60 39-1,97-73-37,1 1 0,-1-1-1,1 2 1,-11 9-1,8-5 4,0-3 8,1 1-4,-41 36 28,22-20-51,21-18-78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4200,'8'5'1320,"11"2"-946,0-1 0,0 0 1,0-1-1,1-1 0,32 2 0,114 1 584,-123-7-792,534 17 736,126 1-471,-3-43-223,-289-16-228,16-2-24,540 13 415,-786 38 41,37 1 888,-156-8-962,-32 0-221,33-3 1,-8-4 100,98-25-1,71-15 337,-131 30-304,-78 13-130,-1-1-1,28-10 1,-37 12 548,-71-2-10876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5184,'7'-7'1089,"22"-23"-50,-22 22-57,2 6 42,29-9-44,-37 11-945,-1-1 0,1 1 0,0 0 0,-1 0 0,1 0 0,0-1 0,-1 1 0,1 0 0,-1 0 0,1 0 0,0 0 0,-1 0 0,1 0 0,0 0 0,-1 0 0,1 0-1,0 1 1,-1-1 0,1 0 0,-1 0 0,1 0 0,0 1 0,-1-1 0,1 0 0,0 1 0,28 15 834,-28-15-803,0 0 1,1 0-1,-1 0 0,0 0 1,0 0-1,1 0 1,-1 0-1,0 0 0,0 1 1,0-1-1,1 3 1,28 39 594,-2 2 0,38 86 0,202 657 1673,-149-451-4222,-108-322-860,27 22-1425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 5464,'-5'-5'963,"-19"-19"3936,25 31-3945,22 140 1267,82 278 1,-35-177-1934,-29-99-263,-14-36-1796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3424,'0'0'5350,"5"5"-4312,4 7-727,-1-1 0,0 2 0,0-1 1,-1 1-1,-1 0 0,0 1 1,-1-1-1,4 16 0,23 127 1104,-12-46-538,119 422 1944,-108-440-2456,10 38-257,-33-112-1260,-7-16 894,0-1 1,-1 0 0,1 1 0,0-1-1,-1 0 1,1 1 0,-1-1-1,1 1 1,-1-1 0,0 0-1,0 1 1,0-1 0,0 4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0 1692,'0'0'4144,"-10"4"-4052,-183 54 429,83-31 87,-115 26-24,189-48-264,30-4-63,5-1-246,0-1 0,-1 1-1,1 0 1,0 0 0,-1 0-1,1 0 1,0 0 0,-1 0 0,1 0-1,0 0 1,-1 0 0,1 1-1,-2 0 1,-14 1 1794,15 4-1348,-3 8-302,2 1-1,-1-1 0,2 0 1,0 1-1,1 0 0,0-1 1,1 1-1,1 0 0,3 21 1,11 61 209,11 100 112,-22-155-371,-2 1-1,-7 67 0,-3-67-26,6-36-76,-1 22-13,3-4 11,0-19 108,8-50-6695,7 6 3590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 1716,'0'0'934,"4"-8"-593,15-34 4812,-19 50-4403,-18 198 1754,-1 17-1449,17-115-692,0-24-39,12 116-1,7 51 387,-17-244-674,0-1-22,0 1-146,0 4 122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1 740,'0'0'7599,"0"7"-7149,0 13-244,1 31 577,-3 0 0,-12 76-1,7-91-731,2-4-13,4-25-24,-4 14-22,3-16 9,0 1-72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3864,'0'0'2845,"-37"3"-577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 2520,'0'0'1620,"-46"-8"-928,3 3-656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1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1 4096,'0'0'4425,"3"6"-4351,8 18 0,-8-18 83,-1 1-36,8 17 160,-8-18 445,-10-2-476,-14 6-144,0-2 0,0-1 1,-1 0-1,-40 5 1,-63-4 302,71-6 32,-83 14 1,119-10-284,-30 11 1,43-15-158,-7 5 73,-12 13-11,24-19-58,-1 0 0,1 0 1,-1 0-1,1 0 0,-1 1 0,1-1 0,0 1 0,-1-1 0,1 1 0,0-1 1,0 1-1,0-1 0,0 1 0,0 0 0,0 3 0,-1 0 4,0-3-5,1 0 0,0-1 0,0 1-1,0 0 1,0 0 0,1-1 0,-1 1-1,0 0 1,1 0 0,-1 0-1,1 0 1,0 0 0,-1 0 0,1 2-1,0 3 3,-1-5-3,0 1 1,1 0 0,-1-1-1,1 1 1,0 0-1,0 0 1,-1 0-1,2 0 1,0 5 0,0 0 1,1 4-114,1-8-123,-2-3 18,0 1 0,0-1 0,0 0 0,-1 1 0,1 0 0,0-1 0,0 1 0,-1 0 0,1-1 0,-1 1 0,0 0 0,1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5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353 1 2368,'0'0'6493,"3"12"-5482,4 16-720,-1 1 0,-1 0 0,-2 1 0,-1-1 0,-1 1 0,-3 29 0,-28 192 629,12-131-546,-9 80 255,-75 286 0,31-252-486,-46 186 268,112-400-346,2 1 0,1-1 0,0 1 1,1-1-1,4 36 0,2-40 108,10 20-67,-15-35-101,1 0 0,-1 0 0,1 0 0,-1 0 0,1 0 0,-1 0 1,1 0-1,0-1 0,-1 1 0,1 0 0,0 0 0,0 0 0,0-1 0,-1 1 0,1 0 1,0-1-1,1 1 0,12 9 26,0-1 1,0-1 0,0 0 0,1-1-1,1-1 1,-1 0 0,1-1-1,23 5 1,-4-8 21,0 0 0,58-7 0,69-17 95,16-18 71,-173 39-126,1-2-429,19-10-420,-24 12 694,-1 1 1,1 0 0,-1 0-1,1-1 1,0 1-1,-1 0 1,1-1-1,-1 1 1,1-1 0,-1 1-1,1-1 1,-1 1-1,0-1 1,1 1 0,-1-1-1,1 1 1,-1-1-1,1-1 1,38-62-3715,-19 32 579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1924,'0'0'364,"43"27"-44,8-14-48,-2-8-144,11-10-52,5-8-64,7 2 0,8-2-1188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0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721 103 2664,'0'0'4282,"-6"-4"-3767,-2-1-352,-15-13 796,18 14-656,-14-9-59,14 9 52,-1 0-190,-19-12-32,19 12-4,0 0 21,-19-9 26,19 9 19,0 4 20,-17-3-41,18 3 140,-2-1-153,2-1-58,3 2-15,0-1 1,0 0-1,0 1 0,1 0 0,-1-1 1,0 1-1,0 0 0,0 0 1,0 0-1,0 0 0,0 0 0,0 1 1,0-1-1,-3 1 0,-33 8 252,-5 5-150,1 2-27,5-1 111,1-1 53,29-11-235,-21 9 90,21-11-96,5-1-13,-1 1 0,1-1 0,0 1 0,-1-1 0,1 1 0,0 0 0,0 0 0,0 0 0,0 0 1,0 0-1,-3 2 0,-14 9 126,14-9-25,-1-1-7,-1-1-78,4-1-13,1 1-1,-1-1 0,0 1 1,1 0-1,-1 0 0,1 0 1,-1 0-1,1 0 0,-5 4 1,-18 9-7,19-11 2,5-3-12,0 0 0,0 0 0,0 0 0,0 1 1,0-1-1,1 0 0,-1 0 0,0 1 1,0-1-1,0 1 0,0-1 0,0 1 0,1-1 1,-1 1-1,0-1 0,0 1 0,1 0 1,-2 0-1,2 0 0,-1 0 1,0-1-1,1 1 0,-1 0 1,0-1-1,1 1 1,-1-1-1,0 1 0,0-1 1,1 0-1,-1 1 1,0-1-1,0 0 0,0 1 1,0-1-1,1 0 1,-1 0-1,0 0 0,0 0 1,-1 0-1,-3 5 4,-14 14-26,14-14 34,-1 1-11,-19 19-11,19-19 32,2 0-15,-11 19 21,11-19-26,2 0 7,-8 17 12,8-17-22,2 1 28,0 29 12,2-8-8,9 6 17,-8-20-31,6 17 8,5-1 21,3-3 1,19 26 14,-23-32-43,-9-16 3,0 1-21,1 1 10,-4-4 2,1-1 1,0 1-1,0-1 0,0 1 1,0-1-1,0 0 0,1 0 1,-1 0-1,4 2 0,15 12 18,-10-10 0,49 7-7,-12-2-7,-29-6-26,-14-4 23,1-1-25,54 0 21,-32 0 6,-22 0-19,0 0 17,19 0-16,-19 0 9,0 0-10,19 0-5,-19 0 22,-1 0-31,14-2 13,-15 1 19,3 1-9,17 0-11,5-2 4,-23 0-2,0 1-2,0 0 16,19-4-16,-19 3 18,-1 0-21,50-22 36,-49 21-30,0-1 1,19-12 11,-19 12-19,1 0 14,22-12-4,-22 12-9,0-1 14,21-18-7,-20 17 17,-2 0-18,19-21 6,-19 20-12,-3 1 17,10-19 9,-9 19-10,0 0-14,11-18 26,-11 17-24,-3 1-21,5-18 32,-5 17 18,0 1-25,3-18 9,-4 22-8,0 1 0,0 0 0,0 0 0,0 0-1,0 0 1,0 0 0,1-1 0,-1 1 0,0 0 0,1 0-1,-1 0 1,1 0 0,-1 0 0,1 0 0,0 0 0,0-1-1,2-5 0,-3-32 4,0 34 2,-1 0-9,1-1 11,0 5 0,-1-1 0,1 0 0,0 0 1,0 1-1,-1-1 0,1 0 0,-1 1 0,1-1 0,-1 0 0,0 1 0,0-1 0,0 1 0,0-1 1,-2-2-1,-12-18 4,11 16 12,-1 1-26,-14-17 13,14 17 59,1 0-57,-15-14 22,14 14-38,-1 3 21,-19-5-14,19 5-13,-1 1 6,-22-2 28,22 2-20,1 1-26,-17 0 32,18 0 4,-2 0-18,-17 0 5,17 0-23,1-1 29,-1-1 1,-40 0-75,42 2-190,-32-3-7327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06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90 2084,'0'0'2052,"-2"-7"-1633,-1 2-200,2 3-43,-1 0 0,1 0 0,0 0-1,1 0 1,-1-1 0,0 1 0,1 0-1,-1 0 1,1 0 0,-1-1 0,1-1-1,-6-1 390,-19-14-52,19 14-139,-1 3-120,-22-7 18,22 7-21,2 1-25,-11-2 132,-30-1 0,33 5-210,-44 9 37,47-7-151,1 0 42,-1 0 0,1 1 0,-1-1 0,-10 8 0,11-7-74,-1 1 33,1 0 0,-1 1 0,1 0 0,0 0 0,-9 9 0,12-10-33,0 0 51,-1 1-28,0 0-15,-21 23 63,9-7-43,14-16 2,0 2 74,-14 22 48,14-23-45,4 0-10,-2 20-18,2-21-44,2 2-5,2 22 14,-2-23-44,1 1 12,6 28 13,-6-23-10,-1-10 6,-1 0-1,1 0 1,0 0-1,0 0 1,0 0-1,1 0 0,-1 0 1,1 0-1,0 0 1,2 3-1,15 24 55,-14-23-5,1 0-13,19 21-17,-19-21-9,0-1-43,16 15 28,-16-16 13,0-1-34,19 10 5,-19-11 11,0 1-33,19 12 7,-19-12 31,0 0-39,17 10 21,-12-8 12,10 5 1,0 2-29,-20-11 16,1-1-1,-1 0 1,1 0 0,0 0 0,0 0 0,-1 0-1,1 0 1,0 0 0,0-1 0,0 1-1,4 0 1,45 16 8,-29-10 5,9-2-6,0 0 0,39-1 0,-18-3 35,-22 0 22,0-1 1,0-2-1,29-5 1,7-5 141,-53 7-158,17-13-22,-25 13-20,0 0 1,0 0 0,9-12 0,-6 7-6,-6 8 0,0-1-1,0 0 1,0 1 0,0-1-1,0 0 1,-1 0 0,0 0-1,1-1 1,0-3 0,10-25 14,0-3-23,-10 6 11,-2 11-16,-1 12 6,1 3 8,0 1-1,-1 0 0,1 0 0,0-1 1,0 1-1,0 0 0,1 0 1,-1 0-1,0-1 0,1 1 1,1-3-1,3-16 15,-3 15-17,-4 0 28,-12-56 25,10 51-30,-5-10-24,-6-6 78,11 21-54,0 1 36,1-1-23,-19-21-18,16 22-16,0 0 1,0 0 0,-12-7-1,8 5 2,6 4 0,0 1 0,0 0 0,1 0 0,-1 0-1,-1 0 1,1 1 0,-7-2 0,-4-2 1,-8-2 1,-2 1 0,1 1 0,-35-2 0,19 3-4,1 3 0,3 0 5,8 0-1,0 1 0,-45 7 1,40-2-5,-46 13 0,74-17 2,-2 0-15,-1 2-63,-20 1-2350,22 0-143,-25 13-816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08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190 160 2688,'0'0'4939,"-6"3"-4887,-25 12 9,0 7-42,25-17 13,-1 2 7,-2-1-33,5-3 1,1-1 0,0 1 1,-1 0-1,1 0 1,0 0-1,0 1 0,1-1 1,-5 7-1,1-3 29,3-3-10,0-1-1,0 1 0,0 0 1,1 1-1,-1-1 1,-1 6-1,-1-2 5,2-4 1,0 1 0,1-1 0,0 1 0,0 0 1,-3 8-1,2-5 2,1-5-9,1 1-1,-1-1 1,1 0 0,0 1-1,0 0 1,1-1-1,-1 6 1,-1-3 11,1-4-28,0 0 1,1 0-1,-1 0 1,1 0-1,-1 0 0,1 0 1,0 0-1,0 0 1,0 0-1,0 0 1,0 0-1,1 0 1,0 3-1,3 18 23,-3-17 49,1 1-17,7 21 22,-6-21 49,1 1-20,11 22-75,-11-23 100,3 1-102,21 22 87,-20-23 101,0 0-38,26 20-27,-16-17 36,-9-4-130,-4-3-25,0-1 0,0 1-1,0-1 1,0 0 0,11 3 0,-9-2-2,-4-2-19,0 1-1,0-1 1,0 0-1,0 0 1,0-1-1,0 1 1,0-1-1,0 1 1,5-1-1,1 0 1,26 4 63,-5 3-42,-15-7-6,-7-1-11,27-2 220,-27 4-176,-5 0-28,0-1-1,0 0 1,0 0 0,0 0 0,0 0-1,0 0 1,0-1 0,0 1 0,4-2-1,59-11 356,-16 1-104,-41 9-102,-2 1-13,35-9 180,-17 2-198,-19 7 84,1-1 23,22-11-44,-22 10-60,0-1-60,2 0-71,-5 3-15,-1-1-1,1 1 1,-1-1-1,1 0 1,-1 0-1,0 0 1,6-6-1,9-14 12,-1 0-1,20-36 1,-9-4 370,-27 62-388,-1-1 1,1 0-1,0 1 1,-1-1-1,1 0 0,-1 0 1,0 1-1,1-1 0,-1 0 1,0 0-1,0 0 1,0 1-1,0-1 0,-1 0 1,0-3-1,0-1 8,1-2-3,-1-1 0,1 0-1,-2 0 1,0 1 0,-3-12-1,2 10 11,0-1-16,-2 0-1,1 1 0,-1-1 0,-1 1 0,0 0 1,0 0-1,-1 1 0,0 0 0,-12-11 0,17 18-6,-1-1 0,1 1-1,0-1 1,0 0 0,0 1-1,0-1 1,0 0 0,-2-6-1,-3-5-6,-25-26 21,17 18-32,11 17 38,-3 0 14,0-2-27,5 4-3,-1 1-1,1 0 1,-1-1-1,0 1 0,0 0 1,0 0-1,0 1 1,0-1-1,0 1 1,-4-2-1,0 0-4,-1 1 0,0 0 0,1 0 0,-1 0 0,0 1 0,0 0 0,0 1 0,0 0 0,0 0 0,0 0-1,-14 4 1,-12 6 11,-41 18 0,60-22-9,-11 6 3,-46 30-1,48-28 8,-23 16-18,6-6-9,-14 7-1527,50-28 197,-2 0-757,-29 10-953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0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 2048,'0'0'4925,"-3"8"-4397,-3 10-288,0-1 0,1 1 1,1 0-1,1 0 0,0 1 1,0 29-1,7 45 411,12 187 408,8-46-162,25 67-72,-41-267-760,1-3 77,-47-95-370,29 45 105,-2 0 0,-1 1 0,0 0 0,-22-23 0,14 17 100,17 20 46,-3 0-50,-15-12-11,16 12-10,8 12 0,3 9 61,1 4 11,0-1 0,2 1 0,0-2 0,21 33-1,40 44 158,-65-90 1380,-1-12-1559,16-25 8,11-14-22,-7 12 41,-5 11-53,-1-4-289,-15 19 127,1 2-840,41-27-6730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1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0 2132,'0'0'2128,"7"1"-1632,1-1-306,-5 0-97,0 0 1,0 0-1,0 0 1,0 1-1,0-1 1,0 1-1,0-1 1,0 1-1,0 0 0,3 2 1,2-1 66,-5-2-106,0 1 0,0-1 1,0 1-1,0 0 0,0 0 0,0 1 1,-1-1-1,1 0 0,-1 1 0,1 0 0,3 2 1,22 15 261,-20-14 261,-2 3-256,25 29 19,-30-29-287,3 24-42,-4-23 51,-5-5-83,-18 13-67,17-13-86,0-11-689,0 0 758,0 0 0,1-1 1,-1 1-1,2-1 0,-1 0 1,1-1-1,-4-11 0,0-12-85,8 20 100,5-12 38,-3 17 914,-10 15-735,4-4-124,-53 57 180,50-53-113,1 1 0,-1 0 0,2 0 0,-1 1 0,2-1 0,-8 19-1,6 0 191,7-17-1,0-6-185,0-3-54,-1-1-1,0 1 1,1 0-1,0-1 1,-1 1-1,1 0 1,0-1-1,0 1 1,-1-1-1,1 1 1,0-1-1,1 0 1,-1 1 0,0-1-1,0 0 1,3 2-1,19 20 24,-9-15 0,20 5-14,-25-9 8,-2-4-27,22 4-25,-22-4 40,-8 3-31,0-1 7,0 1 0,0-1 0,1 1 1,-1-1-1,1 1 0,-1-1 0,1 1 0,0 4 0,0 7 0,-22 99 353,19-101-318,-1 16 108,3-7-431,-5-42 168,6 20 117,0 1 0,0-1 1,0 1-1,0 0 0,0-1 0,-1 1 1,1-1-1,0 1 0,0-1 1,-1 1-1,1-1 0,0 1 0,-1 0 1,1-1-1,0 1 0,-1 0 1,1-1-1,0 1 0,-1 0 0,1 0 1,-1-1-1,1 1 0,-1 0 0,-8-7-11,2 3 10,1-1 1,-1 1 0,0 0-1,-1 0 1,1 1 0,-15-5-1,-14-1-28,5 5 41,25 3 115,0-1-161,1-1 56,3 2 15,0 0 0,0 0 1,0 0-1,0 1 0,0-1 0,0 0 1,0 1-1,0-1 0,0 1 1,-4 0-1,2 5 312,-2 0-221,3-4-69,1 1 0,0 0 0,1 0 0,-1 0 0,0 0 0,0 0 0,1 0 0,-1 1 0,1-1 0,0 0 0,-2 5 0,-32 80 697,28-63-648,-2-1 1,-1 0 0,0-1-1,-2 0 1,-18 27 0,22-40-269,-1 1 1,0-1-1,-1 0 0,0-1 1,-19 13-1,24-18-1534,-30 15-3664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6349,'29'5'1956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2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0 4920,'7'8'987,"36"37"603,-12-13-1154,-24-23 274,0-3-512,22 21 59,-22-20 207,-14-7-492,-28 7 26,27-3 4,-1-1 1,1 2 0,-1-1 0,1 1 0,1 0 0,-1 1 0,1 0 0,0 0 0,0 1 0,0-1 0,-6 11 0,0 1 183,0 0 0,1 1 0,-14 33 1,-31 78 448,-28 58-430,83-183-413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2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3 4332,'37'-3'3258,"-36"10"-2487,1-1-552,-1-3-148,0-1-1,-1 0 1,1 0-1,-1 0 1,1 1-1,-1-1 1,0 0-1,0 1 1,0-1-1,0 0 1,-1 0-1,0 4 1,1 1 22,0-6-73,0 1 1,0 0-1,0 0 0,0 0 1,0 0-1,0 0 1,-1 0-1,1 0 1,-1 0-1,1-1 1,-1 1-1,0 0 1,0 0-1,0-1 0,-2 3 1,-12 24 24,6-16 2,-14 10-55,9-13 16,-16 5-48,15-11-85,-13-3-111,27 0 222,0 0 0,0 0 0,0 0 0,1 0 1,-1 0-1,0 0 0,0 0 0,1 0 0,-1-1 1,0 1-1,0 0 0,1 0 0,-1-1 0,0 1 1,-1-1-1,-22-13-84,13 4 49,-8-15 81,-10-8 62,24 28 641,0 10-177,-10 11-292,5-6-197,1 1 0,-1 0 0,2 0-1,-1 1 1,-8 17 0,-4 10-1255,6-14-1280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2784,'0'0'5028,"2"8"-4183,48 141 1080,29 71-635,-48-122-942,32 182 1,-47-151-313,-3 236 0,-14-356-59,-3 7 7,3-12-1,-15-1-2152,14-3 2144,0 1 0,0-1 1,0 1-1,0-1 0,0 0 0,0 1 0,0-1 1,0 0-1,0-1 0,0 1 0,0 0 0,-2-1 1,-4 1-35,5 0 35,0 0 0,0 0 0,0 0 0,0 0 0,0-1 0,0 0 0,0 1 0,0-1 0,-4-2 1,-18-6-77,19 7 33,0-5 6,-22-25 12,8 0 54,17 26 12,3 4-13,-1 0-1,1 1 1,0-1 0,-1 0 0,0 0 0,1 1-1,-1-1 1,0 0 0,0 1 0,0-1 0,-1-1-1,-1-2 5,1 0 160,6 10 204,26 30 207,-7-7-442,95 107 269,-117-134-393,0 1 1,1-1-1,-1 1 0,1-1 0,0 1 0,-1-1 0,1 0 0,0 0 0,0 0 1,-1 0-1,5 2 0,8 2 244,-12-4-235,1 0-1,-1-1 1,1 1-1,-1-1 1,1 1-1,-1-1 1,1 0 0,-1 0-1,1 0 1,0 0-1,-1-1 1,1 1-1,-1-1 1,1 1 0,-1-1-1,4-2 1,0 1 0,0-1 1,-1-1-1,1 1 1,-1-1-1,0 0 1,7-7-1,-2 1-7,-1-1-1,0 0 0,-1 0 0,0-1 0,12-24 0,3-24 293,-7 15-1146,-2 15-3355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5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383 111 5184,'0'0'3413,"4"-3"-2717,12-11-281,-13 10 269,3 39 382,1 2-723,-10 6 337,-10 61 0,7-60-408,-10 56 408,-52 174 0,-50 134 329,75-254-333,-36 234 0,41-188 156,36-185-803,-2-1 0,0 1 1,-1-1-1,-6 14 0,10-27-25,0 1-1,0-1 0,0 1 0,1-1 0,-1 1 0,1-1 1,-1 1-1,1 0 0,-1-1 0,1 1 0,0 0 0,0 2 1,0 1-1,-1 0 340,2-12-299,11-72-285,29-95 0,38-82-1029,-66 215 1068,225-587-1306,-190 527 1472,5 3 1,4 2 0,3 3-1,78-89 1,-101 139 38,3 3-1,62-50 1,-92 82-4,-1 1-1,2 0 1,-1 0-1,1 1 0,0 1 1,0 0-1,1 0 1,-1 1-1,1 0 0,0 1 1,0 0-1,19-1 1,-31 4 0,1 0 1,-1 0-1,1 0 1,-1 0-1,1 0 1,-1 0-1,1 0 0,-1 1 1,1-1-1,-1 0 1,1 0-1,-1 0 1,1 0-1,-1 1 1,0-1-1,1 0 1,-1 0-1,1 1 1,-1-1-1,0 0 1,1 1-1,-1-1 1,0 0-1,1 1 0,-1-1 1,0 1-1,0-1 1,1 1-1,6 8 10,0 1 0,-1 0 0,0 0 0,-1 0-1,0 1 1,0-1 0,-1 1 0,-1 0 0,0 0 0,0 1-1,-1-1 1,0 14 0,-1 1 160,-1 1-1,-2 0 1,-9 46-1,-28 78 615,27-118-628,-1 0 1,-1-1-1,-2-1 1,-2 0-1,-40 55 1,21-41 106,-2 0 0,-79 68 0,87-87-228,-2-1 1,0-1-1,-2-2 0,0-1 1,-44 18-1,75-37-40,1-1-1,-1 0 1,0 0-1,1 0 0,-1 0 1,0 0-1,0-1 1,-7 1-1,2-1-13,-25 3-267,16-4-786,11-4 7,-24-14-175,30 18 1148,0 0 0,0 1 0,0-1 0,0 1 0,1-1 0,-1 0 0,0 0 0,0 1 0,0-1 0,1 0 0,-1 0 0,0 0 0,1 0 0,-1-1 0,0 0 50,-12-19-1669,-12-30 1,21 42 1133,1 1 1,0-1-1,1 1 1,0-1-1,0 0 0,1 0 1,0 1-1,1-14 0,4-22-1582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0 5661,'0'0'941,"6"5"-501,0 1-268,0-1 0,0 2 1,-1-1-1,1 0 0,-2 1 0,1 0 1,-1 0-1,0 1 0,0-1 0,-1 1 1,3 8-1,-1 2 57,-1 0-1,0 0 1,-1 1 0,-1-1-1,-1 1 1,-1-1 0,0 1-1,-4 20 1,1-27-200,0-1 0,-1 0 0,-1 0 1,0 0-1,0-1 0,-1 1 0,0-1 0,-1-1 0,0 1 0,-1-1 1,1-1-1,-2 1 0,1-1 0,-1-1 0,-1 1 0,-11 6 0,0-1-32,0-1 0,-2-1 0,1-1 0,-1-1 0,0 0 0,-35 6-1,56-14-8,1-1-1,-1 1 1,0-1-1,0 0 0,0 1 1,0-1-1,0 0 0,0 0 1,0 0-1,1-1 0,-1 1 1,0 0-1,-3-2 1,-1 1-72,1 0-377,-11-27-438,12 23 829,1-1 1,0 1 0,0-1-1,-4-12 1,7 6-82,6-12 95,-6 23 54,0 0-1,0 1 1,0-1 0,0 1-1,0-1 1,1 1-1,-1-1 1,0 1-1,0-1 1,1 1 0,-1-1-1,0 1 1,1-1-1,-1 1 1,0-1-1,1 1 1,-1 0 0,1-1-1,-1 1 1,1 0-1,0-1 1,26-18-10,-2 11 75,-24 8-58,-1 0 1,1 0 0,-1 0 0,1 0-1,-1 0 1,1 0 0,-1 0 0,1 0-1,-1 0 1,1 0 0,-1 0 0,1 0-1,-1 0 1,1 1 0,-1-1 0,1 0-1,-1 0 1,0 0 0,1 1 0,-1-1-1,1 1 1,24 13 266,-24-14-254,-1 0-1,1 1 0,0-1 1,-1 1-1,1-1 0,0 1 1,-1-1-1,1 1 0,-1-1 1,1 1-1,-1-1 0,1 1 1,-1 0-1,1-1 0,-1 1 1,1 1-1,5 8 126,0 1 1,-1 0-1,0 1 0,-1-1 1,0 1-1,4 23 0,-7-23-87,-1 0 0,-1 0-1,0 0 1,-1 0 0,0 0-1,0 0 1,-2 0 0,1-1-1,-8 17 1,3-15-16,-15 17-44,9-17-63,-52 38-1177,64-50 1063,1 1 0,-1-1-1,1 0 1,-1 0-1,0 0 1,1 0 0,-1 0-1,0 0 1,0 0 0,0-1-1,0 1 1,1-1 0,-1 0-1,0 1 1,-3-1-1,-1 1-475,-7-1-1581,-23-6 29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5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0 2888,'0'0'2118,"1"7"-1599,17 87 423,-17-89-898,-1 2-14,0 26-314,-5-33 270,-14 0 64,15 0-8,-1 7-1,-24 30 48,10-13-65,14-18-38,-2 1-15,-21 20 82,21-20-48,-1-2 15,-23 18 6,24-18 327,4 1 35,-6 15-14,9-20-351,-1-1 0,1 1 0,0-1 0,0 1 0,0-1-1,-1 1 1,1-1 0,0 1 0,0-1 0,0 1 0,0 0-1,0-1 1,0 1 0,0-1 0,0 1 0,0-1 0,0 1-1,0 0 1,1 0 0,9 40 914,-6-26-778,-1 0 1,0 1 0,-1-1-1,0 1 1,-1 0-1,-1-1 1,-3 23 0,-1-25 32,-8 7-102,-19 26-1,17-36-47,-57 30 337,58-35-16,-18 0-63,18-5-125,10-1-161,0 0-1,0-1 1,0 1 0,0 0 0,0-1 0,0 0 0,-4-3-1,2 0-9,1 0 0,0 0-1,0-1 1,0 1 0,0-1-1,1 0 1,0 0-1,0 0 1,1-1 0,-1 1-1,1 0 1,1-1 0,-1 0-1,1 1 1,0-1-1,1-12 1,0 3 1,1 0 0,0 0 0,2 0 0,0 0 0,0 1 0,7-19 0,-7 22 0,-3 10-6,1-1-1,-1 1 0,1-1 0,0 1 0,0-1 0,0 1 0,0-1 0,0 1 0,2-3 0,18-31-1017,-6 11-829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5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7605,'38'42'1352,"-10"-23"-252,1-6-332,8-5-208,-3-8-216,3-8-172,0-13-140,6 2-152,0-10-1244,0-13-1608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6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2112,'0'0'3401,"5"3"-2463,16 5-40,-21-8-866,1 0 0,-1 1 0,1-1 0,-1 0 0,1 0 1,-1 1-1,1-1 0,-1 0 0,0 0 0,1 1 0,-1-1 0,1 0 0,-1 1 0,0-1 0,1 1 0,-1-1 0,0 1 0,0-1 0,1 0 0,-1 1 0,0-1 0,0 1 0,0 0 0,11 20 374,-1 1-1,0 0 1,-2 0-1,6 28 1,42 235 1101,25 147-300,-48-99-593,-29-275-521,-1 162-10,-5-131-61,3-78-36,3 11 17,7 26 5,-5-11-23,2 0 12,-6-29 2,6 21-6,6 9 8,10 22-18,-22-55 42,-1 2-30,-1-1-1,0-4 7,0 1 0,0-1-1,1 0 1,-1 0 0,0 1-1,1-1 1,0 0 0,-1 0-1,1 0 1,0 0 0,2 4-1,0-1-2,-2-2 2,1-1-1,-1 1 0,0-1 1,0 1-1,0-1 0,0 1 1,0 0-1,0 4 0,5 17-5,-5-18 8,-10-9-2641,0 0 2443,2 1 101,0-1 1,0 1-1,0-1 1,0-1-1,1 1 0,-1-1 1,1-1-1,0 1 1,-10-10-1,-18-22 4,15 14 54,15 16 1281,1 14-1074,-16 56 52,19-52-149,12 47 74,-11-54-13,1 1-90,8 18 71,-8-18 594,3-10-635,1 2-60,-4 1-8,0 0-1,0 0 0,0-1 0,0 1 1,0 0-1,0-1 0,-1 1 0,1-1 1,-1 1-1,1-1 0,-1 0 0,2-2 1,23-29 24,27-48 1,-11 16-948,-40 61 562,1 0 0,0 0 0,0 1 0,0-1 0,0 1 0,0-1 0,1 1 0,4-3 0,6-5-666,24-27-2538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7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952 1 3064,'0'0'2757,"1"7"-2393,3 19-204,6 53-55,-12-67-86,-4 9 38,5-15 14,1 20-100,0-20 119,-6-4-175,-1 0 90,5-1 2,0-1 0,-1 1 0,1-1 1,0 1-1,0 0 0,0 0 0,0 0 0,0 1 0,0-1 0,0 0 0,0 1 0,1-1 0,-3 3 0,-79 75-73,78-73 124,3-3-43,0 0 0,1 0 0,-1 0 0,-1 0 0,1-1 0,-4 5 0,0 0-10,1-1 45,-31-9-130,34 3 77,0 0 0,0 0 0,0 0 0,0-1 1,0 1-1,0 0 0,0-1 0,0 0 0,0 1 1,0-1-1,0 0 0,0 0 0,0 0 0,-2-2 1,-2-1 6,0 1 19,1 3-29,-1 1 54,-1 0-1,1 0 1,-1 1 0,1 0-1,-1 0 1,1 0 0,0 1 0,-7 4-1,0 2 199,0 0-1,1 2 1,0-1-1,1 2 0,-10 12 1,-23 22 310,4-10-348,-2-1 1,-1-2 0,-48 27 0,65-46-196,0 0 0,0-2 0,-1-1 0,-1-1 0,0-1 0,0-2 0,-37 6 0,38-11-54,22-1-202,-15-33-5290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4332,'51'-3'840,"-8"-5"29,9-5 131,-1-3-332,-2 0-216,2-8-288,-8 3-44,-6 5-840,-8-5-1208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8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4384,'0'0'3569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8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0 6813,'5'26'1232,"4"-2"-256,-3 0-208,2 8-168,-8 2 48,-8 3-156,-7 3-236,-8 0-104,3 5-116,-8-3-4,-1 3-4,-2-5-48,2-3-104,1-5-2172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8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2700,'0'0'-32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9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79 1632,'0'0'878,"6"-7"-299,2 0-307,-5 4 114,1-1 1,-1 1 0,0-1-1,0 1 1,0-1 0,0 0-1,2-5 1,10-16 334,-11 19 319,-10 14-995,-76 107 22,60-81-34,14-22-24,-17 21-36,4-8-7,16-19 45,0-1 7,-14 17 1,15-17 18,-2 1-47,-17 16-8,17-16 16,1 0-44,-1 0 32,4-5 13,0 1 0,0 0 0,0 0-1,0 0 1,0 0 0,0 0 0,1 0-1,-1 1 1,1-1 0,0 1-1,-2 4 1,-26 54 240,22-48-61,-1 8-49,4-1 85,-15 34 475,17-50-532,-5 1-70,1-1-11,-1 0 1,-1 0-1,1 0 0,0-1 1,-1 0-1,0-1 1,0 1-1,0-1 0,0-1 1,-8 1-1,12-2-6,0-1-1,0 0 1,0 0 0,1 0-1,-1 0 1,0-1-1,1 1 1,-1-1 0,1 0-1,0 0 1,-1-1 0,1 1-1,0 0 1,0-1-1,-4-5 1,5 7-27,-6-8-8,1-1 0,-1 0 1,1 0-1,1 0 0,0-1 0,1 0 0,0 0 1,0 0-1,1-1 0,0 1 0,1-1 1,-2-19-1,2 8 11,1 0 0,1 0 1,1 0-1,1 0 0,7-39 0,-6 56-194,0 1 0,0 0 0,0 0 0,1 0 0,0 1 0,0-1 0,0 0-1,0 1 1,1 0 0,-1 0 0,6-5 0,-7 8-76,-1 0 88,0 0 0,-1 0 0,1 1 0,0-1 0,0 0 1,0 1-1,0-1 0,0 0 0,0 1 0,0-1 0,0 1 1,0 0-1,0-1 0,2 1 0,46-14-2361,9 4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5444,'0'0'5430,"7"-5"-5012,10-6-238,0 1 1,1 1 0,0 0 0,0 1 0,1 1-1,0 1 1,0 1 0,37-5 0,18 1 192,78 1 0,180 11 291,-277 1-617,-50-4-33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9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5044,'0'0'1109,"43"21"-273,3-13-300,-3-11-216,-6-13-220,6-2-72,0-1 28,8-23-2468,-22 5-309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11108 65 3056,'0'0'6962,"-8"-1"-6790,-61-3 334,-110 8 0,-669 54 1401,-277-73-1027,1109 14-877,-603-52 190,219 25 376,270 20-514,-182-3-62,120 5-28,-803 17 62,-96 27-100,806-30 23,-51 0 72,-156 5-55,-141-13-5,134-3 8,240 10 28,-316-3-6,472-9 23,-281-19-43,-343 6-27,501 20 42,-232-11 32,415 4-23,38 3 4,0 2 24,1 5-63,-1 3 51,1 1-1,0-1 0,0 1 0,1 0 1,0 0-1,0 0 0,1 0 1,0 1-1,1-1 0,0 1 0,1-1 1,0 13-1,10 107 431,-1-58-142,13 63-9,-17-103-243,2 43-1,-5-43-26,8 44-1,1-22-5,5 91 1,-3 30 35,3 139 117,-16-293-89,-6 146 978,-16 62-513,16-177-514,-10 57-20,0-20 21,10-32-7,-2-1-22,8-49 22,-1 5-17,0-1 0,-1 1 0,-5 15 0,6-20-12,-14 67 233,14-67-65,0 1-24,-5 34 192,-6 16-201,11-51-128,-1-1 29,-3 17-9,3-11 9,2 14-39,1-23 15,-1 0-1,0 1 0,0-1 0,0 0 1,-1 1-1,1-1 0,0 0 1,-1 1-1,-1 3 0,-4 20 87,-20 112 427,24-132-557,-1 13 626,1-11-2288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24 7061,'-4'-4'1078,"-15"-16"5088,18 27-5512,-1 14-288,1 0 0,1 1 0,0-1 0,5 21 0,19 93 699,-14-81-809,36 169 1436,-5-76-1486,-40-142-430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 0 1844,'0'0'7876,"5"6"-7308,30 27 314,66 91 63,-99-123-931,-1 1 0,1-1-1,-1 1 1,0-1 0,0 1 0,0 0-1,0-1 1,0 1 0,0 0 0,0 0 0,0 3-1,1 1 6,1-2 6,1 19 71,-3-18-19,-3-5-81,0 0-1,0 0 1,0 1-1,0-1 1,0 1 0,1-1-1,-1 1 1,0 0-1,-3 1 1,-8 3-8,6-3-56,0-1 0,-1 0 1,0 0-1,1-1 0,-1 0 0,1 0 0,-1-1 0,1 1 1,-1-2-1,1 1 0,-1-1 0,1 0 0,0-1 0,0 0 1,0 0-1,0 0 0,0-1 0,1 0 0,-8-7 0,4 5-49,6 4 71,0-1 0,0 1 1,1-1-1,-1-1 0,1 1 0,0 0 0,-6-8 0,-14-16-38,17 20 17,1 2 34,-14-16 25,15 15 738,7 12-689,10 18-10,-9-18 241,-4-4-267,-1-1 0,1 1 0,0 0 0,-1 0 0,1 0 0,-1-1 0,0 1 0,0 0 0,1-1 0,-1 1 0,0-1 0,-2 3 0,1 0 8,2-4-11,-1 1 0,1 0 0,0-1 1,0 1-1,-1-1 0,1 1 0,0-1 1,-1 1-1,1-1 0,-1 1 0,1-1 0,-1 1 1,1-1-1,0 0 0,-1 1 0,0-1 1,1 0-1,-1 1 0,1-1 0,-2 0 0,-10 6-19,0 0 0,0-1 0,0-1 0,-1 0-1,0-1 1,0 0 0,0-1 0,0 0-1,0-1 1,-20-1 0,-39-9-333,65 7 225,2-2-71,-14-13 164,14 13 697,8 11-458,11 20-51,-11-13-50,-8 46 115,4-54-194,-5-1-14,-26 21 2,28-23-25,-1-1 0,0 1 0,0-1 0,0 0 0,0 0 0,0 0 0,-1-1 0,1 1 1,0-1-1,-1-1 0,1 1 0,-1-1 0,1 0 0,-1 0 0,1 0 0,-1-1 0,1 0 0,0 0 0,-1 0 1,1-1-1,-8-3 0,-1-2-82,6 3 34,-1 0-1,1-1 1,0 0-1,0 0 1,1-1 0,-11-9-1,-11-13-16,22 21 7,5 6 67,0 0 0,1-1-1,-1 1 1,0 0 0,0-1-1,1 1 1,-1-1-1,1 0 1,-1 1 0,0-3-1,-3-1 7,5 5-4,0-1 0,0 1 0,-1 0-1,1-1 1,0 1 0,0 0-1,-1 0 1,1-1 0,0 1 0,-1 0-1,1 0 1,-1-1 0,1 1-1,0 0 1,-1 0 0,1 0 0,-1 0-1,1 0 1,0 0 0,-1 0-1,1 0 1,-1 0 0,1 0-1,0 0 1,-1 0 0,1 0 0,-1 0-1,-24 2 12,24-2-11,0 0 0,0 0-1,1 0 1,-1 1 0,0-1-1,0 0 1,1 0 0,-1 0-1,0 1 1,1-1 0,-1 0-1,0 1 1,1-1 0,-1 1-1,1-1 1,-1 1 0,-1 0-1,-21 20 101,0 0-1,2 2 0,0 1 0,-20 29 0,25-29-142,-1-1 0,-1-1 0,-1 0 0,-1-2 0,-1 0 0,-28 20 0,39-31-246,8-7 63,0 0 0,0 0 0,-1 0 0,1 0 0,0-1-1,-1 1 1,1-1 0,-1 0 0,1 0 0,-1 0 0,-3 1-1,-31 9-2329,1-5-187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5881,'8'-5'1138,"0"-2"-775,-3 3-97,0 0 0,1 0 1,-1 1-1,0 0 0,7-3 0,37-20 1269,62-23 307,-99 47-1603,11 4-49,-17-2-63,0 3-58,-1-1-57,-3-1-8,0 1 0,0-2 1,0 1-1,0 0 0,0 0 1,0-1-1,0 1 0,0-1 0,0 1 1,4-1-1,0 6 35,21 27-24,-23-27-103,0 2 1,-1-1-1,0 0 1,-1 1-1,0-1 1,0 1 0,0 0-1,-1-1 1,0 1-1,0 0 1,-1 0-1,-1 12 1,-1-6-724,0 1 1,-1-1-1,0 1 1,-1-1-1,-10 23 1,-7 12-2308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7405,'0'0'2123,"1"-8"-1526,0 4-555,1-13 112,2-1-1,0 1 1,0 0-1,2 0 1,0 0-1,1 1 1,12-20-1,12-2 465,-27 32-540,-3 4-47,1 0 1,-1-1-1,1 1 0,0 0 1,-1 0-1,1 1 0,0-1 1,0 0-1,0 1 0,1-1 1,2-1-1,16-11 188,-16 11 27,0 5 41,-1 0-207,-2-2-61,-1 1-1,1-1 1,-1 1 0,1-1-1,-1 1 1,0 0 0,1 0-1,-1-1 1,0 1 0,1 0-1,-1 0 1,0 0 0,0 1 0,0-1-1,0 0 1,0 0 0,1 3-1,0-2-3,2 3 7,-1 0-1,0-1 1,0 1-1,0 1 1,-1-1-1,1 0 1,-1 0 0,-1 1-1,1-1 1,1 12-1,-1-8-39,0-3-7,-1-1 0,0 1 0,0-1 0,0 1 0,-1 0 0,1 0 0,-2-1 0,1 1 0,-2 10 0,-4 9-976,5-19-919,-7-3-901,-33 15-336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8169,'0'0'4472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288 718 4492,'-7'0'989,"-21"0"-36,21 0-68,1-5-161,-15-16-128,21 20-570,-1 1 0,1 0-1,-1-1 1,1 1-1,0-1 1,-1 1-1,1-1 1,-1 1-1,1-1 1,0 1-1,0-1 1,-1 0-1,1 1 1,0-1-1,0 1 1,0-1 0,-1 0-1,1 1 1,0-2-1,-5-57 467,9 47-389,9-12-46,-4 14-27,20-8-25,-13 12 4,0 2 1,29-5-1,-38 8 2,8 1 46,107 21-44,-115-20 509,-7 2-511,0-1-1,-1 0 1,1 1-1,-1-1 1,0 0-1,0 0 0,0 1 1,0-1-1,0 0 1,0 0-1,-3 3 1,0 2 9,-1-1-13,0-1 0,1 1-1,-2-1 1,1 0 0,-1 0-1,0 0 1,0-1-1,0 0 1,0 0 0,-1-1-1,-10 5 1,-12 3 5,-42 10-1,68-20-8,-34 8 571,-1-1 0,-1-3 0,-64 2 0,101-6-522,0-1 1,0 0-1,0 0 1,0-1-1,0 1 0,0 0 1,0-1-1,0 1 1,0-1-1,0 0 1,0 0-1,0 0 1,-2-1-1,-2-1 49,6 3-92,-1 0 0,1-1 0,-1 1 0,1 0 0,-1 0 0,1 0 0,-1-1 0,1 1 0,-1 0-1,1-1 1,-1 1 0,1 0 0,0-1 0,-1 1 0,1-1 0,-1 1 0,1 0 0,0-1 0,0 1 0,-1-1 0,1 1-1,0-1 1,-1 0 0,-4-9 48,1-1 0,-1 1 0,2-1 0,-1 0-1,2 0 1,-1 0 0,2 0 0,-2-17 0,6-99 36,1 71-109,4-93 6,3-99-309,-11 243-298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6065,'52'18'3516,"-10"1"-1108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4952,'8'4'1094,"0"-2"-749,-5-1-205,-1 0 1,1 0-1,0 0 1,0 1-1,-1-1 1,1 0-1,-1 1 0,1 0 1,-1-1-1,0 1 1,4 4-1,18 15 696,-23-20-795,0-1 0,0 1 0,-1 0 0,1 0 0,0-1 0,0 1-1,-1 0 1,1 0 0,-1 0 0,1 0 0,-1 0 0,1-1 0,-1 1 0,1 2 0,3 5 107,-2-3-98,1 0-1,-1 0 1,0 1-1,0-1 1,0 1-1,-1-1 1,0 1-1,0-1 1,0 1-1,-1-1 1,1 1-1,-1 0 1,-1 0-1,1-1 1,-1 1-1,0-1 1,-1 1-1,-2 8 1,-2-4-24,-1 0-1,0 0 1,0 0-1,-1-1 1,0 0 0,-1-1-1,0 0 1,0 0-1,-12 7 1,10-9-25,-1 0 1,0-1-1,0 0 0,-1-1 0,1 0 1,-1-1-1,0-1 0,0 0 0,0 0 1,0-1-1,-15-1 0,-17-3 75,-83-16 0,84 11 69,-10 0 216,-35-8 527,86 16-688,0 5-70,0 2-103,0 0 0,1 0 1,0 1-1,0-1 0,0 0 0,1 1 1,0 14-1,1-18-32,0 0 0,1 1 0,-1-1 0,1 0 0,0 0 0,0 0 0,1 0 0,-1 0 0,1 0 0,0 0 0,0-1 0,0 1 0,1 0 0,-1-1 0,1 0 0,0 1 0,0-1 0,0-1 0,4 4 0,48 36-2011,-55-42 1933,1 1-1,-1-1 0,1 0 1,-1 1-1,1-1 0,-1 0 1,0 0-1,1 1 1,0-1-1,-1 0 0,1 0 1,-1 0-1,1 0 0,-1 0 1,1 0-1,-1 0 0,1 0 1,-1 0-1,1 0 0,-1 0 1,1 0-1,0 0 0,0 0 1,39-7-2612,6-11-231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6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13 3760,'-14'-1'400,"-21"-4"1717,10 0-875,19 3 3019,4 8-3589,-5 19-179,1 1 1,1-1 0,1 1-1,0 35 1,-6 36 472,-67 453 3685,53-359-4159,17-58-806,4-112-2130,1-10-5951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10685,'0'0'3312,"43"-18"-3276,-6 10-280,0 8-5168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29 6361,'0'-29'3701,"-5"34"-3405,-15 13-155,0 0 0,2 1 0,0 1 0,1 1 0,1 1 0,2 0 0,-15 28 0,20-33-102,1 0 0,1 1 0,0 0-1,-5 27 1,10-41-30,2 1 0,-1 0 0,0 0 0,1 0 0,0 0 0,0 0-1,1 0 1,-1 0 0,1 0 0,0 0 0,0 0 0,1 0 0,-1-1 0,1 1-1,0 0 1,1-1 0,-1 0 0,1 1 0,0-1 0,0 0 0,0 0 0,4 3-1,1 0 6,0-1 0,1 0 0,0-1-1,0 0 1,0 0 0,1-1 0,-1 0-1,1-1 1,0 0 0,0 0 0,1-1 0,10 1-1,-3-1 8,0-1 0,1-1 0,-1-1 0,0 0 0,0-1 0,20-6 0,-18 2-15,0 0 0,0-2-1,-1 0 1,-1-1-1,1-1 1,-2-1 0,1 0-1,22-21 1,-26 20 26,-1 0-1,0-1 1,-1-1 0,0 0 0,-1-1-1,-1 0 1,-1 0 0,0-1 0,13-32-1,-19 38 73,-1 1-1,0-1 0,0 0 0,0-19 0,-6 18 28,-11-14-82,14 24-47,1 1 0,-1-1 0,1 0-1,-1 1 1,1-1 0,-1 0 0,1 1 0,-1-1 0,0 1 0,1-1 0,-1 1 0,0-1-1,1 1 1,-1-1 0,0 1 0,1 0 0,-3-1 0,1 0 0,-7-4 1,0 1 1,-1 1-1,1-1 0,-1 2 1,0-1-1,-19-1 0,4 4-7,0 1 1,0 2-1,1 0 0,-1 2 0,-38 12 0,8 1-5,-63 31 1,104-42-27,-16 7 16,29-14 15,0 0 0,1 0 0,-1 0 0,0 1 0,1-1 0,-1 0 0,1 1 0,-1-1 0,0 1 0,1-1 0,-1 1 0,1-1 0,-1 1 0,1-1 0,-1 1 0,1-1 0,0 1 0,-1 0 0,-3 4-68,2-4 19,1 1-1,0-1 1,-1 1-1,1 0 1,0-1 0,0 1-1,0 0 1,0-1-1,1 1 1,-1 0-1,0 0 1,1 0 0,-1 0-1,1 2 1,-6 21-1314,6-25 1278,0 1 1,0-1-1,-1 1 0,1-1 1,0 1-1,0-1 0,0 1 1,0-1-1,0 1 1,0-1-1,0 1 0,0-1 1,0 1-1,0-1 0,1 1 1,-1-1-1,0 0 0,0 1 1,0-1-1,1 1 0,-1-1 1,0 1-1,0-1 0,1 0 1,-1 1-1,19 30-2804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2948,'0'0'8098,"0"5"-7510,1 8-410,1-1 1,0 0 0,1 0 0,0 0-1,1-1 1,0 1 0,1-1 0,0 0-1,10 16 1,70 96 927,-77-112-948,31 36 300,87 79 0,-65-68-364,-49-46-66,13 9-8,-19-15-46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20 4220,'0'0'4307,"-4"-3"-3616,-15-11-44,18 14-625,1 0 0,0-1 0,0 1 0,0 0 0,-1 0 0,1 0 0,0-1 0,0 1 0,-1 0 0,1 0 0,0 0 0,0 0 0,-1 0 0,1 0 0,0-1 0,-1 1 0,1 0 0,0 0 0,0 0 0,-1 0 0,1 0 0,0 0 0,-1 0 0,1 0 0,0 0 0,-1 1-1,1-1 1,0 0 0,0 0 0,-1 0 0,1 0 0,0 0 0,0 0 0,-1 1 0,1-1 0,0 0 0,-1 0 0,-5 2 238,4-1-183,-1 0-1,1-1 1,0 1 0,0 0-1,0 0 1,0 0-1,0 1 1,1-1-1,-1 0 1,0 1-1,0-1 1,1 1-1,-1-1 1,-1 4-1,-107 126 1292,70-80-1062,-51 52 1,47-59-261,1-3-42,34-34-301,-21 18 645,10-7-5490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6205,'0'0'2610,"7"2"-1577,28 17-263,0 1 1,-1 1-1,-2 2 0,36 32 1,47 34-369,-63-49-398,-29-23-20,-18-14-179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4020,'0'0'4617,"-5"0"-3434,-14 0-186,14 0 602,2 4-1075,-10 11-190,1 1 0,-11 21 1,-14 18-130,28-43-186,-18 20 50,-13 7-558,-1-1 1,-54 37 0,90-72-1380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34 4568,'0'0'1773,"-10"-5"-947,-3-1-550,0 0 0,-17-4 0,24 8-165,0 1-1,0 0 1,-1 0 0,1 0 0,0 1-1,-1 0 1,1 0 0,0 0-1,-12 3 1,4 2 73,0 0 0,0 1 0,0 0 0,1 1 0,0 0 0,1 1-1,-15 12 1,4-1 153,2 1-1,-34 38 1,46-47-224,1-1 0,0 2-1,1-1 1,0 1 0,1 0 0,0 1-1,1-1 1,-7 24 0,11-31-81,0 0 0,0 0 0,1 0 0,-1 1 0,1-1 1,0 0-1,0 0 0,1 0 0,0 0 0,0 1 0,0-1 0,0 0 0,1 0 0,0-1 0,0 1 1,0 0-1,0-1 0,1 1 0,0-1 0,0 0 0,0 0 0,0 0 0,1 0 0,0 0 0,6 5 1,0-3-5,0 0 1,1 0 0,0-1 0,0 0 0,0-1 0,0 0 0,1-1 0,0 0 0,-1-1 0,1 0-1,21 0 1,-16-1-21,0-2 0,0 0 0,0-1-1,-1 0 1,1-2 0,-1 0 0,31-12-1,-38 13-5,0-1 0,0-1 0,0 0 0,0 0-1,-1-1 1,0 0 0,0 0 0,-1-1 0,1 0-1,-1 0 1,-1-1 0,0 0 0,0 0 0,0 0-1,-1-1 1,0 0 0,-1 0 0,0 0 0,0-1 0,-1 1-1,0-1 1,-1 0 0,0 0 0,1-18 0,-2 16 1,-1 0 1,0 0-1,0 0 0,-1 0 1,-1 1-1,0-1 1,-1 0-1,0 1 1,-7-18-1,7 24-3,0-1 0,-1 0 0,1 1 0,-8-9 0,8 11 0,-1 0-1,1-1 1,-1 2-1,0-1 0,0 0 1,0 1-1,0-1 1,0 1-1,0 0 1,0 1-1,-1-1 0,1 1 1,-6-1-1,2 0-1,0 2 0,0-1-1,0 1 1,0 0-1,0 1 1,0 0 0,-8 2-1,-12 5-7,0 1 0,1 1 0,-34 18-1,36-16 7,-138 77-263,100-50-2908,55-34 2358,0 0-1763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5212,'0'0'1529,"5"0"-118,19 0 2245,-21 5-3378,21 27 633,36 66 0,-24-30-609,3-1 1,3-3-1,2-1 1,82 89-1,-101-122-271,-1-6-41,-18-19-67,-6-34-10879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4336,'0'0'3123,"0"6"-1779,0 35-212,-2 0 0,-8 46 0,6-66-959,-1 0-1,-1 0 1,-1-1-1,-1 0 1,-1 0-1,-13 22 1,3-9-116,-2-1 1,-1-1-1,-1-1 1,-2-1-1,-1-1 1,-1-1-1,-2-2 1,-61 44 0,36-37-576,49-30-327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5897,'42'-9'6401,"-37"16"-5833,2 3-402,15 21 549,31 54 0,-51-80-677,0 0 0,0 0 0,1-1 1,0 1-1,0-1 0,7 9 0,1 0-3,10 13 11,2-1 0,1-2 0,47 38-1,-64-56-175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1806 341 3320,'-50'-29'2541,"37"22"-1919,0 0 0,-1 0 0,0 1 0,-25-7 0,32 11-488,0 1 0,0 0 1,0 0-1,0 0 1,0 1-1,1 0 1,-1 0-1,0 1 1,0 0-1,0 0 1,0 1-1,0 0 1,-12 5-1,-7 6 250,16-4-38,4-3-259,4-4-55,0 0 0,0 0 0,0 1 0,0-1-1,0 1 1,0-1 0,1 1 0,-1-1 0,1 1 0,-2 5-1,-10 22 121,12-29-147,1-1 1,0 1-1,-1-1 0,1 1 1,0-1-1,0 1 1,0-1-1,-1 1 1,1-1-1,0 1 0,0-1 1,0 1-1,0-1 1,0 1-1,0 0 0,0-1 1,0 1-1,0-1 1,0 1-1,1-1 0,-1 1 1,0-1-1,0 1 1,1 0-1,8 26 118,-9-26-119,1 0 1,-1-1 0,0 1-1,1 0 1,-1 0 0,1-1-1,-1 1 1,0 0 0,1-1-1,0 1 1,-1 0 0,1-1-1,-1 1 1,1-1 0,0 1-1,-1-1 1,1 1 0,0-1-1,-1 0 1,2 1 0,11 7 0,0-1 0,1 0 1,0-1-1,0 0 0,0-1 0,1-1 1,0 0-1,25 3 0,-23-7-2,1-1 1,0 0-1,0-1 0,0-1 1,-1-1-1,0-1 0,1 0 0,-2-1 1,1 0-1,-1-2 0,0 0 1,29-19-1,-38 22-2,1-1 0,-1 1 1,0-1-1,0 0 0,-1-1 0,0 0 1,0 0-1,5-9 0,-2 7 1,-8 8 29,1-1-1,-1 1 0,1-1 1,-1 0-1,0 1 1,1-1-1,-1 0 0,0 0 1,0 0-1,0 0 1,-1 0-1,2-3 1,8-23 457,-9 14-28,-5-13-67,4 27-383,0-1-1,0 1 1,0 0 0,0-1-1,0 1 1,0-1 0,0 1 0,0 0-1,0-1 1,-1 1 0,1-1-1,0 1 1,0 0 0,0-1-1,0 1 1,-1 0 0,1-1 0,0 1-1,-1 0 1,1-1 0,0 1-1,0 0 1,-1 0 0,1-1-1,-1 1 1,1 0 0,0 0 0,-1 0-1,1-1 1,-1 1 0,-6-3 35,0 0-1,-1 0 1,1 1 0,-1 0 0,0 0 0,1 1 0,-1 0 0,0 0 0,0 1 0,0 0 0,0 0 0,-15 3-1,-13 4 265,-56 19-1,32-8-69,-344 78 149,-7-34-382,372-59-252,-64-3 0,88-1 76,0-1 0,0 0 0,1-1 0,-1-1 1,1 0-1,0-1 0,-18-9 0,28 12 108,0 0 0,0-1 0,0 0-1,1 0 1,-1 0 0,1 0 0,-1 0 0,1-1 0,0 1 0,0-1 0,1 0 0,-1 0 0,1 0 0,0 0 0,0-1 0,0 1 0,1 0 0,-1-1 0,1 1 0,0-1-1,0 0 1,1 1 0,0-1 0,-1 0 0,1 1 0,1-1 0,-1 0 0,1 1 0,1-8 0,2-3-2,0 1 0,1-1 1,1 1-1,0 0 0,1 0 1,0 1-1,16-23 0,-13 23 46,1 0 1,0 0-1,0 1 0,2 1 0,22-18 0,-29 25 58,0 0 0,1 0 0,-1 0 0,1 1 0,0 0-1,0 1 1,0 0 0,0 0 0,0 0 0,1 1 0,-1 0-1,1 0 1,-1 1 0,10 0 0,-16 0-22,-1 0-1,0 0 1,1 0 0,-1 0-1,1 0 1,-1 1 0,1-1 0,-1 0-1,0 0 1,1 0 0,-1 0-1,1 1 1,-1-1 0,0 0 0,1 0-1,-1 1 1,0-1 0,1 0-1,-1 1 1,0-1 0,1 0 0,-1 1-1,0-1 1,0 1 0,0-1-1,1 0 1,-1 1 0,0-1 0,0 1-1,4 6 72,0 0 0,-1 0 1,0 0-1,0 1 0,-1-1 0,1 1 0,-2 0 0,1 0 0,-1-1 0,0 1 0,-1 0 0,0 0 1,0 0-1,-1 0 0,0 0 0,-4 14 0,-1-4 26,-1-1-1,0-1 1,-2 0-1,1 0 1,-2 0-1,0-1 1,-15 15-1,-7 7 123,-54 46 0,34-38-92,-112 75-1,133-101-414,-1-2-1,-1-1 0,0-1 1,-1-2-1,-51 13 0,65-22-692,0-1 0,-1-1 1,0-1-1,1-1 0,-1-1 0,-22-4 0,34 4-2412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4680,'0'0'7284,"-1"6"-6679,0 1-447,1-4-93,-1 0 0,1 0 0,-1 0-1,0 0 1,0 0 0,0 0 0,0 0 0,-3 4 0,-14 30 40,-3-2 0,-40 56 0,12-31-2469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40 3840,'0'0'2474,"-9"-7"-1958,-29-19-145,37 25-356,0 0 0,1 1 0,-1-1 1,0 1-1,1-1 0,-1 1 1,0-1-1,0 1 0,0 0 0,1-1 1,-1 1-1,0 0 0,0 0 1,0 0-1,0-1 0,1 1 0,-1 0 1,0 0-1,0 0 0,0 0 1,0 0-1,0 1 0,-1-1 0,-11 2 170,0 0 1,0 0-1,1 1 0,-1 1 0,1 0 0,0 1 0,0 0 0,0 1 0,1 0 0,-15 11 1,9-3 69,0 1 0,1 0 0,1 1 0,0 1 0,1 1 0,1 0 0,-18 32 0,13-17 19,13-16-40,3-4-171,1 1-1,1-1 0,0 0 1,3 16-1,-2-23 53,6 2 12,1-1-117,-1 1 0,1-1 0,1 0 0,0-1 0,-1 0 0,2 0 0,-1-1 0,1-1 0,0 1 0,0-1 0,16 4 1,-12-7 8,-1 0 0,1 0 0,19-2 0,-17-5-23,67-38 42,-68 33-9,-8 4-11,0-1 0,0 0 0,0 0 1,-1-1-1,0 1 0,-1-1 0,0-1 0,4-11 1,-6 15-16,-1 0 0,0 0 1,-1 0-1,0-1 0,0 1 1,0 0-1,-1 0 0,0-1 1,0 1-1,0 0 0,-1-1 1,0 1-1,0 0 1,-1 0-1,0 0 0,-4-11 1,2 6-11,3 8 6,0 0 0,-1 1 0,1-1 0,0 1 0,-1-1 0,1 1 0,-1-1 0,0 1 0,0 0 0,0 0 0,0 0 0,-5-3 0,-1-3 0,0 1 0,0 0 0,-1 0 1,0 1-1,0 0 0,-1 1 0,1 0 0,-1 0 0,-1 1 0,1 0 0,0 1 0,-22-4 0,18 7-1,-1 0 1,1 1-1,0 1 0,0 0 0,0 1 1,0 0-1,-21 9 0,14-4-2,0 1-1,1 1 1,-32 22 0,48-30 1,0 1 0,0 0 1,0 0-1,0 0 0,1 0 1,0 1-1,-6 6 0,2-1-18,4-7-25,0 1 0,0 0 0,1 0-1,-1 0 1,1 0 0,0 0 0,0 0 0,0 0-1,-3 7 1,1-1-205,-3 7-1217,-3 17-1057,8-25-562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4324,'0'0'3041,"7"-3"-1577,22-11-197,-22 10 1728,-1 8-2938,19 10 154,-24-14-186,0 1 0,0 0 0,0 0 1,0 0-1,0-1 0,0 1 1,0 0-1,0 0 0,0 0 0,0 0 1,0 1-1,0 0 0,109 160 1199,-67-91-883,4-1-1,2-3 0,102 105 0,-122-138-313,-22-26-33,-2-1-15,2-1-205,17 15-490,-17-15-583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2 6249,'0'0'3962,"-7"-1"-3213,2 1-642,1-1-1,-1 1 0,0 0 0,0 1 1,1-1-1,-1 1 0,1 0 1,-1 0-1,0 0 0,1 0 0,0 1 1,-1 0-1,1 0 0,0 0 0,0 0 1,0 1-1,0 0 0,0 0 1,1 0-1,-1 0 0,1 0 0,0 1 1,0-1-1,-4 8 0,-83 127 1623,-56 77-609,92-151-1066,-3-2-1,-69 59 0,83-87-260,36-28-413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2632,'43'4'6808,"-39"0"-6014,2-2-482,-4-1-198,0 0-1,0 0 0,-1 0 1,1 0-1,0 0 1,-1 0-1,1 1 1,0-1-1,-1 1 1,0-1-1,1 1 1,1 2-1,22 26 816,32 53 0,-50-66-825,-6-13-61,1 1 1,0-1 0,0 0-1,1 0 1,-1 0-1,1 0 1,4 5-1,3 5 9,21 29 75,45 46 0,-47-60-129,-22-22 44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0 6149,'0'0'1786,"-8"5"-488,-19 10-474,1 2 0,0 1 1,-23 21-1,20-13-336,-103 91 633,59-48-1020,35-37-91,21-20-30,-19 14-1096,17-10-308,14-12-628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46 153 1504,'0'0'844,"-8"-2"-323,-30-9 7154,43 11-7217,12-1-200,0 0 1,0-2-1,0 0 1,16-5-1,72-26 331,-10 2-286,89-23 169,-180 54-369,0 0-78,6 1-1207,-14 7 197,-29 18-1493,-1 1-1613,6-1 2089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3336,'0'0'7961,"6"-1"-6940,127-41 1572,-4 0-230,-77 30-1244,73-8 0,-110 19-965,-13 1-149,0 0-1,0 0 0,-1 0 1,1-1-1,0 1 0,0-1 1,-1 1-1,1-1 0,-1 0 0,4-1 1,3-2 32,-3 3-479,6-3 912,28-30-14692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30 1912,'-6'-30'7693,"8"38"-7616,-2-6-42,1 1 1,-1 0-1,1-1 0,0 1 0,0-1 0,0 1 1,0-1-1,3 5 163,-4 1-56,0 24-36,0-24-16,-6 1-54,-19 24-26,24-32-9,0 0 1,1 0 0,-1 0-1,0 1 1,0-1-1,0 0 1,-1 0 0,1-1-1,0 1 1,0 0 0,0 0-1,-3 0 1,-17 11 4,-45 16 0,54-24-10,0 0-1,-1-1 1,0 0-1,0-1 1,1-1-1,-18 1 1,-133-16 65,-28 1-118,66 16 95,120-3-24,0 0 0,0 1 0,0 0 0,0 0 0,0 0 0,0 0 0,-7 4 0,-3 1 27,-1-3 11,10-1 13,1-1 0,0 0 0,0 1 0,0 0 0,-7 4 0,-22 10 91,25-12-69,4 2-10,-14 16-12,14-16-4,3 0-16,-8 17-38,8-17-17,3 0-5,3 16-12,-3-16-136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7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0 2204,'0'0'10378,"-4"1"-9979,-11 1-55,11-1 2068,-2 6-2133,-16 21-36,13-14-4,-24 95 651,30-98-764,0 0 0,1 0 0,-1 20 1,-2 12 267,-1-14-146,2 1 82,-3-1 0,-16 49-1,17-65-234,0-1-1,-1-1 1,-9 13-1,0-2 3,5-9-3,-11 4-96,0-1 1,-1 0-1,-46 21 1,42-26-236,0-1 0,-39 9 1,41-14-1918,-28 2 0,47-6 24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7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0 8521,'-34'35'736,"-4"31"448,1 11 76,9 21-168,-9 5-240,8 7-292,0-4-288,9 0-136,-11 0-44,11-11-56,-9-5-264,-2-8-620,-3-13-544,5-8-908,-17-5-1048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623 107 1884,'0'0'7266,"1"6"-7028,5 18-73,-6-10-33,-6 13-16,0-13-54,-13 13-45,7-15-34,4-5 18,4-3 6,0-1 1,-1 1-1,0-1 0,0 0 0,-6 3 0,4-1 0,-23 10-5,5-4-18,19-8-11,-11-32-283,13 24 277,1 0-1,0 0 1,0-1-1,0 1 1,0-1-1,-2-11 1,2 9-10,1-1 1,1 0-1,0 0 0,0 0 1,0 0-1,1 0 1,1 0-1,-1 1 0,1-1 1,1 0-1,4-15 0,14-30 41,-16 47-3,-2 2-26,4 0 3,19-15 12,-25 20 17,1 0 1,-1-1-1,1 1 1,-1-1-1,1 1 1,-1 0-1,1-1 1,-1 1-1,1 0 1,0-1-1,-1 1 1,1 0 0,-1 0-1,1 0 1,0 0-1,-1 0 1,1-1-1,0 1 1,-1 0-1,1 0 1,0 1-1,28-1 28,-27-1-27,0 1 0,0 0 0,0 0 0,0 0 0,0 1 0,0-1-1,0 0 1,0 1 0,0-1 0,0 1 0,0 0 0,0 0 0,0-1 0,2 3 0,2 0 2,31 13 75,-31-13 254,-2 3-215,9 18 16,-13-23-127,1-1 1,-1 1 0,0-1 0,0 1-1,1-1 1,-1 1 0,0 0 0,0-1-1,0 1 1,1-1 0,-1 1-1,0 0 1,0-1 0,0 1 0,0-1-1,0 1 1,0 0 0,0-1 0,0 1-1,-1 0 1,-11 61 170,6-51-155,2-3-19,2-6 0,1 1 0,-1 0 1,0-1-1,0 1 0,0-1 0,-1 0 1,1 0-1,0 0 0,-1 0 0,-3 2 1,-60 49 17,64-52-24,1 0 0,0 0 0,-1 0 0,1 0 0,-1 0 0,1 0 0,-1 0-1,0 0 1,1-1 0,-1 1 0,0 0 0,1-1 0,-1 0 0,0 1 0,-2-1 0,4 0 5,-1 0 0,0 0 0,0 0 0,0 1 0,0-1 0,0 0 0,1 0 0,-1 1 0,0-1 0,0 0 1,0 1-1,1-1 0,-1 1 0,0-1 0,1 1 0,-1-1 0,0 1 0,1 0 0,-2 1 0,-4-2 35,-16 2-50,16-1-42,4-8 4,1 3 51,0 0-4,1-1 0,-1 1 0,0 0 0,1 0 0,0 0 0,0 0 0,0 0 0,1-1 0,-1 1 0,1 0 0,0 0 0,0 0 0,3-7 0,6-13 7,-3 12 11,12-9-33,-14 16 10,0 0 38,14-15-19,-15 16 550,-10 6-474,-32 11 111,-51 25 159,-32 13 323,116-50-627,0 1 1,0 0-1,1 0 0,-1 0 0,1 1 0,-8 4 0,-3 2-1,-135 67 767,144-72-734,1 1 50,-1 1-77,3-4-17,1 1 0,-1-1 0,1 1 0,0 0-1,0 0 1,0 0 0,0 0 0,-1 3 0,-11 18 241,14-24-267,0 1 0,-1 0 1,1-1-1,0 1 1,-1-1-1,1 1 1,0-1-1,0 1 0,0 0 1,0-1-1,-1 1 1,1-1-1,0 1 1,0 0-1,0-1 0,0 1 1,0 0-1,1-1 1,-1 1-1,0 0 1,1 9 120,0 1 12,0-1 0,1 0 0,0-1-1,0 1 1,1 0 0,1-1 0,-1 1 0,10 15-1,-3-9 45,14 23 569,46 55 0,-54-74-324,-1 0-1,22 40 1,-36-58-372,0 1 1,1-1-1,-1 0 0,0 1 1,1-1-1,-1 0 0,1 0 1,0 0-1,0 0 0,0 0 1,3 2-1,-3-2-22,0 0 1,1 0-1,-1 0 1,0 0-1,0 1 0,0-1 1,-1 1-1,1-1 1,-1 1-1,1-1 0,1 5 1,24 45 532,-4-4-55,-10-18-247,-10-23 45,0 1-13,8 22-116,-8-23 98,-3-4-267,-1-1 0,1 1 0,0 0-1,-1-1 1,1 1 0,0-1 0,1 1 0,0 4-1,-1 0 20,0 0 818,0 0-469,0 19-107,0-19 186,0-19-7408,0 2 5570,1-10-3630,4-28 123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0 3700,'0'0'5986,"-7"5"-5447,-18 18-81,1 0 0,-31 39 1,-14 15 93,-113 100 209,146-143-487,29-29 549,40-34-815,-2-1-1,-1-2 1,38-52-1,1 1-34,-35 44 17,-8 3 27,-3 9 8,-18 21-29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 1352,'0'0'3553,"-6"1"-3102,-47 8 2933,49-8-3076,-2 2-141,0-1-83,-19 13 419,-51 56 209,74-69-682,-1 0 1,0 0 0,1 1 0,0-1 0,-1 1 0,1 0-1,0 0 1,0-1 0,-2 7 0,-3 3 41,-6 11 126,0-1 0,2 1 0,1 1-1,-10 32 1,18-51-172,1 0 0,-1 0 1,1 0-1,0 0 0,1 1 0,-1-1 0,1 0 0,0 1 0,0-1 0,1 0 1,-1 0-1,1 1 0,0-1 0,1 0 0,-1 0 0,1 0 0,3 5 1,-3-2 11,0-4-19,3 1 4,0 1-5,0 1-9,1-1 0,0 0-1,0 0 1,0 0 0,1-1 0,0 0 0,0-1-1,0 1 1,9 3 0,68 27 52,-72-33-29,37-2 143,0-2 0,72-13 1,-61 4-188,-58 11 16,0 0-1,1-1 0,-1 1 0,0-1 1,0 0-1,0 1 0,0-1 1,0 0-1,0 0 0,0-1 1,0 1-1,3-3 0,1 0 5,4-2-14,1 0-1,-1-1 1,17-16 0,-20 17 18,13-9 23,-6 3-39,-2 1 1,42-36 11,-47 42 10,-1-2-9,1 0-9,-3 5-1,-2-1 0,1 0-1,0 0 1,0 0-1,-1 0 1,0 0 0,0 0-1,4-8 1,10-19 0,-1-4 9,-12 27 8,-5 0 6,-3-19-27,3 19-30,0-1 38,-8-22 12,8 23-35,-5 2 0,-22-17 28,14 14 10,7 4-16,3 1-6,1 1 0,-1 0 1,0 1-1,1-1 0,-11-1 0,7 0 0,5 2 5,-1-1 1,1 1 0,0 0-1,-1 1 1,1-1 0,-1 1-1,1-1 1,0 1 0,-1 0-1,-4 1 1,-203 20-27,169-12 32,0 4-12,3-3-19,-9-1 40,23-3-8,19-5-25,0 0 3,-17 5 28,18-5 29,-26 23-30,25-19 2,1 1 17,-14 19-18,14-19-28,3-1-8,-22 53-844,21-52-813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48 2068,'0'0'1042,"1"-6"-764,5-16-77,-5 16 2847,-2 6-3040,-1 0 0,0 0 0,0 0 0,1 0 0,-1 0 1,0-1-1,1 1 0,-1 0 0,0-1 0,1 1 1,-1-1-1,-2-1 0,2 1-1,0 0 0,-1 0 1,1 0-1,-1 0 0,1 1 0,-1-1 1,1 1-1,-1 0 0,1-1 0,-1 1 1,-4 1-1,-1-2 0,6 0-11,-1 1 0,0 0 0,1-1 0,-1 1 0,0 0 0,1 1 0,-1-1 0,0 0 0,1 1 0,-1 0 0,-3 1 0,-23 5 50,16-1-4,-26 22 372,4-5 210,21-9-154,1-1-287,2 2-1,0 0 1,1 0 0,0 1 0,1 0 0,1 0 0,-7 21 0,12-26-51,1 0 1,0 0 0,1 0-1,0 1 1,1-1 0,0 0-1,1 0 1,0 0 0,5 18-1,-4-22-71,0 0-1,0 0 1,1 0-1,0 0 0,0-1 1,0 1-1,1-1 1,0 0-1,1 0 1,-1-1-1,1 1 0,0-1 1,0 0-1,1 0 1,9 6-1,-1-3-35,1 0 0,0-2-1,0 0 1,0 0 0,0-1 0,1-1-1,0-1 1,0 0 0,0-1 0,32-1 0,-19-2-25,-1-2 0,1 0 0,0-3 1,-1 0-1,35-13 0,-48 13 8,0 0-1,-1-1 1,23-15-1,-3-1-3,-29 19-4,0-1 0,0 0 0,-1 0 0,1 0 1,-1 0-1,-1-1 0,1 0 0,-1 0 0,0 0 0,0 0 0,-1 0 0,1 0 0,-1-1 0,-1 1 0,1-1 0,-1 0 0,-1 1 1,1-1-1,-1 0 0,0 0 0,-1 1 0,1-1 0,-1 0 0,0 1 0,-4-11 0,1 5-5,-1 0-1,0 1 0,0-1 1,-1 1-1,-1 1 1,0-1-1,0 1 1,-1 0-1,0 1 0,-1-1 1,0 2-1,-1-1 1,-11-7-1,9 9-6,-1 1 1,0 0-1,0 1 0,-1 0 0,0 1 0,0 0 1,-28-3-1,39 7 11,-20-3 5,0 1 0,0 1-1,-1 1 1,1 2 0,-44 7 0,63-9-3,-1 1 0,1 0 0,-1 0 0,1 1-1,0-1 1,-1 1 0,-7 4 0,-2 2-3,0-3-1,11-4-1,0 0 1,-1 0-1,1 0 1,0 1 0,0 0-1,0-1 1,0 1-1,1 0 1,-1 0 0,-3 4-1,-19 16 3,19-17-11,1 1-15,-14 19-38,14-19-223,4 0-5009,-3 25 2442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186 149 1464,'0'0'3635,"-8"-1"-3650,-26-2-8,25 2 59,-1 7 92,-28 19 386,23-12 200,-40 62 323,48-58-705,4-4-228,0 0-1,2 1 1,-1-1-1,2 0 1,0 0-1,0 1 1,4 21 0,-2-26-68,0 0 0,1 0 1,-1 0-1,2 0 1,-1 0-1,1-1 1,1 0-1,-1 0 1,2 0-1,-1 0 1,1-1-1,0 0 0,9 9 1,1-3 5,0-1 0,1-1 1,0 0-1,0-1 0,1 0 0,35 11 1,-26-12-12,2-1 1,-1-1 0,1-2 0,37 2 0,-23-5 19,-1-2 0,1-3 0,-1-1 0,0-1 0,0-3 0,64-20 1,-84 21-23,-1-1 0,0-1 0,-1-1 0,0-1 0,32-22 0,-44 27-17,0 0-1,-1-1 1,0 0-1,0 0 1,-1 0-1,0-1 1,0 0-1,-1 0 1,0-1-1,0 0 1,-1 1-1,0-1 1,0-1-1,-1 1 1,3-18-1,-5 14 18,0 0-1,-1-1 1,0 1-1,-1-1 1,-1 1-1,-6-26 1,1 12-36,-3-1 0,-14-31 0,20 49 7,-1 2 1,0-1 0,-1 0-1,0 1 1,0 0-1,-1 1 1,0-1-1,0 1 1,-1 0-1,0 1 1,-9-6-1,4 4-1,0 1 0,0 1 1,-1 0-1,1 1 0,-1 0 0,0 1 0,-17-2 0,8 2-3,-1 2-1,1 1 1,-1 0-1,1 2 0,-1 1 1,1 1-1,-1 0 1,1 2-1,-31 11 0,-87 41-16,137-55 17,0 0 0,0 0 0,0 0 1,0 0-1,0 1 0,0 0 0,-3 3 0,-1 0-5,1-1-65,0 3-3225,-29 32 1017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786 0 2604,'0'0'1588,"-5"0"-1202,-10 0-204,3 0 2414,19 5-2135,14 10-255,32 23 459,83 78 1,-126-103-616,1 0 1,-2 0-1,0 1 1,10 19-1,-16-28 4,-6-1-28,-13 14-12,8-13-19,0-2 0,0 1 0,-1-1 0,-11 3 1,16-5-8,-7-1-6,-13-3-28,12-1 0,-11-10 4,17 11-3,-5-11-30,10 13 71,0 0 0,0 0 0,0 0 1,0 0-1,0 0 0,0-1 1,0 1-1,0 0 0,1 0 1,-1-1-1,0 1 0,1-1 1,-1 1-1,1 0 0,-1-1 1,1-2-1,-6-17-7,5 15 211,-5 9-174,-123 71-32,105-55-8,-1 3-12,24-22 26,0 1 1,0 0 0,-1 1 0,1-1 0,0 0 0,0 0 0,0 0 0,0 1 0,0-1 0,0 0 0,1 1 0,-1-1 0,0 1 0,1-1 0,-1 1 0,0 2-1,0 0-3,1-3 3,0-1-1,0 0 1,-1 1-1,1-1 1,0 0-1,0 1 1,0-1 0,0 1-1,0-1 1,-1 0-1,1 1 1,0-1-1,0 0 1,0 1-1,0-1 1,0 1 0,0-1-1,0 0 1,0 1-1,1-1 1,-1 1-1,0-1 1,0 0-1,0 1 1,6 18 3,-6-18-3,0-1 0,0 1 1,0-1-1,0 0 0,1 1 1,-1-1-1,0 0 0,0 1 1,0-1-1,1 0 1,-1 1-1,0-1 0,0 0 1,1 0-1,-1 1 0,0-1 1,0 0-1,1 0 0,-1 1 1,0-1-1,1 0 1,-1 0-1,0 0 0,1 0 1,-1 1-1,1-1 0,-1 0 1,0 0-1,1 0 0,0 0 1,17 5-5,1 0 0,0-1 0,1-2 0,-1 0 0,0 0 0,1-2 0,38-4 1,-37 2 24,-16 1-32,-13 1-231,-19 0 235,0 2 0,-45 7 0,-43 24-28,110-32 71,-24-1-212,30 4 203,3 12-11,-3-12 65,-6-4-117,-4-3-3,1 1-1,-1-1 0,1 0 1,0-1-1,0 0 1,0 0-1,-11-8 0,3 0-115,0 0-1,-17-19 1,25 19 32,-4-12 40,-14-48 0,25 66 106,4 12-10,26 45 55,-27-47 156,-8-1-223,-16 4 164,1 2 0,0 1-1,0 0 1,1 2 0,0 0 0,-29 24-1,-4 10 96,-78 50 0,126-92-326,-2-1-417,-55 21-4424,57-22 2959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3064,'0'0'954,"5"9"-13,16 24-127,-15-18-208,-2 12-128,-3-21-148,-2 1-80,-3 21-110,3-21 45,-4 0-162,-16 20-37,16-21 44,-3-4-66,-20 7 60,21-7-10,2-9-66,-14-23 67,13 15 6,0-13-9,5 21-50,1-26 18,0 26 1169,-5 13-868,-24 31-30,5-10-205,1 3-263,18-24-1023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0 2880,'0'0'4807,"0"8"-4361,1 0-295,-1-4-71,0-1-1,1 1 0,-1-1 0,0 1 1,-1 0-1,1-1 0,-1 1 0,-1 4 0,1 1 45,1-5-33,0 1-1,-1-1 1,0 0-1,0 1 0,-1-1 1,-2 8-1,-3 8 73,-1 1-1,-1-1 0,-1 0 1,-1-1-1,0 0 0,-1-1 1,-1 0-1,-1-1 0,-24 23 1,21-24-151,-1-1 0,-1-1 0,0-1 0,-22 12 0,-5-6-10,10-6 4,-1-4-5,29-8-33,6-8-1491,-8-23 1299,8 22 102,9 3-24,24-14 174,-24 14 160,-2 12-150,14 20 82,-13-14 44,-4-8-97,-1-3-40,-1 0 0,1 0 1,-1 0-1,1 0 0,-1 0 0,0 0 0,0 0 1,1 0-1,-1-1 0,-1 1 0,1 0 0,0 0 0,-1 4 1,-16 51 402,15-50-386,-6-1-14,-3 4-248,-1-1-1,0 0 1,0-1 0,-1 0 0,0-1 0,0 0 0,-1-1-1,0-1 1,-17 5 0,27-9-141,1 0 1,0-1-1,-1 1 0,1-1 0,-1 0 1,1 0-1,-1 0 0,-3-1 0,-1 0-340,1 1-1493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0 2080,'0'0'3054,"2"7"-2858,0 0-164,-1-4-19,0 0 0,0-1 0,-1 1 0,1 0 0,-1 0-1,0 0 1,1 3 0,-1-2 0,-1 0 0,1 0 0,0 0 0,-1-1-1,0 1 1,0 0 0,0-1 0,-3 6 0,1 1-2,0-1 16,1-1 8,-10 24-4,9-24 3,-4-13-2672,-21-16 2594,20 15 1026,4 13-925,-1 1-42,-14 17 330,16-22-337,0 0-1,0-1 1,0 1 0,0-1-1,0 0 1,-6 3-1,0 0-6,2-1-21,-36-4 1,35 0-13,3-6-202,-14-21 177,12 13 56,-3-14-56,8 21 183,2 14-106,1 1-6,-1-4-3,0-1 0,0 1 1,0 0-1,0-1 1,0 1-1,-1-1 1,-1 7-1,-3 22-3,3-24-16,2 1 41,0 32 180,-2-34 51,-8 20 140,8-21 460,-3 2-593,-14 22-52,14-23-21,-1 0 29,-19 20-16,19-20 340,-1-1-409,-22 18-91,22-17 5,-1-7-53,-35 4 26,36-7 15,-22-11-23,22 10-18,0-5 44,7 8-47,-12-15 20,-15-27 0,23 36-17,1 0 0,-1 0 0,2 0 0,-1-1 0,1 1 0,0-1 0,1 1 0,-2-16 0,6 1 41,0-1-1,1 1 0,11-34 1,-15 55-43,0 0 1,1 0-1,-1 0 0,0 0 1,1 0-1,-1 0 1,1 0-1,-1 1 1,1-1-1,-1 0 0,1 0 1,0 0-1,-1 1 1,2-2-1,23-23-40,-19 19-103,0 1-620,17-14-886,-17 14-427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3464,'0'0'732,"52"16"-108,-10-12 105,10-4-541,-9-4-248,8-12-1701,-8 0 49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8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 7773,'0'0'4208,"-23"48"-3204,-6 10-260,-5-2-192,-12 5-240,3-3-176,-8-2-68,0-6-24,-7-5-256,1-13-668,0-8-636,6-3-1064,5-21-964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 0 2172,'0'0'3861,"0"9"-3675,1 2-140,0-6-19,-1 1 0,0-1 0,0 1 0,-1-1 0,-1 8 0,-1 15-3,2-21-4,-3 1-3,-11 22-16,11-23-40,-5-8-2322,-25-4 2417,33 4-48,0 1 0,0 0 0,0 0 0,0 0 0,1 0 0,-1 0 0,0 0 0,0 0 0,0 0 0,0 0 0,0 0 0,0 0 0,0 1-1,1-1 1,-3 1 0,-5 1 39,5-2-23,0 1 0,0 0 0,0 0 0,0 0 0,0 0 1,1 0-1,-1 1 0,0-1 0,1 1 0,-5 3 0,-21 14 141,21-14 27,0 1-65,-22 19-23,22-19 152,-12-9-417,17 2 170,0 1 1,0-1-1,0 1 1,-1 0-1,1-1 1,0 1-1,0 0 0,0 0 1,-1 0-1,1 1 1,0-1-1,0 0 1,-3 2-1,-4-2 111,5 0-47,1 0-1,-1 0 1,1 1-1,-1-1 1,1 1-1,-1 0 1,1 0 0,0 0-1,-1 0 1,-3 3-1,-15 5 130,-200 74 1860,192-76-1944,1-1-1,-1-1 0,0-2 0,-57-1 1,80-2-129,3-5-4054,-12-23 2125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4096,'45'4'1501,"4"-4"-805,-3 0 288,-4-4-676,1-8-1664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4684,'0'0'4489,"0"32"-3805,34-48-6065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0 808,'0'0'3566,"-6"8"-2996,-19 22-7,19-23-43,2 0-85,-11 20-64,11-20-28,-1 1-2,1 2-227,2-6-52,0 0-1,0 0 0,0 0 1,-1 0-1,1 0 0,-1 0 1,0-1-1,-3 4 0,0 2 19,3-5-43,-1 0 0,1 0-1,-1 1 1,0-2 0,1 1 0,-7 4 0,0 2-16,-33 25 41,-43 33-21,83-64-71,0-1 0,-1-1-1,1 1 1,-1 0 0,0-1 0,0 0 0,0 1 0,-7 1 0,1 1-143,1-1-825,2 0-484,-21 10-184,21-11-45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2548,'0'0'912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5 2508,'0'0'4295,"-2"7"-4141,-5 26 96,2-25-138,-23 37 24,-1 0 32,1 1 10,9-13-124,14-25 5,0-1 12,-14 22 93,14-21 347,0-2-320,-16 18-103,16-17 315,-2-11-239,-22-12-2,28 15-156,1 1 0,-1 0 0,0-1 0,1 1 0,-1-1 0,0 1 0,1-1 0,-1 1 0,1-1 0,-1 1 0,1-1 0,-1 1 0,1-1 0,-1 0 0,1 1 0,-1-1 0,1-1 0,-3-3 9,0 0 0,0-1 0,1 0 0,0 1 0,0-1 0,0 0 0,1 0 0,0 0 0,0 0 1,1 0-1,-1 0 0,1 0 0,1 0 0,-1-1 0,1 1 0,2-8 0,0 2 2,-3 8-12,1 0 0,0 1 0,1-1 0,-1 0 0,1 1 0,0-1 0,0 1 0,2-4 0,25-43-64,-10 18-204,-15 24-670,5 3-762,25-18-477,-25 17-84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4288,'0'0'2981,"-14"41"-2177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1:57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958 0 616,'-152'13'-60,"7"-5"60,16-3 12,-11-5-12,12 3 0,-4-3-36,1 0 12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1:10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2604,'0'0'8620,"6"-3"-8576,28-9-39,-1 2-1,1 2 0,0 0 1,1 3-1,44-3 0,20-7 1,-96 15 1,-26 33-8949,10-21 8391,-110 72-1029,85-62 1356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1:1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41 412,'-7'3'267,"-22"11"14,22-10 623,1-2-561,-25 12 1186,25-11-1242,-17 7-24,17-7 411,0 0-514,-19 7-49,19-7 4345,31-5-4194,-1-1 0,0-2 0,-1 0 0,1-1 1,36-16-1,5 0-73,-40 15-161,74-20 149,-91 24-641,23-4 1170,-10 7-7030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8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9493,'0'0'1624,"15"-33"-976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1:59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269 151 2420,'0'0'3761,"5"0"-2921,14-4-45,-15 4 2219,0 0-2814,0 0-131,0-1-11,-1 1-1,0 0 1,1 0 0,-1 1 0,0-1 0,0 1 0,0-1-1,1 1 1,-1 0 0,0 1 0,0-1 0,0 0 0,4 3-1,40 38 241,-30-24-184,23 34 0,1 1 28,-38-50-123,-1 0 0,1 1 0,-1-1 0,0 1 0,0 0 0,0 0 0,-1 0 0,0 0 0,1 0 0,-1 0 0,0 5 0,0-4 5,1 19 89,-3-19-97,-1 5 0,-14 13-18,-27 9 19,29-22-20,11-7-1,1-2 3,1 0 1,0 0 0,0 0-1,-1 0 1,1 0-1,-1 0 1,1-1 0,-1 1-1,1 0 1,-1-1-1,0 1 1,1-1 0,-1 1-1,-2-1 1,-6 2 17,0-2-32,1 0-1,-1 0 1,-16-3 0,20 2 9,1-5-22,-2-2 19,0-1 1,0 0 0,1 0 0,-6-11 0,10 15 5,0 0-1,0 0 1,0 0 0,0 0 0,1 0 0,0 0-1,0-1 1,0 1 0,1 0 0,0-1 0,0 1 0,0 0-1,2-10 1,2-30 13,-2 33 8,0 8-18,0 0 0,-1 0 1,1-1-1,-1 1 0,1 0 1,0-8-1,-1 8 11,-8 4-24,0 1 11,3-1 1,-1 0 0,1 0 0,0 1 0,0-1-1,-1 1 1,1 0 0,0 0 0,0 1 0,0-1 0,0 1 0,0 0-1,1 0 1,-6 4 0,3-3 0,4-2 1,0 0 0,0 1 0,0-1-1,1 0 1,-1 1 0,0-1 0,1 1 0,-1 0 0,1-1 0,0 1 0,-1 0 0,0 2 0,-34 49-4,35-52 3,0 0 0,0 1 0,0-1 0,0 1 0,0-1 0,1 1 0,-1-1-1,0 1 1,1-1 0,-1 1 0,1 0 0,0-1 0,-1 1 0,1 3 0,0 0 5,0 6 18,5 8-21,-3-14-10,3-1 21,-2 0-10,-2-2-4,0-1 1,1 0 0,-1 1 0,0-1-1,1 0 1,-1 1 0,0-1 0,1 0-1,0 0 1,-1 0 0,1-1 0,-1 1-1,1 0 1,0 0 0,3 0 0,10 4 9,0-1 0,0 0 0,1-1 0,0 0 0,21 0 0,-30-2 2,-4-1-4,0 0 0,0 0 0,0 0 0,0 0 0,0 0 1,0 0-1,0-1 0,4-1 0,22-3 12,4-3 178,-28 7 367,-11 0-521,-19-2-26,10 4-27,-150 39-12,148-35 28,-32 14 1,19-7-15,-29 3 84,54-13 305,1-10-335,-1-6-35,0 0-1,1-1 0,0 1 1,1-1-1,1 0 0,1 0 1,0 0-1,0 0 0,3-18 1,0-1 20,0-8 122,15-80-1,-17 121-125,1-1 0,-1 0 0,1 0 0,-1 0 0,1 1 1,-1-1-1,0 0 0,0 0 0,0 0 0,0-3 0,-2-16 152,2-3-119,-3 11-37,-8-11-7,8 18-44,1 0-28,-22-41-647,21 43 72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1:59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4 1088,'12'-2'49,"0"1"380,-1 1 5993,-6 6-5771,16 19-54,-14-12-51,-1 3-254,0 1 147,-1-1 1,-1 1-1,3 18 1,-5-28-325,-2-5-72,1 1-1,0-1 1,-1 0 0,1 1-1,-1-1 1,0 1 0,0-1-1,0 1 1,0-1 0,0 1-1,-1-1 1,0 3 0,-3 56 392,0-49-305,-2 0-95,2-4-27,0 0 0,0 0 0,0 0-1,-1-1 1,-1 0 0,-6 9 0,5-8-12,-25 23-45,-34 22-667,64-52 554,-1 1 0,1 0 0,-1-1 1,1 1-1,-1-1 0,1 1 0,-1-1 1,0 0-1,0 0 0,-5 0 0,0 1-300,6-1 223,-1 0 0,1 0 1,-1 0-1,1 0 1,-1 0-1,1-1 1,-1 1-1,0-1 0,1 0 1,-1 0-1,1 0 1,-5-1-1,-1 1-432,0 0-1542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0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1936,'0'0'4869,"6"6"-3925,1 1-668,-3-4-74,0 1 1,0 0-1,0 0 0,-1 0 0,6 10 0,51 61 1042,-37-49-851,-2 0 0,-1 1 0,-1 1 1,22 43-1,-39-68-371,-1 0 1,1 0 0,-1 1-1,1-1 1,-1 0 0,0 1-1,-1-1 1,1 1 0,0-1-1,-1 1 1,0-1 0,0 1-1,0 0 1,0-1 0,-1 1 0,1-1-1,-1 1 1,0-1 0,0 1-1,0-1 1,0 0 0,-1 1-1,0-1 1,-1 3 0,-29 47 265,20-42-228,-29 20-18,18-12-38,-1-1 0,-1-1 0,0-2 0,-1 0 0,-56 22 0,60-30-2,16-5-46,0-2-893,-19 0-217,19 0-640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07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1908,'0'0'4778,"0"6"-4426,0 31 403,1 3-404,1-1 1,3 1 0,1-1 0,13 48 0,22 31-236,-38-111-123,7 23 52,-3 0-83,0-6 11,3-5-22,0 2-128,-8-15-483,4 23-4207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08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372 287 2780,'-6'-2'547,"-2"-1"-291,-3 0-25,-7-5 3038,-7-2-2965,19 7 100,0-2-320,-1 0-76,4 3-10,0 0-1,0 0 0,0-1 1,0 1-1,1-1 0,-1 0 1,-2-4-1,0 4-6,4 2 4,-1-1 0,1 1-1,-1 0 1,1-1 0,0 1 0,0 0 0,0-1 0,0 0-1,0 1 1,0-1 0,0 0 0,0 1 0,1-1 0,-2-2-1,-7-21-88,6 12 23,3-45-44,0 54 53,4-3 13,11-21-2,-5 15-17,13-8 6,-17 16 36,-2 1 38,15-10-11,-14 11-19,1 6-81,19 11 119,-25-14-18,1 0 0,-1 1-1,0-1 1,1 0 0,-1 0-1,0 0 1,1 0 0,-1 1-1,0-1 1,1 0 0,-1 0 0,0 1-1,0-1 1,1 0 0,-1 0-1,0 1 1,0-1 0,1 0-1,-1 1 1,0-1 0,0 0-1,0 1 1,0-1 0,0 0-1,0 1 1,1-1 0,-1 1 0,0-1-1,0 0 1,0 1 0,0-1-1,0 0 1,0 1 0,-1-1-1,1 1 1,0 63 93,-3-52-69,0-4-17,-15 20-12,3-6-24,11-17 39,-3 1-22,-21 16 20,21-16 16,0-4 7,-24 8-23,25-11-2,0 1-1,0-1 1,0 0-1,-1 0 0,1-1 1,0 0-1,1 0 0,-1 0 1,0-1-1,-8-5 1,9 6-14,-32-18 8,-29-11-76,63 30 67,1 0 0,-1 0 0,0 0-1,0 0 1,1 0 0,-1 0 0,0 1 0,-5-1 0,1 0-9,1 0-106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08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2456,'0'0'1728,"3"7"-1363,10 15-166,48 96 472,-50-95-614,-1 1 0,-1-1 0,5 27 0,-8-37-46,-1-6-8,-3-4 0,0 0 0,0-1 0,-1 1 1,1 0-1,0 0 0,-1 0 0,0 1 1,0-1-1,1 4 0,0 2 2,-2-5-10,1-1-1,0 1 1,0 0-1,1-1 1,-1 0 0,0 1-1,1-1 1,2 4-1,10 18 40,-11-19-8,1-1-791,11 17-113,-11-17-49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09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269 429 1132,'-43'-16'621,"37"10"-416,-19-15-81,14 8-38,-68-141 162,51 95 73,13 24 104,13 29-271,-13-15-29,11 15-104,0 1 190,2 0-224,-8-15 23,8 16-12,0-3-38,-8-17 38,8 18 34,-1 0 16,-2-9 852,10 20-490,24 36-413,5 5 80,-31-43-32,0 0-1,0 0 0,0 1 0,0-1 0,-1 1 0,0-1 0,0 1 1,3 5-1,2 4 40,0 2 2,12 16 227,67 115 571,-83-140-804,0 0-70,9 19 21,-10-19 134,-3 0-86,-10 25-9,8-23-56,2-5-12,0 0 0,-1-1 1,1 1-1,-1-1 0,0 1 1,1-1-1,-1 0 1,0 0-1,0 0 0,0 0 1,-1 0-1,1 0 0,-3 2 1,-27 19-9,-16 5-117,42-23 16,3-3 14,1 0 1,0-1-1,-1 1 1,0-1-1,1 0 1,-1 1-1,0-1 1,0 0-1,-4 1 1,1 0-180,4-1 150,0 0 0,0 0 0,0 0 0,0 0 0,0-1 0,0 1-1,0-1 1,0 1 0,-1-1 0,1 0 0,0 0 0,-4 0 0,-22 0-1749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09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1880,'0'0'3159,"4"9"-2706,6 17-125,15 41 341,44 84 0,-35-85-489,-22-38-132,-11-26-50,0 1 0,0-1 0,0 1 0,1-1 0,-1 0 0,0 1 0,1-1 0,0 0-1,3 4 1,14 19-22,-14-19 43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0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466 179 1820,'0'0'1865,"-7"1"-1822,-22 2 13,16 1 0,-12 10-3,19-10 2,1 2 5,-14 17 26,17-21-71,1-1-1,-1 1 0,1 0 0,0-1 0,0 1 1,0 0-1,0 0 0,0 0 0,0 0 0,0 0 1,0 0-1,1 0 0,-1 4 0,-1 1 19,1-6-23,1 1 0,-1 0-1,0-1 1,1 1-1,-1 0 1,1 0-1,0 0 1,-1-1 0,1 1-1,0 0 1,0 0-1,0 0 1,0-1-1,1 1 1,0 3 0,0 1 13,-1 0 28,5 0 7,21 19-16,-15-18-37,0 0 0,21 7 0,-22-9-4,-8-4 2,0 0 0,0-1 0,0 1 0,0 0 0,0-1 0,0 1 0,1-1 0,-1 0 0,0 1 0,0-1 0,0 0 0,5-1 0,3 0 5,58-1 46,-62 2 2036,-16-1-1976,-22-1-109,0 2 1,-35 3 0,20 4 25,7-2 6,19-1-29,0-2 0,0 0 0,1-1 0,-32-3 0,14-7 46,25 2-18,-45-47-76,51 47 35,0-1 0,1 0-1,0-1 1,0 1-1,1-1 1,-7-14 0,5 4-3,1-2 1,0 1-1,1-1 1,2 0-1,0 0 1,1 0-1,1-22 1,1-21 125,0 59-146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0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870 1 2524,'0'0'770,"-6"4"-386,-19 12 48,19-12 24,-3 2 14,0 1-322,3-3-36,1 0 1,0 0-1,-1-1 1,0 0 0,-9 4-1,-42 20 542,-65 29 83,105-51-566,12-3-137,-143 27 972,-96-17 121,238-12-1089,-1 0 2,-17 0-18,17 0-36,2 0 8,-62 0 18,59 0 6,3-1-10,-18-2-36,3-1 463,14 2-1729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18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1538 1 8345,'-20'-1'481,"0"2"1,0 0-1,0 1 1,1 2-1,-1 0 1,1 0-1,0 2 1,0 0-1,-18 10 1,0 5-227,1 2-1,1 1 1,2 1-1,-52 51 1,23-12 233,-64 86 0,-160 267 1163,205-293-1114,71-109-464,-127 185 747,105-157-462,-3-2-1,-56 54 0,79-84-203,-1-1-1,0-1 0,0 0 1,0 0-1,-2-2 0,1 1 0,-24 7 1,37-15-148,1 1 0,-1-1 1,0 0-1,1 0 1,-1 0-1,0 0 1,0 0-1,1 1 0,-1-1 1,0 0-1,1-1 1,-1 1-1,0 0 1,1 0-1,-1 0 0,0 0 1,1 0-1,-1-1 1,0 1-1,1 0 1,-2-1-1,-32-13 75,33 14-80,0-1 0,1 1 1,-1 0-1,0-1 1,1 1-1,-1 0 1,0-1-1,1 1 0,-1-1 1,0 1-1,1-1 1,-1 1-1,1-1 1,-1 1-1,1-1 0,-1 0 1,1 1-1,0-1 1,-1 0-1,1 1 1,0-1-1,-1 0 1,1 0-1,0 1 0,0-1 1,-1-1-1,-7-19-5,0-1 1,1 0-1,1 0 0,1 0 0,1-1 0,1 0 0,1 0 0,1-24 1,7-12-408,2 1 0,3 0-1,36-111 1,-29 120-581,3 2-1,1 1 1,2 0-1,56-77 1,57-45-6722,-99 128 4648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1480,'0'0'1372,"38"-3"-364,4-7-420,-10-1-240,2-2-96,9-8-232,-6 5 64,0-3-168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64 385 2248,'0'0'1336,"0"-5"-1329,0-17-8,0 22 1,0-1 0,0 1 0,0-1-1,0 1 1,0-1 0,0 1 0,0-1 0,0 1-1,0 0 1,0-1 0,1 1 0,-1-1-1,0 1 1,0-1 0,1 1 0,-1 0 0,0-1-1,0 1 1,1 0 0,-1-1 0,0 1-1,1 0 1,-1-1 0,0 1 0,1 0 0,0-1-1,24-21 9,-10 12 5,27-9 20,1 2 0,66-17 0,-13 8-46,-89 25 745,-11 7-563,-11 19-31,14-25-130,1 1 0,-1 0-1,1 0 1,-1-1-1,1 1 1,-1 0 0,1-1-1,-1 1 1,0-1-1,1 1 1,-1 0-1,0-1 1,0 0 0,1 1-1,-2 0 1,-11 6 146,0 0 0,-1-1 1,1 0-1,-1-1 0,0-1 0,-1 0 1,-14 2-1,-42 4 539,65-8 131,1-2-456,-16 0 53,16 0 667,-1-4-986,0 1-81,3 2-13,1 0 0,0 0 0,0 0 0,0-1 1,0 1-1,0-1 0,1 1 0,-1-1 0,0 1 0,1-1 0,-1 0 1,1 0-1,-2-2 0,-26-35-23,27 37 14,-6-9 5,1 0 1,0 0-1,0-1 0,1 0 0,1-1 1,-8-22-1,-4-67 73,14 65-5434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1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1872,'0'0'836,"31"21"-696,-2 0-528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2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57 1376,'0'0'695,"6"-1"-617,19-5-41,-19 5 110,-5 1-139,0-1 1,0 1-1,-1 0 0,1 0 1,0 0-1,0 0 0,-1 0 1,1 0-1,0 0 0,0 0 1,-1 0-1,1 0 1,0 0-1,0 1 0,-1-1 1,3 1-1,17 3 283,39 6-36,-48-7-215,8 6 8,-14-7 1137,-19-2-918,13 0-251,-1 1-1,0-1 0,1 0 1,-1-1-1,0 1 0,1 0 1,-1 0-1,1-1 0,-1 1 1,1-1-1,-1 1 0,1-1 1,-1 1-1,1-1 0,-3-1 0,-3 0 25,5 1-21,0 0 0,-1 0 1,1 0-1,0 0 0,-1 0 0,1 0 0,0 0 0,0-1 0,0 1 0,0-1 0,-2-2 0,-15-12 156,14 12 933,-4 0-1118,0-1 14,6 3 1,-1 0 0,0 1 1,1-1-1,-1 1 0,0-1 0,0 1 0,0 0 0,-7 0 1,3-2-7,-27-2-22,5 3 49,22 2-54,1 0 35,-22 0 17,22 0-33,9 8-63,3 24 146,-3-24 2,5-1-10,35 38 50,-36-36-99,-3-5-5,0 0 0,1 0 0,-1 0-1,1 0 1,0-1 0,7 6 0,-2-3 8,-5-3-4,0 0 0,1 0 0,-1 0 0,-1 1 1,1 0-1,5 6 0,27 32 25,-1-1 38,-10-11-64,-19-23 63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59 992,'-2'5'50,"-3"16"-7,3-15 73,9 25 226,-5-25 799,4-7-994,16-1-60,-10-2-27,-5 1-43,-4 3-8,-1-1 1,0 0-1,0 0 0,1 0 0,-1-1 0,0 1 0,0 0 0,0-1 1,0 0-1,0 1 0,-1-1 0,3-2 0,2-1 11,-4 4-14,0-1 0,0 0 0,1 0 0,-2 0 0,1 0 0,0 0 0,0 0 0,-1-1 0,1 1 0,1-3 0,12-20 86,-11 19 102,-4 0 195,0-19 99,0 19 890,-8 11-1398,-22 14-3,22-14-161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9 944,'0'0'2506,"6"-1"-2581,-1-1 71,0 1 13,0-1-1,0 1 0,0 0 1,0 1-1,1-1 1,-1 1-1,0 0 0,0 0 1,10 2-1,9 4 9,-17-5-31,-3 0-1,51 17-26,-49-16 52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15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0 169 644,'0'0'981,"5"-1"-673,14-1-9,-14 2 233,-5-1-531,-1-1 0,1 1 0,0 0-1,1 0 1,-1 0 0,0 0 0,0 0 0,0 0-1,1-1 1,-1 1 0,1 0 0,-1 0-1,1-1 1,0 0-5,0 0 1,0 1-1,-1-1 0,1 0 0,-1 0 0,1 1 0,-1-1 1,0 0-1,1 0 0,-1 0 0,0 0 0,-1-3 1,1-59-72,0 58 76,0 1-19,0-14 10,0 14-5,6 1-49,19-10 45,-13 11 27,-6 2-6,-3 1-4,-1-1-1,1 1 0,-1 0 1,1 0-1,-1 0 0,1 1 1,-1-1-1,1 0 0,3 2 1,19 4 17,-19-5 5,0 1 2,19 7 1,-23-9-8,24 8-55,-6-5 678,-1 0-374,-14-2 1138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1 1744,'0'0'1312,"6"0"-1117,1 2-137,-5-1-30,0-1 0,1 1 0,-1-1 0,0 1-1,0-1 1,1 0 0,-1 0 0,4-1 0,-1 8 106,11 16-17,-1 0 0,19 40 0,-30-53-92,-3-8-23,0 0 1,0 1 0,0-1-1,0 1 1,-1-1-1,1 0 1,-1 1 0,0-1-1,1 1 1,-2 4-1,1 14 4,0-15 115,-6-11-1725,-19-14 1539,24 18 63,-1 0 1,1-1-1,-1 1 1,1 0-1,-1 0 1,1-1 0,0 1-1,-1-1 1,1 1-1,0-1 1,0 1 0,0-1-1,0 0 1,0 0-1,0-2 1,-1-2-3,-2 1 552,0 11-364,-13 24 19,-24 57 0,31-62-157,8-19-15,-4-3-857,-19 11 478,19-10 14,0-9-100,-17-14 348,18 14 86,-2 2 63,-17-10-23,13 10 16,-8 5 43,14-1 0,0 4-12,-14 17-39,18-21-41,0 0 0,-1 0 0,1 0 0,0 0 0,0 0 0,0 1 0,0-1 0,0 0 0,1 1 0,-1-1 0,0 1 0,1-1 0,-1 1 1,0 2-1,-6 17 73,-3-3-60,8-13 26,-4-3-160,-15 7 12,16-7-92,2-6 2,-3-2 171,0 0 1,1-1-1,0 1 1,0-1 0,1-1-1,0 1 1,-5-13 0,8 17 947,-4 6-639,-1 1-196,-17 15 298,17-14-339,3-4-37,1 1 0,0 0 0,0-1 0,0 1 0,1 0 0,-1 0 0,0 0 0,1 0 0,-1 0-1,1 1 1,0-1 0,-2 3 0,1 2 16,1-5-18,1 1-1,-1-1 1,0 0-1,0 0 1,-1 0 0,1 0-1,0 0 1,-1 0-1,1 0 1,-1 0 0,1 0-1,-1 0 1,-3 1-1,-1 5 17,-25 20 84,7-9-44,17-14 37,2-3 21,-18 9-31,17-8-61,0-2-11,-19 2-9,25-3-18,-1 0 0,0 0-1,1 0 1,-1 0 0,1 0 0,-1 0 0,0 0 0,1 0-1,-1 0 1,1 0 0,-1 0 0,1 0 0,-1 0-1,0-1 1,1 1 0,-1 0 0,1 0 0,-1-1-1,1 1 1,-1-1 0,-1 0-9,-3-1-44,1-1 0,-1 1 0,1-1 1,0-1-1,0 1 0,0 0 0,0-1 0,1 0 1,0 0-1,-5-6 0,0-5-116,1 1 1,1-1-1,0 0 1,1 0-1,1-1 1,1 0-1,0 0 0,0 1 1,2-1-1,0-1 1,3-28-1,5 16-303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6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1644,'15'32'2044,"22"-3"-1412,-9-13-308,10-13-192,-10-11-268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6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5148,'0'0'389,"-23"32"-153,23 2-2573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5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1342 20 2140,'0'0'2840,"-5"-4"-2143,-18-8-23,17 8 973,13 11-1436,71 61 694,171 115-1,-224-167-852,277 195 231,-266-178-206,-41-30-35,-6 4-43,-1-1 0,0-1 0,0 0 0,-1-1-1,1 0 1,-1-1 0,0 0 0,0-1 0,-20 0-1,-129-4-54,130 0 14,-397-42-572,11-28 382,380 64 203,32 7 34,12 7-45,157 134 702,12 11-4,-142-113-488,-32-37-156,0 0-1,-1-1 1,1 1-1,-1 0 1,1 0-1,-1-1 1,1 1-1,-1 0 0,1 0 1,-1 0-1,0-1 1,1 1-1,-1 0 1,0 0-1,0 0 1,0 2-1,2 3 36,-1 1-1,-1 0 1,1-1-1,-1 1 1,0-1-1,-1 1 1,1 0-1,-1-1 1,-1 1-1,1-1 1,-1 0-1,0 1 1,-1-1 0,1 0-1,-1 0 1,0 0-1,-1-1 1,1 1-1,-7 7 1,-3-2 18,0 0 0,0 0-1,-1-1 1,0-1 0,-28 13 0,-85 30 140,68-30-128,-235 84 75,187-75-131,-121 32-55,214-60-221,-98 20 376,91-20-3212,-30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7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 1980,'0'0'4563,"-4"6"-4437,-18 32-34,-24 64-31,32-64-1010,12-31-242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7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3312,'0'0'204,"28"-9"-136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493 189 1192,'0'0'215,"6"4"-118,19 12-18,-25-15-75,1-1 0,0 1-1,1 0 1,-1 0-1,0-1 1,0 1-1,0-1 1,0 1 0,1-1-1,-1 1 1,0-1-1,0 0 1,1 0-1,-1 1 1,0-1-1,0 0 1,1 0 0,-1 0-1,3-1 1,0 0 4,0 2 14,2-6-3,19-13-11,-19 14 17,-5-2 13,4-49-51,-5 50 24,-28-15-1,22 16 35,0-2-162,-19-16 116,19 16 623,-2-10-684,7 15 63,0 0 0,1 0 0,-1 0 0,1 0 0,-1 0-1,0 0 1,1 0 0,0 0 0,-1 0 0,1-1 0,0 1 0,0 0 0,-1 0 0,1 0 0,0-2 0,6-17 34,-4 16-29,-1-1 377,5 9-347,17 12-27,-18-12 10,-1 2 48,11 19 39,-14-25-103,-1 0 0,0 1-1,1-1 1,-1 1 0,0-1-1,0 1 1,1-1 0,-1 1 0,0-1-1,0 1 1,0 0 0,0-1-1,1 1 1,-1-1 0,0 1-1,0-1 1,0 1 0,0-1-1,0 1 1,-1 0 0,1-1 0,0 1-1,0-1 1,0 1 0,-15 73 108,1-40-98,9-22-6,3-8-2,0 1 0,-1-1 0,1 1 0,-1-1 0,-6 7 0,-10 14-8,14-19 67,-1-11-584,1 1 469,2 1 39,-1 1-1,1-1 1,0 0-1,0 0 1,0 0-1,0-1 1,0 1-1,1-1 1,0 1-1,-1-1 1,1 0 0,1 0-1,-1 0 1,1 0-1,-2-6 1,-1-12 44,3 16 536,-5 10-524,-19 13 6,19-12 10,0 0-3,-19 16 32,19-15 3,1-1-54,-1 0-28,4-3 0,-1 0-1,1 0 1,0 0-1,0 1 1,0-1-1,1 0 1,-1 1-1,0-1 1,1 1-1,-2 3 1,-3 9 12,0 0 0,1 0 0,1 1 0,0 0 0,1 0 1,1 0-1,-1 18 0,4-22 41,5 18-18,-4-2-13,-2-23-11,-2 0 65,1 1-44,1-3-15,0-1 0,0 0-1,-1 0 1,0 0 0,1 1-1,-1-1 1,0 0 0,0 0 0,0 0-1,-2 3 1,3-5-27,-3 5 13,0 0 0,0-1-1,0 1 1,-6 6 0,3-5 3,3-3-1,0 0 0,-1 0 0,1 0 0,-1-1 0,0 1 0,0-1 0,0 0 0,-8 4 0,7-3 43,3-2-36,1 0 0,-1 1-1,1-1 1,-1-1 0,0 1-1,1 0 1,-1 0 0,0-1-1,0 1 1,1 0 0,-1-1-1,0 0 1,0 0 0,0 1-1,-3-1 1,-10 0 63,0-1 0,-22-2 0,24-3-68,5 1-9,1 1-2,1 0 0,0 0 0,0 0 0,0-1 0,1 0 0,-1 0 0,1-1 0,0 1 0,-7-12 0,4 4 10,1-1 0,0 0-1,1 0 1,1 0 0,-5-18 0,10 29-14,-1 0 0,1 1 0,-1-1 1,1 0-1,0 1 0,0-1 0,1 0 0,-1 1 1,0-1-1,1 0 0,0 1 0,1-6 1,1-1-7,3-4-326,-1-1-1,2 1 0,0 0 1,0 1-1,1 0 1,17-20-1,3-4-678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2812,'0'0'312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7117,'0'0'132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28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132 168 1616,'0'0'970,"-7"2"-352,-23 9 5952,28-11-6513,1 0 1,0 0 0,-1 0 0,1 0 0,0 1-1,-1-1 1,1 1 0,0-1 0,0 1 0,-1-1 0,1 1-1,0 0 1,-1 1 0,-8 3 2456,15-10-2459,16-19-16,1 1 0,0 1 0,2 1 1,47-31-1,-1 9-36,-65 41 109,-5 4-110,-1-1 0,1 1 0,0 0 0,-1 0 1,0 0-1,1 0 0,-1-1 0,0 1 1,0 0-1,0-1 0,-1 3 0,-3 4-4,-1 1 3,1 0-1,-1 0 0,-1 0 0,0-1 1,0 0-1,-1-1 0,1 0 0,-19 13 1,-5 6-12,16-14 16,1 2 3,-1-2 0,0 0-1,-1-1 1,0-1 0,-1 0-1,0-1 1,-35 13 0,47-20-4,7-7-11,1-3 6,1-1 0,1 1 0,-1 0 0,1 1-1,1-1 1,-1 1 0,1 0 0,0 1 0,1-1-1,0 1 1,0 1 0,12-9 0,79-46 22,-93 58-5,0 0-16,14-3 18,-15 4 18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29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99 1740,'0'0'7876,"6"-2"-7490,13-5-234,-1 0 0,0-2 0,30-18 0,-34 19-132,-10 7 0,-1-1 1,1 0-1,0-1 0,-1 1 1,7-6-1,9-8-8,-14 12 416,-9 9-402,-27 35-34,-2-1 0,-1-1 0,-2-2-1,-76 59 1,111-93 8,-1-1 0,1 0 0,-1 0 0,1 0 0,-1 0-1,0 0 1,0 0 0,1-1 0,-1 1 0,0 0 0,-3 0 0,0 0 4,0 1 8,7-7-76,5-6 71,1-1 0,0 2 0,0-1 0,1 1 0,12-11 0,56-47-16,-65 58 7,-8 6 6,1 0-1,-1 1 1,1 0 0,-1 0-1,8-4 1,-3 3 3,-1-1 14,-4 2 18,1 0-25,-3 1-11,-1 1-1,1 0 1,-1 0-1,1 0 1,0 0-1,0 0 1,-1 1-1,1-1 1,2 0 48,-9 7-41,-31 35-29,-45 33 4,62-57 6,15-12 17,8-10 24,170-125 220,-159 120-239,-6 5 25,14-3-34,-17 7-5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0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2800,'0'0'8897,"7"6"-8336,2 0-413,28 23 373,3 10-277,57 71 0,-79-87-616,-1 1 1,-2 0-1,0 1 0,-2 0 0,16 43 0,-14-27-2607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0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269 380 3700,'-7'1'691,"-21"5"-32,21-5 691,-1-5-839,-20-15-142,27 19-357,0-1 1,0 1-1,0-1 1,1 1-1,-1-1 0,0 0 1,0 1-1,1-1 1,-1 0-1,0 0 0,1 0 1,-1 1-1,1-1 1,-1 0-1,1 0 0,-1-2 1,-3-5 11,-4-7 19,0-1 0,1 0 0,1 0 1,0-1-1,2 0 0,-4-22 0,7 24-27,0 1-1,2 0 0,0 0 0,0-1 0,1 1 1,1 0-1,1 0 0,0 1 0,0-1 1,8-13-1,-9 21 33,4 1 60,22-13 76,-29 18-160,1-1 0,0 0 0,0 1 0,0-1 0,0 1 0,0 0 0,-1-1 0,1 1 1,0 0-1,0-1 0,0 1 0,0 0 0,0 0 0,1 0 0,29-3 440,-24 2-120,1 8-57,8 11-103,0 0 0,16 24 0,-27-35-113,0 1-1,-1-1 1,0 1 0,-1 0 0,1 0-1,-2 0 1,1 0 0,-1 1 0,0-1-1,-1 1 1,1 10 0,-3 0 0,0 0 0,-1 0 1,-2-1-1,1 1 0,-2-1 0,-14 35 1,13-39-68,-1 0 1,0 0-1,-1 0 1,-1-1-1,0 0 1,0-1-1,-1 0 1,-15 13-1,20-21-15,-1 1 0,1-1 0,-1 0 1,0-1-1,0 1 0,0-1 0,0 0 0,-1-1 0,1 1 0,-1-1 0,-12 2 0,4-5-481,-15-6-700,29 7 1094,0-1 0,0 1 0,0 0 0,0-1 0,0 1 0,1 0 0,-1-1 1,0 1-1,0-1 0,0 1 0,1-1 0,-1 1 0,0-1 0,1 0 0,-1 1 1,0-1-1,1 0 0,-1 0 0,0-1 0,-39-46-2281,-6-8-86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1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38 3304,'0'0'7244,"-5"-6"-6943,-14-19 8,15 19 702,4 10-975,0 0 0,0 0 0,1 0 0,0 1 0,0-1 0,0 0 0,1 0 0,2 5 0,1 5 31,2 3 9,1 0 0,1-1 0,0 0 0,1 0-1,1-1 1,0-1 0,20 21 0,-4-9 6,0-2 1,52 37 0,-14-15-54,91 82 0,-150-122-130,-1 0-315,14 19-490,-14-19-733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1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10813,'0'0'4488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1 259 6785,'72'-65'2108,"-37"31"-1351,1 3 0,69-47 0,-93 71-686,0 0 0,1 1 1,-1 0-1,1 1 0,0 1 0,1 0 0,-1 1 0,1 0 0,0 1 0,-1 0 0,1 1 0,0 1 0,0 0 0,0 1 0,0 1 0,14 3 0,-18 1 140,-4-1-150,-4-3-44,0-1 1,-1 1 0,1-1 0,0 1-1,0 0 1,-1 0 0,1 0-1,-1 0 1,0 0 0,0 0 0,0 0-1,0 1 1,2 3 0,0 0-2,0 1-1,0 0 1,-1 0 0,1 0 0,-1 0-1,-1 1 1,0-1 0,0 0 0,0 1-1,-1-1 1,0 1 0,0-1 0,-3 14 0,-1-9 2,-1 0 0,-1 0 0,-11 19 0,5-18-62,-4 0-412,-1-2 0,0 0 0,-1 0 1,0-2-1,0 0 0,-1-1 1,-25 7-1,-26-3-2698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1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33 2724,'0'0'3097,"-2"-5"-2645,0 1-223,0 2-56,1 1 1,0-1-1,1 1 0,-1-1 1,0 1-1,0-1 0,1 1 1,-1-1-1,0 0 0,1 0 1,0 1-1,-1-3 0,7 6 9,269 116 2093,-113-50-1834,-152-62-370,10 8-11,-16-10 4,2 3-24,19 19-18,-23-24-19,-1-1-1,1 0 1,-1 0 0,0 1 0,0-1-1,1 1 1,-1 0 0,0-1 0,0 1-1,-1 0 1,1-1 0,0 1 0,0 0-1,-1 0 1,1 2 0,0 2 1,2 5 28,-3 51-9,0-56-27,-3 0 16,-6 19-4,6-19 3,0 0-29,-13 19 15,7-14 11,-14 8-19,11-12-82,-13 0-210,13-5-448,-13-4-628,12-3-662,-16-11-332,22 12 277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3040,'0'0'3115,"2"6"-2809,8 16 372,0-9 60,16 8-362,1 0-1,0-1 0,2-2 0,35 17 1,45 4 468,-74-29-2204,54 26-1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2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 2796,'0'0'1446,"-5"6"-1224,-3 5-115,0 1 0,-11 25 0,16-23-40,9 97 932,2-106-748,-1 0-173,0 0 0,1-1 1,0 0-1,0-1 0,0 0 1,0 0-1,0-1 0,1 0 0,-1 0 1,1-1-1,0 0 0,-1 0 1,1-1-1,0 0 0,-1-1 0,14-2 1,45-16 58,-61 17-131,0 0 49,17-7 19,-17 7 2139,-12 7-2165,-56 40-32,-118 66 0,173-108-14,1 0 1,-1 0 0,0 0 0,1-1 0,-1 0 0,-10 1-1,1 1 43,5-4 53,-20-4 740,26-2-350,-2-3-341,1 0 0,0-1-1,1 0 1,0 0 0,1 0-1,0-1 1,-3-12 0,-17-98 711,12 72-677,7 40-184,-10-7-6,11 12-27,4 4 30,-1 0 1,0 0 0,1 0 0,-1 0-1,1 0 1,-1 0 0,1 0-1,-1 0 1,0 0 0,1 0 0,-1-1-1,1 1 1,-1 0 0,1 0 0,-1-1-1,1 1 1,-1 0 0,1-1 0,-1 1-1,1 0 1,0-1 0,-1 1-1,0-1 1,1 0-13,-1 0-1,0 0 0,1 1 0,-1-1 1,0 1-1,0-1 0,0 1 1,0-1-1,1 1 0,-1-1 1,0 1-1,0 0 0,0-1 1,0 1-1,0 0 0,0 0 1,0 0-1,0 0 0,0 0 1,0 0-1,0 0 0,0 0 1,-1 0-1,-28 0-869,-5 0-5178,7 0 3672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3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 5 2360,'0'0'746,"7"-1"70,22-2 62,-14 4-79,15 8-45,-29-9-714,0 0 0,0 0 1,-1 0-1,1 1 0,0-1 1,0 0-1,-1 1 0,1-1 1,0 0-1,0 1 0,-1-1 1,1 1-1,0-1 0,-1 1 1,2 1-1,4 2 120,-4-2-108,0-1 0,0 1 0,0 0 0,0 0 0,0 0-1,-1 0 1,1 0 0,0 0 0,-1 0 0,0 1 0,2 3 0,4 4 42,-1 1 0,-1 1 0,0-1 1,0 1-1,-1 0 0,-1 0 0,0 0 0,0 0 1,0 15-1,-4-4 146,-1 1-1,-1-1 1,-2 0 0,0-1 0,-1 1 0,-1-1 0,-13 28 0,-1-7 169,-1-1 1,-43 61 0,35-62-230,-2-2-1,-1-1 1,-2-1-1,-2-2 1,-59 44 0,82-70-158,0-1 0,-1 0 0,1-1 0,-2 0 0,1-2 0,0 1 0,-1-2 0,0 0 0,0-1 1,-1-1-1,1 0 0,-18-1 0,23-3-134,4 0-45,5 1 3,0 1 1,0-1 0,0 1 0,-1-1 0,1 0 0,0 0 0,0 0-1,0 0 1,0-1 0,1 1 0,-1-1 0,-3-2 0,-14-12-2592,15 12-586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0 499 5204,'37'-26'3061,"15"-14"-1969,-4-8-264,4-2-268,-9 2-252,8-2-172,-8 2-80,-6-2-116,6 2-756,3 6-1556,-12-6-889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7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798 66 3284,'0'0'5109,"-7"-4"-4498,-1-1-441,-26-13 506,-3 3-245,30 12-381,-24-6 237,-12 1 93,34 7-357,-25-2 49,-6 6-11,-66 13 1,93-12-43,-12 1 25,-51 17 138,73-21-184,2-1 7,-1 0 0,1 1 0,-1-1 1,0 1-1,1-1 0,-1 1 0,1 0 0,0 0 0,-1-1 0,1 1 1,-1 0-1,1 0 0,0 0 0,-2 2 0,-16 12 66,-12 2-41,-75 44 200,81-44-213,-10 7-55,30-20 32,0 3 27,-2 0-15,-16 25 14,10-11-39,9-15-7,1 0 10,-13 18 36,12-17 10,4 0-9,-3 13 64,1 1-1,1 0 1,3 31-1,2-25-28,-4-20-10,2-1 1,17 51 239,-17-50-224,2-1-46,9 18 8,-10-17 43,3-2-6,15 16-14,-16-15 29,0-2-36,18 12 20,-17-12-4,0-1 8,1 1-40,23 8 115,-5-4-130,-19-6-4,0-2-10,54 5 96,-44-5-61,-10-1-21,45-7 29,-22 4-12,-22 4 3,-2-1 12,18-1-28,14-3-5,-31 5 22,0-1-47,119-10 8,-119 10 100,0-1-35,19-6 25,-19 7 78,1-2-91,2 2-47,25-12 161,2-4-158,8-6-21,-14 6 1,-24 13 18,2 1 6,1 0-24,-6 2-7,1-1 1,0 1-1,0-1 1,-1 0-1,1 0 1,-1 0-1,6-5 1,44-30-7,-48 33 35,1 1-8,19-11-17,-19 11-14,0-1 4,19-13 9,-19 13 19,-3-1 15,11-16-33,3-9-51,-14 25 64,-1 0 10,8-16-6,-8 15 2,-1 5-22,1-1-1,-1 1 1,0-1-1,0 1 1,0-1-1,-1 0 0,1 1 1,0-1-1,-1 0 1,1 0-1,0-3 1,0 0-6,2 0 9,-2-1 30,2-15-22,-2 15 4,-4 1-6,-10-16-16,9 15 22,0 1-30,-11-18-13,11 17 84,0 1-36,-15-16-33,14 15-6,-1 2-23,-19-16 57,19 15-4,0 0-22,-19-16 4,19 15 63,1 4-58,-14-9 7,14 8-26,-1 1 25,-17-9 16,-13-3-67,30 12 52,-2 3 17,-33 4-6,3 3-57,-70 17 50,83-20 65,19-4-76,-23-38-9695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38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203 155 2232,'0'0'2390,"-7"-2"-2020,-24-4 779,30 5-1129,0 1 0,0 0 1,0 0-1,0 0 0,0 0 1,0 0-1,0 0 0,0 0 1,0 0-1,0 0 0,0 0 1,0 0-1,0 1 1,0-1-1,-2 1 0,-13 3 180,10-1-124,-19 10 26,19-10-11,0 3-8,-2 0-52,4-3-2,1 0 0,0 0 0,-1 0 1,1 1-1,1-1 0,-1 1 0,-3 5 1,0-1 53,1 0-1,-1 1 1,1 0 0,1 0 0,0 1 0,0-1 0,1 1 0,0 0 0,-2 15-1,-1 8 28,6-32-102,0 0-1,0 0 1,-1 1-1,1-1 1,0 0-1,0 0 1,0 0-1,0 0 1,0 0-1,1 0 1,-1 0-1,0 0 1,1 2-1,9 29 170,-3-17 103,-3-7-211,1-1 0,0 0 0,0 0 0,1 0-1,0-1 1,0 1 0,1-2 0,0 1-1,-1-1 1,2 0 0,-1 0 0,11 5 0,-3-6 59,0 0 1,1-1-1,-1-1 1,1 0 0,-1-1-1,1-1 1,29-3-1,-5-2 136,71-18 0,-80 14-180,0-1 1,0-1-1,-1-2 0,-1-1 1,0-1-1,-1-2 1,48-36-1,-66 43 11,0 0 1,0 0-1,14-20 1,-12 15 8,-8 9-81,0 0 0,0 0 0,0-1 0,0 1 0,-1-1 0,0 1 0,-1-1 0,0 0 0,0 0 0,0 0 0,1-10 0,3-13 41,0 6 5,-6 12-6,-6-10-35,4 16 19,-1 1-17,-13-13-1,13 14-17,-5-1-16,1-1 8,5 3-3,-1 1 0,1 0 0,-1 0 0,0 0 0,0 0 0,0 0 0,0 1 0,0-1 0,0 1 0,-4-1 1,-60-22 7,52 21 9,-105 0-17,91 4-4,-1 2 0,1 0 0,-31 8 0,51-8 2,-1-1 1,1 1 0,-13 6 0,-21 7 8,35-15-15,6-1 4,-1 0 1,0 1 0,1-1-1,-1 1 1,1 0-1,-1 0 1,1 0 0,0 0-1,-1 0 1,1 0 0,0 1-1,-3 2 1,-20 12 11,19-12-10,0 1 2,-20 23-36,9 6-16,14-27-90,3-2-445,0 16-638,0-15-783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363 229 2316,'0'0'2730,"0"5"-1588,0 22 4820,-5-25-5908,-14 4-72,19-6 18,-1 0 0,1 1 0,0-1-1,-1 0 1,1 0 0,-1 0 0,1 0 0,0 0 0,-1 0 0,1 0 0,-1 0 0,1 0 0,0 0 0,-1 0 0,1 0 0,-1 0 0,1 0-1,0-1 1,-1 1 0,1 0 0,0 0 0,-1 0 0,1 0 0,0-1 0,-1 1 0,1 0 0,-1-1 0,-3-1-2,-1-1 0,1 0 0,0 0 0,0 0 0,-4-5 0,-3-6-35,1-1 0,1 0-1,0 0 1,1 0 0,1-1 0,1-1 0,0 1 0,1-1 0,-5-25-1,9 36-2,7 3 10,6-1 34,-1 0 0,1 0 0,0 2 0,0-1 0,-1 1 0,23 0 0,16 2-7,-19 2 10,-1-2 1,1-1-1,0-2 0,49-10 1,0-4 40,-117 48-79,-274 211 57,258-207-67,37-25 39,-6 5 22,-42 19 0,20-17-5,40-15-18,-5 0-10,-1 1 0,1-2-1,-19 2 1,25-2 7,-25 2-28,20-2 18,16-7-80,27-22 115,1 7 17,-22 17 6,-9 4-12,0-1 4,1 1 0,-1 0 0,1-1 0,-1 2 1,1-1-1,-1 1 0,1 0 0,-1 0 1,8 3-1,-5 2 176,20 21 8,-17-13-45,4 14-51,-14-27-119,-1-1 1,1 1 0,-1 0 0,1 0 0,-1 0 0,0-1 0,1 1 0,-1 0-1,0 0 1,0 0 0,0 0 0,0 0 0,0 0 0,0 0 0,0 1 0,-4 39 12,-2-23-12,0 0-1,-18 32 1,22-46-3,0 0-2,0 0 0,0 0-1,0 0 1,-1 0 0,1 0 0,-1-1-1,-6 7 1,2-3-30,-7 8-255,4-7 84,-32 23-1690,8-9-51,33-21 1778,0 0 0,0 0 0,0-1 1,0 1-1,-1-1 0,1 1 0,0-1 1,0 1-1,-1-1 0,1 1 0,0-1 0,0 0 1,-2 0-1,-45 7-2173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6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3348,'0'0'4077,"9"-37"-3877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6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0 3360,'0'0'3385,"20"50"-1597,-6-5-1156,-6-5 36,-8 13-432,-22 8-196,7-11-20,1-5-72,-9 0-56,-11 11-5269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6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1530 1 4220,'0'0'2917,"7"4"-2659,6 7-82,0 0 1,0 1-1,-1 1 1,0 0-1,-1 0 1,-1 1 0,17 29-1,51 120 603,-59-119-789,-17-32 82,-6 13-6,-2-13-43,0-4-21,0-1 1,0 0-1,-1-1 1,0 1-1,0-2 0,0 1 1,-1-1-1,0 0 1,0 0-1,0-1 0,-1 0 1,1 0-1,-1-1 1,0-1-1,0 1 1,0-1-1,0-1 0,0 0 1,-1 0-1,-9-1 1,7 0-15,8 1 5,0-1 0,0 0-1,0 0 1,0-1 0,0 1 0,0-1 0,0 0 0,0 0-1,0-1 1,0 1 0,0-1 0,1 1 0,-7-5 0,-18-13-147,14 6 16,-33-51 84,43 59 25,3-1-78,-5-15 97,5 16 35,7 10-52,19 16 5,-19-15 143,-13-4-131,-17 5 2,1-1 0,-1-1 0,-36 2 0,30-4 32,1 1 0,-1 1 0,-28 10 1,0 8 508,1 2 0,1 2 0,2 3 0,0 2 0,-51 42 0,-226 215 1100,224-183-1429,-56 52-90,154-149-283,-1-1-1,0 0 0,-1 0 1,0-1-1,0-1 0,-17 7 1,22-10-336,-1-1 1,0 0-1,-1 0 1,1 0-1,0-1 1,-13 0-1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6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3808,'0'0'1807,"8"-1"-765,25-5 10,-33 6-1005,1 0 1,0 0-1,-1 0 0,1 0 1,0 0-1,-1-1 1,1 1-1,0 0 0,-1 1 1,1-1-1,0 0 1,0 0-1,-1 0 0,1 0 1,0 0-1,-1 1 1,1-1-1,0 0 0,0 1 1,6 1 213,-4-1-156,0 0 0,0 1-1,0-1 1,0 1 0,0-1 0,-1 1-1,1 0 1,0 0 0,2 2 0,4 2 45,-4-3-60,0 0 0,-1 1 0,1-1 0,-1 1 0,7 7 0,-3-4-33,-3-2-38,0-1 1,0 1-1,-1 0 1,1 0-1,-1 0 1,0 1-1,-1 0 1,1-1-1,-1 1 1,0 1-1,0-1 1,2 9-1,-1 11-255,0 0-1,-2 0 1,0 27-1,-6-44-1636,-9 29-690,10-29-53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7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12 3176,'0'0'2575,"9"-2"-1687,3-1-657,0 1 0,0 0 0,0 0 0,0 2 0,1-1 0,-1 1 0,0 1 0,19 3-1,-19-1-88,28 13 477,38 26-275,-63-30-258,15 20 32,-17-14 26,-6-3-80,-1 0 0,0 1 1,-1 0-1,5 24 0,-8-31-57,-1 0-1,0 0 0,-1 0 1,0 0-1,0 0 0,-1-1 0,0 1 1,0 0-1,-1 0 0,0-1 1,-7 16-1,3-11-3,-1 0 0,-1-1-1,0 0 1,0 0 0,-1 0 0,-1-2 0,0 1-1,0-1 1,-1 0 0,-1-1 0,1-1 0,-19 11 0,21-14-4,0-1 0,0 0 1,0 0-1,0-1 1,0 0-1,-1-1 1,0 0-1,1-1 0,-1 0 1,0 0-1,1-1 1,-1 0-1,0-1 1,0 0-1,1 0 1,-1-1-1,0-1 0,1 1 1,-13-7-1,-18-10 48,24 6 62,14 12-98,-7-8 56,0 1 1,0-1-1,1-1 0,0 0 1,1 0-1,-10-19 0,12 18-30,1-1 0,1 0 0,0 1 0,0-1 0,1 0-1,1 0 1,0-1 0,1 1 0,0 0 0,1 0 0,0 0-1,1 0 1,0 0 0,1 0 0,5-14 0,-1 13-49,17-21-19,0 4-130,-20 24-543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7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4856,'43'48'3477,"3"-11"-1329,-12-8-3536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7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 2780,'0'0'6457,"6"-1"-5770,11-4-333,-1-1 0,1 0 0,22-13 0,52-33 124,-70 39-427,110-72 134,-107 68-162,-22 15 49,1 0 1,-1 0-1,0 1 0,1 0 0,-1-1 1,1 1-1,-1 0 0,6-2 0,-2 2-1992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48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0 204 3028,'0'0'6904,"6"1"-6117,3-1-619,1 0 0,-1-1 1,1 0-1,-1-1 0,0 1 0,1-2 1,-1 1-1,0-2 0,-1 1 0,1-1 0,0 0 1,12-9-1,22-16-75,-1-1 1,-1-2-1,37-39 0,-73 66-121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1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0 2832,'0'0'2406,"2"8"-1621,3 22-80,-3-23 2188,-2-1-2226,0 20 1157,-6-21-1622,-19 14-69,19-14-26,-1 0-13,-22 13-2,22-13 27,1-1 17,-1 2-85,-23 13 301,5-7-279,19-8 89,1 1-33,-14 18-4,14-18-3,-1 2 30,4-4-134,-5 4 32,1 1 1,0 0-1,0 0 0,0 0 0,1 0 1,1 1-1,-1 0 0,2 0 1,-6 18-1,-65 473 2684,74-492-2720,-6 20 38,3-18-25,-10 33-28,-8 9-577,18-47 97,-4 9 280,5-2-5046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1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24 200 5060,'10'-26'1119,"2"0"-1,1 1 1,23-34-1,-12 30-211,-19 24-224,1 0-153,19-15-128,-19 16-48,18 6 125,-20-1-369,-4 6-39,0 6-140,-1-1 1,0 1-1,-1-1 0,0 0 1,-1 0-1,0 0 0,-1 0 1,0 0-1,-1-1 1,-1 1-1,1-1 0,-2-1 1,-9 14-1,-6 1-2247,-42 39-1,21-23-835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2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3984,'0'0'1333,"4"-7"14,11-17-92,-11 18-127,3 4-186,-2 1-797,1 0 0,-1 1-1,1-1 1,0 1 0,-1 0 0,1 0 0,0 1-1,-1 0 1,11 2 0,-6-1 57,-8-1-135,0-1 0,1 1 1,-1-1-1,0 1 1,1 0-1,-1 0 0,0 0 1,0 0-1,0 0 1,1 0-1,-1 1 1,-1-1-1,3 3 0,29 22 702,48 47 0,-73-63-719,1 0 0,-2 0 0,0 1 0,0 0 0,10 23 0,-15-28-48,1 1 1,-2-1-1,1 0 1,-1 1-1,0-1 1,0 1 0,-1 0-1,0-1 1,0 1-1,-1-1 1,1 1-1,-1 0 1,-3 7-1,-1 1-139,-1 1 0,0-1 0,-1 0 0,-1-1 0,-14 20 0,-50 57-2634,60-78 2074,-4 1-1356,-31 17-243,2-8-76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2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3676,'0'0'6161,"5"7"-5567,33 54 70,56 120-1,-72-130-559,18 62 0,-33-87-1127,-1 0-1,-1 0 0,-1 0 1,1 39-1,-5-23-2160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5541,'0'0'4348,"6"37"-2612,2 8-1284,-8 0-232,0-8-108,-8 3-80,2-6-8,-17 14-3240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9325,'71'16'1196,"9"0"-180,-14-8-248,-9-8-332,0-8-224,3 0-128,-3-13-480,-5-3-624,-1-8-1100,6-2-964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5356,'0'0'6285,"37"21"-9797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1 4768,'24'42'1039,"-9"-18"-301,-2 1-1,-1 0 0,12 33 0,-22-50-665,0 0 0,0 0 0,-1-1 0,0 1 0,0 0 0,0 0 0,-1 0 0,-1 1 0,1-1 0,-1-1 1,-1 1-1,0 0 0,0 0 0,0 0 0,-7 14 0,-12 15 29,19-34-94,-22 31 39,8-19-32,0-2 0,-29 19 1,43-30-9,-1 0 0,0 0 1,0-1-1,1 1 1,-1-1-1,0 0 1,0 0-1,0 0 0,-6 1 1,1 0 35,7-1-21,-1 0 0,0 0 0,0-1 0,1 1 0,-1-1 0,0 1 0,0-1 1,0 0-1,0 1 0,1-1 0,-1 0 0,0 0 0,0 0 0,0-1 0,-3 0 0,-1 0 39,0 1 299,1-6-201,-14-19 62,14 19 42,8 1-35,6-17-36,-6 17-35,4 3-56,5 0-45,0 0 0,0 0-1,18 1 1,-16 6 9,-3 2-26,1 1-1,-1 1 0,-1 0 1,0 0-1,0 1 1,-1 1-1,15 20 1,-18-21-19,-2 1 0,0 0 1,0 0-1,-1 0 1,0 0-1,0 1 1,-2-1-1,1 0 1,-2 1-1,1 0 1,-2-1-1,1 1 1,-2-1-1,1 1 1,-2-1-1,1 1 1,-1-1-1,-1 0 1,0-1-1,-1 1 1,-7 12-1,-1-6 25,-8 7-2,-2-1 0,0-1 0,-44 32 0,56-45 43,8-7-43,1 0 0,0 0 0,0-1 0,-1 1 0,1-1 0,-1 0 0,0 0 0,1 0 0,-1 0 0,0 0 0,1 0 1,-5 0-1,-8 2 120,0 0 0,0-1 1,0 0-1,0-1 0,0-1 1,0 0-1,-22-4 0,22-4 244,7 2-351,1 0 1,-1-1-1,1 0 0,1 0 1,-1-1-1,1 1 0,1-1 1,-1-1-1,1 1 1,1-1-1,-1 0 0,1 0 1,-3-14-1,3 6-13,2 0 0,0-1 0,2 1 0,-1 0 0,5-31 0,21-84-746,-4 33-3182,-15 58 257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3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6645,'10'-23'935,"-5"11"-91,0-1 1,1 0-1,1 1 0,0 1 0,15-20 0,-3 8-114,-18 23-694,-1-1 1,1 0 0,0 0 0,-1 1 0,1-1 0,0 0 0,-1 1 0,1-1 0,0 1-1,0-1 1,0 1 0,0-1 0,0 1 0,1-1 0,59-21 819,-49 22-593,17 8-88,-28-8-171,-1 0 1,1 0-1,0 0 0,-1 0 0,1 1 1,0-1-1,-1 0 0,1 0 0,-1 1 1,1-1-1,0 1 0,-1-1 1,1 0-1,-1 1 0,1-1 0,-1 1 1,1-1-1,-1 1 0,1 0 0,5 6-13,-1-1-15,0 0 1,0 0-1,-1 0 0,1 1 1,-1-1-1,-1 1 1,1 0-1,-1 0 0,-1 1 1,1-1-1,2 13 1,-3-10-463,4 27-215,-9-2-4240,-4 3 1078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 536 1284,'59'-7'1085,"101"0"0,-37 4-249,410-46 593,-248 20-1247,192-10-212,-273 25 42,365-9 59,-286 24-131,-86 2 69,1213-46 158,-1233 35-94,2015-110 590,-2005 107-699,966-30 74,1 33-29,883-41-47,-1499 29 142,-243 11-108,544-23-90,107 6 43,2 23 43,-941 3 9,1042 28-15,-660-19-33,406-3 58,-482-8 36,130-5-18,-3 0-41,-368 6-4,81 3-24,-41-1 77,-106-1-18,-1 0-45,1-1 28,-4 0-6,0 1-1,0 0 0,0 0 0,0 0 0,0 0 0,0 0 0,1 0 0,-1 1 0,0-1 0,3 2 0,18 3 30,-18-3-29,1 0-31,19 6 19,-19-6 59,-1 5-13,14 17 10,-12-11-11,-1 3-5,-1 1-1,-1 0 0,0 0 0,-1 0 0,-1 0 1,0 31-1,-6 26 155,4 1 1,13 95-1,6-16 634,56 213 0,4-33-616,-28-56-83,4 41 14,-13-63 67,-22-139-124,31 146 69,-5-36 105,-12-55-4,142 846 121,-108-544-296,-65-459-64,74 434 56,18 107 283,-42-241-196,17 125 120,-66-414-261,31 265 58,-3-46-34,-13-114-17,12 86-4,23 194 24,-23 157-9,-24-354-71,0 1 73,-1 368-34,-2-501 7,25 140 1,-15-141-3,5 141 1,-48 257-3,14-258 13,1-6-10,0-51 1,-9 69-24,-4 9 31,-3 51-12,-7 49-25,2-135 42,25-89-7,5-54-6,3 5-7,8 100 1,-2-101-3,0-31 8,2 1-1,12 41 0,4 31 6,7 34 26,-21-101-36,1 0 0,3-1 0,24 59-1,-14-34-6,27 130 1,-33-127 26,15 92 26,-18-80-38,37 118 1,-17-82 11,-10-31-18,-12-44 14,-2 0 1,-1 0-1,-3 0 0,0 54 0,-3-63-14,3-2 16,-3-25-29,-1-1 6,3 19 36,-3-19 23,-1-1-65,0 17 19,0-17 17,-3 2-38,0 1 17,-7 25 18,4-8-15,5-19 38,-3-1-38,-9 17 24,10-17-2,-3 0-34,-6 6 20,1-2-1,-2 1 0,1-2 0,-1 0 0,0 0 1,-1-1-1,0-1 0,-17 7 0,-47 2 11,0-3 1,-100 3-1,-476-6 157,454-10-146,-183-10-21,96 2 18,-333-10-84,-116-1 22,192 13 44,-580 0-7,923 10 24,-933 9-111,914-10 97,-207-4-8,239-3-18,-234-10-6,-665-10-13,122 75 57,-219 11-74,796-46 58,-739 22-19,399-52-23,242-1 34,271 12-25,-359 4 53,-225 57-6,348-22-43,189-15 35,-454 26 34,577-39-35,-114 2 15,-650 19-32,595-14 32,55-10 6,-272-30 1,360 1-15,33 2-14,-43-6 10,126 21-21,-55-15-1,17 2 26,-82-25 17,127 33 49,30 8 57,-1 1 1,-22-13-1,15 7-52,16 8-69,1 1-1,-1-1 1,0 0-1,1 0 1,-1 0-1,1-1 1,-6-4-1,1 1 0,5 4-10,-1-1 0,1 1 0,-1-1 0,1 1 0,0-1 0,0 0 0,0 0 0,-4-7 1,-3-2 5,-2-3-9,0 0 1,0-1-1,2 0 0,0 0 1,0-1-1,-12-33 0,-27-113 22,34 106-11,-38-224 131,3 10 120,-124-276 388,-123-298 117,236 605-737,29 108 23,21 82-47,2-1 0,-3-65 0,8-102 109,12-81 42,-3-147 525,-48-43-253,14 240-374,9 62-24,-6-250-48,14 146 66,-14-229-30,8 135 33,11 247-52,-88-1206 85,56 894-104,-8-67 78,40 447-42,-66-509 9,26 249-26,-9-617 0,62 624-23,-4-188-3,-53-5-32,38 413 48,5 34 16,-37-394-85,39 373 88,-1-36-29,7 97 5,7-255 5,-5 218-31,3-25-25,4 22 86,24-134-108,-30 188 83,4-29 9,0-4 2,5 1-10,-9 30-15,-3-13 5,0 23 16,0 4-11,0 0 0,1 0 1,-1 0-1,1 0 0,-1 0 0,1 0 0,0 0 0,0 0 1,3-4-1,-1-1-7,-1 0-17,2 0-4,16-40-24,-15 40 53,-2 4 3,-1 0-1,0 0 0,0 0 0,0 0 1,0 0-1,2-9 0,5-17-1,-6 23-12,5 0-20,26-21 52,-25 21-25,0 3-6,2-2 9,-7 4 3,1-1 0,0 1 0,-1 0 0,1 0 0,0 1-1,0-1 1,9 0 0,-3 0 7,-5 1 1,0 0 1,0 0-1,0 0 1,0-1 0,9-4-1,37-14 14,-41 15-23,-4 2-4,1 0 1,-1 1-1,1-1 0,10-1 0,-5 2 5,-6 1 0,-1 0-1,1-1 1,0 1-1,-1-1 1,13-6-1,30-11 4,8 2 18,-5 4-6,-11 2-15,-33 9-21,2 1-11,30-5 34,-22 4 15,25-1-3,14-2-58,-23 3 46,-25 2 39,0-1-16,0-1-21,-5 1-6,0 0 1,0 1-1,1-1 0,-1 1 0,0 0 0,0 0 0,0 0 0,5 2 0,25 1 8,-25-2-23,-1-1 6,24 0 16,-24 0 16,1-2 0,32-4 8,-3 2-12,-31 3-33,1 1-41,27 0 53,-27 0 61,2-1-43,30-2-12,11-1-7,-43 4-14,0 0-1,35 0 18,0 0 7,-34 0 8,0 0 5,2 0-8,34-1 15,-2-3-78,-40 4 60,0 0-1,0 0 0,0 0 0,0 1 0,0-1 0,0 1 1,4 1-1,1 1-221,-1-2-860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1500,'0'0'5385,"4"7"-5082,18 30 326,29 57 617,-48-82-1045,-3 26 73,-2-22-219,0-1 0,-1 1 0,-1 0 0,0-1 0,-11 24 0,-8-4-33,1-5 8,17-24-41,0 1 51,-14 17-35,8-14-63,-14 6-242,19-11-676,-28 7-5080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0 1520,'-1'11'131,"0"-9"-85,1 0 1,0 0 0,-1 0-1,1 0 1,0 0-1,0 0 1,1 0-1,-1 0 1,0 1 0,1-1-1,-1 0 1,1 0-1,1 3 1,2 2 88,-3-5-58,1 1-1,-1-1 0,0 1 1,0-1-1,0 1 0,-1 0 1,1 0-1,-1-1 0,1 5 1,0 1 69,5 23 400,32 70 542,-35-96-960,-3-2-122,0-1 0,0 1-1,1-1 1,-1 1 0,1-1-1,-1 1 1,3 3 0,-1 1 12,-1-1 75,-2-1-66,-1 1-22,-3 15-11,-2-17 67,-28 14-75,5-9-29,25-8-40,-2-5-109,-17-16-40,14 8-4,5 2 184,1 0 0,0 0 0,1-1 0,0 1 0,1-1-1,0 0 1,0-13 0,2 19 15,0 0 17,2-17 1327,8 44-1229,-8-17 120,-6 3-140,-11 22-88,15-30 28,0 1 0,-1 0 1,1 0-1,0-1 0,-1 1 1,1 0-1,-1-1 1,1 1-1,-1 0 0,1-1 1,-1 1-1,0-1 1,1 1-1,-1-1 0,0 1 1,1-1-1,-1 0 0,-1 1 1,-5 5 2,4-4 1,1 0 0,-1 0 0,0-1 0,0 1 0,0 0 1,0-1-1,-1 0 0,1 0 0,-6 1 0,-19 7 53,27-9-57,1 0 1,-1 1 0,1-1 0,-1 0 0,1 0-1,-1 0 1,1 0 0,-1 0 0,0 0 0,1 0-1,-1 0 1,1 0 0,-1 0 0,1 0 0,-1 0 0,0 0-1,1 0 1,-1 0 0,1-1 0,-1 1 0,1 0-1,-1 0 1,1-1 0,-1 1 0,1 0 0,-1-1 0,-29-16-165,17 7-111,7 1 199,0 0-1,1 0 1,0 0-1,0-1 0,1 1 1,1-1-1,-1 0 1,1 0-1,-1-12 0,-2-2 39,5 17 1545,0 15-1380,-3 22 59,3-23-73,-49 24-59,37-23-53,0 1 0,-21 8 1,21-10 18,10-6-20,0 1 0,1-1 0,-1 1 0,0-1 0,-1 0 0,1 0-1,0 0 1,0-1 0,0 1 0,-7-1 0,-68 4 54,63-7-61,-13-11 37,21 10 0,0-4-18,-3-1 12,5 5-36,0-2 0,0 1 0,1 0 1,-8-13-1,-7-10-46,14 21 10,8 14 8,6 21 141,-6-21-89,-1 1 44,7 24 11,-6-24-46,-5 1 54,-8 30 4,8-35-67,0-1 0,0 1-1,-1 0 1,1-1 0,-1 1 0,0-1-1,0 0 1,-5 5 0,1-2 1,-1 1 0,-1-2-1,1 1 1,-1-1 0,0-1 0,0 1 0,-1-1 0,1-1 0,-1 0 0,1 0 0,-16 1 0,-3 0 6,15-6-27,7-1 5,4 2-1,0 0-1,1 0 0,-1 0 0,0 1 0,0-1 0,0 0 1,0 1-1,0-1 0,0 1 0,-4-1 0,1-5-51,-14-18 34,18 23 22,1 1 1,-1-1 0,1 1 0,0 0-1,-1-1 1,1 1 0,0-1 0,-1 1-1,1-1 1,0 0 0,0 1 0,0-1 0,-1 1-1,1-1 1,0 1 0,0-1 0,0 0-1,0 1 1,0-1 0,0 0 0,0-23-12,0 18-29,5 5-37,14-2 135,-19 3-54,0 0 0,1 0 0,-1 0 0,0 0 0,0 0 0,1 0 0,-1 0 0,0 0 0,1 0 1,-1 0-1,0 0 0,0 0 0,1 0 0,-1 0 0,0 0 0,0 0 0,1 0 0,-1 0 0,0 1 1,0-1-1,1 0 0,-1 0 0,0 0 0,0 0 0,0 1 0,1-1 0,-1 0 0,0 0 0,0 0 1,0 1-1,1-1 0,-1 0 0,0 0 0,0 1 0,0-1 0,0 0 0,0 0 0,0 1 0,0-1 1,0 0-1,16 25 146,-16-24-127,1-1 1,-1 1-1,0 0 0,1-1 0,-1 1 0,0 0 1,1 0-1,-1-1 0,0 1 0,0 0 0,0 0 1,1-1-1,-1 1 0,0 0 0,0 0 0,0 0 0,-1 0 1,0 17 256,-2-1-1,0 1 1,-2-1 0,-9 26 0,5-29-100,-7 2-137,-1 0-1,0-1 1,-2-1-1,1-1 1,-1 0-1,-28 13 1,-14-3-65,49-21-55,-17-2-216,27 1 202,0-1 0,0 0-1,0 0 1,0 0 0,0 0-1,0-1 1,0 1 0,0-1 0,0 1-1,0-1 1,0 0 0,0 1-1,0-1 1,-2-2 0,-2 0-303,6 3 333,0 0 0,-1 0 0,1-1 0,-1 1 1,1 0-1,-1 0 0,1 0 0,0 0 0,-1-1 0,1 1 1,0 0-1,-1 0 0,1 0 0,0-1 0,-1 1 1,1 0-1,0-1 0,0 1 0,-1 0 0,1-1 0,0 1 1,0 0-1,-1-1 0,1 1 0,0-1 0,0 0 0,-12-26-1911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3256,'42'-13'1224,"1"5"-139,3 0-505,-3 0 4,8-5-456,-16 5-152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0 2680,'-8'40'696,"8"-6"1028,-6 14-851,-17-8 307,9 5-420,-15-3-324,-8 3-168,0-8-168,-6-1-48,6-3-24,3-9-96,-12-7-2624,17-9 399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2240,'0'0'972,"-17"37"-448,17 13 20,-6 3-136,6 8-36,6 5-52,-12 3-231,12-5 79,3 2-80,-9-8-120,0-5-108,0-8-1137,-9-10-531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78 1912,'0'0'2271,"6"8"-1758,16 18-202,-2 2-1,18 33 0,-29-45-141,-1 1 0,-1 0 1,0 0-1,-1 1 0,7 33 1,-12-48-135,0 0 1,-1 0 0,0 0-1,0 0 1,0 0 0,0 0 0,0 0-1,-1 0 1,1 0 0,-1-1-1,0 1 1,1 0 0,-3 3-1,0 3 46,-1-1-54,1 0-1,-1 0 1,-1-1-1,1 1 0,-1-1 1,-1 0-1,1-1 1,-1 1-1,0-1 0,-1 0 1,1-1-1,-1 1 1,0-1-1,-11 5 0,-6 3-8,-1 0-1,-1-2 0,-30 9 1,32-12 2,-1-2 1,0 0-1,0-2 0,-1 0 1,1-2-1,-1-1 1,1-1-1,-1-1 0,-27-5 1,38 3 49,1 0 0,-1-1 0,0 0 1,1-1-1,0-1 0,0 0 0,0-1 0,1-1 1,0 0-1,1-1 0,-1 0 0,2-1 0,-1 0 1,2 0-1,-1-2 0,-11-16 0,13 16-19,0-1 0,1-1-1,1 1 1,-6-17 0,10 23-41,1 0-1,0 0 1,1-1 0,0 1 0,0 0 0,1 0-1,-1 0 1,2-1 0,-1 1 0,3-14 0,-1 12-11,0 0 1,0-1-1,1 2 1,0-1 0,1 0-1,-1 1 1,2-1-1,-1 1 1,1 0 0,1 1-1,8-11 1,-2 5-27,1-1 1,1 2 0,0 0-1,1 0 1,23-13-1,66-29-4287,-98 51 2164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6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64 6621,'-28'-37'2780,"14"10"-772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4028,'0'0'1332,"9"32"2497,5 2-2525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2980,'43'-5'572,"0"2"136,0-2 224,8 0-91,-8 5-273,-6 0-124,15 5-312,-9-10-68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2916,'0'0'2400,"43"5"-1407,0-5-17,-6-5-92,0 5-236,-2-4-280,10 0-236,-10-1-24,2 2 16,6-5-208,-12 0-4165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520 641 2524,'0'0'2166,"0"6"-2040,0 25 175,9-26-206,1 1-89,36 21 42,-42-25-45,-1 0 0,1-1 0,0 0-1,0 1 1,0-2 0,0 1 0,0 0-1,0-1 1,0 0 0,0 0 0,0 0 0,0 0-1,5-1 1,50-19 46,-54 17 1,0-3-49,16-18 68,-19 22-51,-1 1 1,1-1-1,-1 1 0,0-1 1,0 0-1,1 0 0,-1 1 1,0-1-1,-1 0 0,1 0 1,0 0-1,0 0 0,-1 0 1,1-4-1,0 0 38,0 5-51,-1 1 0,0-1-1,0 1 1,0 0 0,1-1-1,-1 1 1,0-1 0,0 1-1,0 0 1,0-1 0,0 1-1,0-1 1,0 1 0,0-1-1,0 1 1,0-1 0,0 1-1,0 0 1,0-1 0,0 1-1,-1-1 1,1 1 0,0-1-1,0 1 1,-1-1 0,-8-20 125,9 20-126,0 1-1,-1-1 1,1 1-1,0 0 1,0-1 0,0 1-1,-1 0 1,1-1-1,0 1 1,0 0-1,-1-1 1,1 1-1,0 0 1,-1-1 0,1 1-1,0 0 1,-1 0-1,1 0 1,0-1-1,-1 1 1,1 0-1,0 0 1,-1 0 0,1 0-1,-1 0 1,1 0-1,-1-1 1,1 1-1,-1 0 1,-21-5 24,0 0 0,0 2 0,-44-2 1,10 11 80,-75 16 0,-16 2 137,110-24 787,30 0-386,2-1-195,-18-4-206,17 3-117,1-3-6,-4-5-111,1 0-1,1-1 1,0 0 0,0-1 0,1 1-1,0-1 1,1-1 0,1 1 0,-4-14 0,-23-129-34,25 117 9,-24-148-35,16 116 40,13 66-61,-2-2-24,-6-16-35,6 16-126,-17 43-6196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2084,'-1'6'455,"0"0"-319,1 0 1,-1 0-1,1 0 0,1 0 0,-1-1 1,1 1-1,0 0 0,0 0 1,1-1-1,0 1 0,0-1 1,0 1-1,1-1 0,-1 0 0,8 9 1,23 28 786,-15-21-335,16 27 1,-30-42-535,0 1 0,-1-1 0,1 1 0,-1 0 0,-1 0 0,0-1-1,0 2 1,0-1 0,-1 0 0,0 0 0,0 1 0,-1-1 0,1 0 0,-2 1 0,1-1 0,-1 0 0,0 0 0,-1 1 0,0-1 0,0 0-1,0 0 1,-1-1 0,0 1 0,0 0 0,-5 6 0,-11 15 46,6-16-62,-5 1-40,-60 39-47,67-46-266,-1 0 1,1 0-1,-1-1 1,0-1-1,-1 0 1,-13 2-1,-5-1-1426,24-5-1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2720,'-23'42'1860,"-5"14"-1012,-1-14 377,-2 3-869,-18-9-268,-11-3-340,18-13-1233,4-11-603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2216,'0'0'750,"-3"7"-57,-6 16-301,0 3 32,-1 0 0,-1-1-1,-29 46 1,6-26-124,0 2-95,25-34-177,-1 0-7,-1 0-1,0-1 0,0 0 0,-1-1 0,-23 18 0,1-5-21,25-18 73,2-4-524,-22 3-76,22-4-10,7-9-37,0-6 378,-1 4 121,1 0-1,1 0 1,-1 1 0,2-1-1,-1 0 1,1 0 0,1 1 0,6-18-1,-2 13 1266,-3 12-417,-4 25-91,-2-5-477,-2 0 0,-5 17 0,1-14-72,-2-1 0,0-1 0,-1 0 0,-1 0 0,0-1 0,-27 28 0,-95 81-1,129-123-129,2-1-62,0 0 1,0-1-1,0 1 1,0-1 0,0 1-1,-1-1 1,-5 2-1,-21 12-2260,-1 5 175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3028,'0'0'1688,"37"41"-639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1252,'10'9'87,"-7"-6"-26,0-1 0,-1 1 0,1 0 0,-1 0 0,0 0 0,0 0 0,0 0 0,2 4 0,11 20 410,-10-13 155,-4-4-491,2 11 592,0 0-1,-2 0 0,-1 0 1,-3 36-1,1-40-360,-2-1 0,1 0 0,-2 1 1,0-1-1,-1-1 0,-1 1 0,0-1 0,-12 17 1,2-7-229,-1 0 0,-2-2 0,0 0 1,-2-1-1,0-2 0,-48 35 0,43-37-2477,-48 22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2240,'0'0'1216,"2"8"-450,2 11-315,1-1 0,0 1 1,1-1-1,2 0 0,-1-1 0,2 0 1,19 29-1,61 62 817,-66-82-888,-7-3-119,-10-16-128,-1 1 0,0-1 0,-1 1-1,0 0 1,6 14 0,-9-18-54,0-1 0,0 1 0,0 0-1,0 0 1,-1 0 0,0 0 0,1 0 0,-2 0 0,1 0-1,0-1 1,-1 1 0,0 0 0,1 0 0,-2 0-1,1 0 1,0-1 0,-1 1 0,-2 5 0,-4 2 2,-1 0 0,0 0 0,0 0 0,-1-1 1,0-1-1,-22 16 0,-74 42-3,87-56-60,-115 53-197,70-35-760,14-10-2492,21-8 568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6045,'60'-32'1324,"6"8"-308,5 3-400,9 8-300,0-6-164,6 10-92,-6 5-100,-14 0-964,-15 4-1132,-14 4-361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2176,'0'0'696,"42"42"356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68 3784,'0'0'7071,"-7"-2"-6989,-1-1-81,0 1 0,0 0 1,0 0-1,-1 1 0,1 0 0,0 1 0,0 0 0,-1 0 1,1 1-1,0 0 0,0 0 0,-11 3 0,5 2 4,0 0-1,1 0 0,-1 2 0,1-1 1,0 2-1,1 0 0,0 0 0,0 1 1,1 0-1,-10 13 0,-7 10 52,1 2 0,-27 46-1,47-68-12,-1-1-1,2 1 1,0 1-1,0-1 1,1 1-1,-3 19 0,6-28-22,2-1 0,-1 1-1,0 0 1,1 0 0,0-1-1,0 1 1,1 0 0,-1 0 0,1-1-1,0 1 1,0 0 0,1-1-1,-1 1 1,1-1 0,0 1-1,0-1 1,1 0 0,-1 0-1,1 0 1,0 0 0,0-1-1,0 1 1,4 3 0,4 1 17,1 0-1,-1-1 1,1-1 0,1 0 0,-1 0-1,1-1 1,0-1 0,0 0 0,0-1-1,1 0 1,20 1 0,12-1 19,-1-2 0,53-6-1,-52 2-40,0-3 0,0-1 0,71-22 0,-98 23 14,0-1 1,0-1-1,-1-1 1,0-1-1,-1 0 1,0-1 0,0-1-1,-2 0 1,1-1-1,24-27 1,-33 30-13,1 0 1,-1-1-1,-1 0 1,0 0 0,-1 0-1,0 0 1,0-1 0,-1 0-1,-1 0 1,0 0 0,0-1-1,-2 1 1,2-13 0,-3 14-17,0 1 0,-1-1 0,0 1 0,0-1 0,-1 1 0,-1 0 0,0 0 0,0 0 0,-1 0 0,0 0 0,0 0 0,-1 1 0,-1 0 0,1 0 0,-12-12 0,10 14 1,0 1 1,0 0-1,0 0 1,-1 1-1,0 0 0,0 0 1,-1 1-1,1 0 1,-1 0-1,0 1 0,0 0 1,0 1-1,-15-2 1,2 1-10,-1 1 0,1 1 0,-1 1 1,-31 4-1,-1 5-9,-91 29 0,63-15 22,75-22-23,1 4-5,-22 14-40,22-14-232,5 2-666,-8 20-921,8-21-850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2696,'0'0'5903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54 1964,'0'0'10403,"-6"-4"-10322,-19-10-12,19 11-27,1-3-52,-14-15 32,14 15 904,5 13-750,2 15-30,0-1-1,1 0 0,1 0 1,1 0-1,1 0 1,10 23-1,61 123 339,-68-149-446,129 271 170,-125-261-210,2 8 12,-13-30-52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0 5997,'0'0'2206,"-6"0"-1129,-17 0 91,23 0-1127,-1 0 0,0 0-1,1 0 1,-1 0 0,1 1-1,-1-1 1,1 0-1,-1 0 1,1 0 0,-1 0-1,1 0 1,-1 1 0,1-1-1,-1 0 1,1 0 0,-1 1-1,1-1 1,0 0 0,-1 1-1,1-1 1,-1 1-1,1-1 1,0 0 0,-1 1-1,-12 13 325,0 0-1,1 1 1,0 0-1,2 0 0,0 1 1,-10 21-1,-117 215 2769,105-201-2636,2 0 132,-46 58-1,-17 8-263,55-69-243,9-5-49,23-34-67,0-3-261,-19 19-623,19-19-685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7681,'0'0'4865,"-1"5"-4600,-3 17 19,6-9 433,9 20-128,1 0 0,2-1 0,32 54 0,72 92 1117,-48-75-1233,11 3-338,-67-87-69,9 22-76,-11-23-22,17 15-142,-22-25-664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0 7029,'0'0'4689,"-8"1"-3833,-4 1-585,1 0 0,-1 1 1,1 0-1,0 1 0,0 1 0,0 0 0,0 0 1,1 1-1,0 0 0,-13 11 0,-109 86 1537,-168 171-1,248-224-1881,9-9-617,34-33-865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94 820 6801,'0'0'4619,"2"-8"-4571,0-2-50,1 0-1,0 0 1,0 0 0,1 0-1,1 1 1,-1 0-1,2 0 1,-1 0-1,1 1 1,0-1-1,12-11 1,2 1-8,0 1 0,1 1 0,1 0 0,1 2-1,0 1 1,1 0 0,1 2 0,0 1 0,0 1 0,34-9 0,-7 8 18,-9 13 4,-34-2 21,-6 8 6,0-3-25,-1 0 0,0 0 0,0 0 0,0 1 0,-1-1 0,0 0 0,0 1 0,0-1 0,-1 1 0,1-1 0,-1 0 0,-1 1 0,1-1 0,-1 1 0,0-1 0,0 1-1,0-1 1,-1 0 0,0 0 0,0 0 0,0 0 0,-1 0 0,-3 5 0,-5 4 4,-1 1 0,0-1 1,-2-1-1,1 0 0,-1-1 0,-1 0 0,0-1 0,-26 13 1,18-12 173,0 0 1,-1-2-1,-1-1 0,0 0 1,-33 5-1,20-8 847,32-6-746,1-7-139,4 5-145,-6-10 15,-1 0 1,2 0-1,0-1 1,-7-21-1,1-24-22,2 0 0,-2-74 0,6 60-3,1-10-164,-11-84 380,12 145-792,0 1-1,-1 0 1,0 0 0,-2 1-1,-15-31 1,15 38-2455,-12-19-569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5144,'3'7'1064,"-1"-1"-824,-1-2-134,1 0 0,-1 0 0,0 1 0,0-1 0,0 0 0,0 1-1,-1-1 1,0 1 0,0 0 0,0-1 0,0 1 0,-1-1 0,0 0-1,0 1 1,0-1 0,-3 8 0,-62 119 559,61-124-499,-2-8-249,-28-3 80,27-2 28,-20-21-68,21 20 41,-2 4 133,-25-7 137,33 9-250,0 1 0,1 0-1,-1 0 1,0-1 0,1 1 0,-1 0 0,0 0-1,0 0 1,0 0 0,1 0 0,-1 0-1,0 0 1,0 0 0,1 0 0,-1 0-1,0 0 1,0 1 0,1-1 0,-1 0-1,0 0 1,0 1 0,-22 9 351,-33 20 1,40-15-196,-8 13-128,0 0 0,2 2-1,-22 39 1,-8 43-1581,24-58-1172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9437,'0'0'3152,"-37"45"-2856,-6-4-52,6 0-88,-6 8-64,0-4-92,6-1 32,-6 6-16,0-10-452,6-6-916,-15-10-4464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7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38 584 2516,'0'0'1226,"0"7"-477,0 23-15,0-29-706,0-1 0,0 1 0,0 0 0,0-1 0,0 1 0,0 0 1,0-1-1,0 1 0,0-1 0,0 1 0,1 0 0,-1-1 0,0 1 0,0-1 0,1 1 0,-1-1 0,0 1 0,1-1 0,-1 1 0,1-1 0,-1 1 0,0-1 0,1 1 0,0-1 1,1 2 23,5 6 82,0-1 0,1 1 0,0-2-1,0 1 1,1-1 0,0-1 0,15 8-1,-14-7-71,30 12 231,-11-7-73,-22-8 2088,-25-4-1887,0-1 0,0 0 1,-26-8-1,11-2 466,25 8-740,8 4-125,-1-1 0,0 1 1,0 0-1,0-1 0,1 1 0,-1-1 0,0 1 0,0-1 0,1 1 0,-1-1 1,0 1-1,1-1 0,-1 0 0,1 1 0,-1-2 0,-7-8 14,1 0-1,1 0 1,0-1-1,0 1 1,1-2-1,0 1 1,1 0-1,1-1 1,-1 0-1,2 0 1,0 0 0,0 0-1,1-20 1,2-1-12,2 0 0,1 1 1,15-59-1,40-92-2262,-58 180 2149,9-29-1209,16-37-2542,-4 27 897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943 0 3744,'0'0'1612,"3"10"-587,0 4-761,-1 0 0,0 1 1,0-1-1,-2 1 0,0-1 1,0 1-1,-2-1 0,0 0 1,0 1-1,-1-1 0,-1 0 1,-10 25-1,-3-5-179,-2-1 0,-1-1 1,-2-1-1,-1-1 0,-1-1 0,-1-1 1,-2-1-1,-1-2 0,0 0 0,-2-2 1,-1-1-1,-1-2 0,-62 30 0,78-45-99,-16 0 1,24-4-36,5-9-11,-8-25 2,10 31 59,0 0 1,0 0 0,0 0-1,1 0 1,-1 0 0,1 0 0,-1 0-1,1 0 1,0 0 0,0-1-1,0 1 1,0 0 0,0 0-1,1 0 1,-1-2 0,2-3 3,-2 0 1061,3 18-592,1-1-383,-1 0-1,0 0 1,-1 1 0,0-1-1,-1 1 1,0-1 0,-1 1 0,0 0-1,-1-1 1,0 1 0,0-1-1,-1 1 1,-5 15 0,0-8-40,-1 0 1,-1 0-1,-1-1 1,0 0-1,-1-1 1,-1 0-1,0 0 1,-1-2-1,-1 1 0,0-2 1,-19 15-1,15-15-466,-1 0 0,1-1 0,-2-1 0,0-1-1,0-1 1,0 0 0,-1-2 0,-1 0 0,-29 4 0,34-12-2274,-26-9-342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13 6273,'0'0'1598,"7"5"-801,0 0-625,-1 0 0,1 1 0,-1 0 0,0 0 0,-1 0-1,0 1 1,0 0 0,0 0 0,0 0 0,-1 0 0,-1 1 0,1 0 0,-1 0 0,0 0-1,1 10 1,1 6-17,0 0 0,-2 0-1,-1 1 1,-1 0 0,-2-1 0,0 1-1,-1 0 1,-1-1 0,-2 0-1,-12 41 1,8-40-124,-1 0-1,0-1 1,-2 0-1,-1-1 1,-1-1-1,0 0 1,-2 0-1,-1-2 1,-36 36-1,35-41 5,-1-1 1,0-1-1,-1-1 0,-1 0 0,0-1 0,0-2 0,-1 0 1,0-1-1,-1-1 0,1-1 0,-34 4 0,46-9 58,0 0 0,0-1 0,0 1 0,0-2 0,0 0 0,0 0 0,1-1 0,-1 0 0,0 0 0,1-1 0,-1-1 0,1 1 0,-10-7 0,18 10-73,0-1 1,0 0-1,0 0 0,0 0 0,-1 0 0,1 0 0,1 0 0,-1 0 0,0-1 1,0 1-1,-1-3 0,-8-12-7,1 0 1,0 0 0,2-1 0,0-1-1,0 1 1,2-1 0,0 0-1,1-1 1,1 1 0,-1-32-1,5-4 34,2 1 0,20-98 0,-14 112-1065,1 0 1,3 1-1,1 1 0,30-57 0,-4 28-3306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12013,'0'0'920,"-35"40"-1468,21 5-4748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13.37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175 1 4224,'0'0'7321,"6"8"-6909,4 8-245,0 2-1,-1-1 1,-1 1-1,0 0 1,-1 1-1,6 30 1,11 74 563,10 143 0,-23 166 43,-25 1 481,12-390-1039,-1 55 46,-10 126 47,-6 9-234,8-74 127,5 58-59,4 56-171,3-147 37,-2-78-21,0-20 8,1 0 1,2 0-1,5 34 1,1-15 15,-8-45-7,0 4-2,-1-5-3,1 0 0,0 0 0,0 0 0,0 0 0,0 0 0,0 0 0,0 0 0,1 0-1,-1 0 1,0 0 0,0 0 0,1 0 0,-1 0 0,1 0 0,-1 0 0,1 0 0,0 1 0,-1-1 1,1-1 0,0 1 0,-1 0 0,1 0 0,-1 1 0,0-1 0,1 0 0,-1 0-1,0 0 1,0 0 0,1 0 0,-1 0 0,0 0 0,0 0 0,0 1 0,-1 1 0,4 24-4,2 0-1,14 51 1,-18-74 7,0 0-1,0 0 1,0 0-1,-1 0 1,0 0-1,0 6 1,0-7-3,0 1 1,0 0 0,1 0-1,-1 0 1,1 0-1,2 7 1,0-6-3,6 41-7,-3-25-35,-4-17 42,-1 0 178,0-9-212,1-5 26,-1 1 0,-1-1-1,1 0 1,-2 0 0,1 1 0,-4-18-1,-3-11 11,6 28-27,-1 0-1,1 0 1,-2 1-1,0-1 1,-3-9 0,-18-35-287,12 25 29,-24-43 0,8 20-354,-39-103-1,40 89 585,14 33 48,5 6 1,7 25 7,1-1 0,-1 1-1,0 0 1,1-1 0,-1 1-1,0 0 1,-1 0 0,-1-4-1,-1 1 5,2 0 51,-4 1-64,-31-20-1,14 10 17,18 11-6,7 10-20,13 34 96,2-1 0,34 60 0,-45-91-48,37 59 197,54 119 1,-84-149-209,-8-25-28,0 0 0,9 18-1,-2-8 7,15 41-1,-13-27 35,33 60 2161,-43-102-2034,115-203 36,-17 25-227,-86 158 36,64-96 52,-75 115-81,0-1 30,16-19-34,-16 19-50,7-17-6227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 0 3236,'0'0'4983,"8"3"-4486,23 10-117,0 2 0,0 2-1,45 32 1,-73-48-372,-1 1 0,0 0 0,1-1 1,-1 1-1,0 0 0,0 1 0,0-1 0,0 0 1,0 0-1,2 5 0,0-1 5,1 0 46,-2 0-6,10 19-6,-9-19-16,-5 0-6,-3 17 1,4-22-25,0-1 0,0 1 0,0-1 0,0 0 0,0 1 0,0-1 0,0 1-1,-1-1 1,1 0 0,0 1 0,0-1 0,0 0 0,0 1 0,-1-1 0,1 0 0,0 1 0,0-1 0,-1 0 0,1 1 0,0-1 0,-1 0 0,1 0-1,0 1 1,-1-1 0,1 0 0,0 0 0,-1 0 0,1 1 0,-1-1 0,-24 14 0,12-9-29,-16 0 5,17-6 43,-7-6-18,10-1-103,-3-9-167,0-2 1,2 0-1,-11-26 0,15 34 238,5 8 12,-1 0 0,1 0 0,0-1 0,-1 1 0,2 0 0,-1 0 0,-1-7 0,-2-12 20,4 16 895,-7 12-855,0 1-29,-24 19 74,-77 49-87,101-70 38,0 0-44,-17 14-7,17-14 34,3-2-39,-51 21 48,49-22-48,0-2 21,-17 0 7,17 0-22,0-2 19,-19-7-20,19 7-16,-1-2 42,-21-12-5,20 12-9,4-2 7,-15-16-43,14 16 35,0-15 15,3 16-5,0-1 196,-2 12-166,-11 19-28,6-15 14,3-5-24,3-2-4,0 0 1,-1-1 0,1 0-1,0 0 1,-1 0 0,-6 3-1,-26 9 20,-2-8-24,31-6 14,1-2-34,1 0 22,3 1 1,0 0 0,0 0 0,1 0 1,-1 1-1,0-1 0,0 1 0,0-1 0,0 1 1,0-1-1,-3 1 0,3-5 16,-8-17-26,8 17 146,-3 11-113,-16 17-31,10-15 32,4-4-14,-21 4-22,21-7 16,5-1 2,0 0 1,-1 1-1,1-1 0,0 1 0,-1-1 0,1 1 0,0 0 0,-4 1 1,0-4-30,-19-9 27,25 11 0,-1-1 0,0 1-1,1 0 1,-1 0 0,1-1 0,-1 1-1,1 0 1,-1-1 0,1 1 0,-1 0-1,1-1 1,-1 1 0,1-1 0,0 1-1,-1-1 1,1 1 0,0-1 0,-1 1 0,1-1-1,-14-21 4,13 21-3,0-1 1,0 1 0,0-1 0,0 0 0,0 1-1,0-1 1,1 0 0,-1 0 0,1 0-1,-1 1 1,1-1 0,0 0 0,-1-3 0,1-1-1,-2 0 95,-5 11-106,-10 6 12,-1-2 0,0 0-1,-1-1 1,0 0 0,-21 4 0,1-2 15,-72 8 1,44-13-9,40-1-13,26-4 6,0 0 0,0 0 0,0 1 0,0-1 0,0 0 0,0 0 0,0 0-1,0 0 1,0 0 0,0 0 0,-1 0 0,1-1 0,0 1 0,-2-1 0,-2 6-6,-18 12 68,12-6 119,-17 34 258,-25 52-1,47-86-392,-7 14-27,12-24-21,1 0-1,0 0 1,-1 0-1,0-1 1,1 1 0,-1 0-1,0 0 1,1 0-1,-1-1 1,0 1-1,0 0 1,1-1 0,-3 2-1,-64 38-1288,54-37-230,-18 0-481,18-4-201,-15-10 97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3800,'14'-7'392,"-2"0"124,-1 1 0,1 1-1,0 0 1,1 1 0,-1 0-1,1 1 1,18-2-1,-23 4-181,-4 0-184,0 0 1,1 0 0,-1 1 0,1-1 0,-1 1 0,0 1 0,1-1 0,-1 0 0,1 1 0,-1 0 0,0 0 0,9 3 0,22 13 416,-11-3-445,-17-10-15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3384,'0'0'4805,"52"-5"-3989,-4 2-348,-2-2-176,-3-3-168,0 5-40,-6-5-164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21 2480,'0'0'2528,"-10"4"-2124,-226 117 206,228-116-570,2 2 50,-25 28 558,29-28-319,-4 23-47,5-22-93,11-2-48,0 0-113,15 9 45,0-2-1,0 0 0,41 14 1,-40-21-13,-16-4-30,0 1 0,0 0 0,0 0 1,-1 1-1,16 8 0,-1 2 95,-18-11 392,-2 4-241,12 20-57,-16-27-217,0 0 1,0 0 0,0 1-1,1-1 1,-1 0-1,0 1 1,0-1-1,0 0 1,1 1 0,-1-1-1,0 0 1,0 1-1,0-1 1,0 0 0,0 1-1,0-1 1,0 0-1,0 1 1,0-1-1,0 0 1,0 1 0,0-1-1,0 1 1,0-1-1,0 0 1,0 1-1,-1-1 1,1 0 0,0 1-1,0-1 1,0 0-1,-1 0 1,1 1-1,0-1 1,0 0 0,0 1-1,-1-1 1,1 0-1,0 0 1,-1 0-1,1 1 1,0-1 0,-1 0-1,-8 10 9,-1 0-1,-1-1 1,0 0-1,0 0 0,0-2 1,-1 1-1,0-1 1,-18 6-1,3-3 51,-1-2 0,0-1 0,-55 6-1,65-11 134,0-1-1,0-1 1,1-1-1,-1 0 1,0-2-1,0 0 1,-19-6-1,34 8-148,1 1-1,-1-1 1,1 0 0,-1 0 0,1 0-1,-1-1 1,1 1 0,0-1-1,0 1 1,-1-1 0,-1-2 0,-2-1 47,-5-6 118,6 3-194,-1 0 0,2-1 0,-1 1 0,1-1-1,0 0 1,1-1 0,0 1 0,0 0 0,1-1 0,0 1 0,1-1 0,0 0 0,1 0 0,0 0 0,0 1 0,1-1 0,4-19-1,5-7-25,14-37-1,-18 57-241,8-31 1,-11 34-887,-1-1 1,0 1 0,0-1-1,-2-26 1,-7 4-1808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9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2392,'0'0'3777,"9"0"-2592,5-1-887,269-18 3239,148-29-2464,-272 27-1045,-155 20-60,-41 27-9150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3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3148,'0'0'2280,"-6"1"-1611,-25 6 4638,34-8-5230,1 1 1,-1-1-1,1 1 1,-1 0-1,1 0 1,0 0-1,5 1 1,7 0 13,209-10 829,73 2-43,-33 16-552,-226-7-295,-5-2-24,-14-2-1,-17 1 133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7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188 999 6265,'-22'-18'969,"1"-2"1,-21-26-1,33 35-756,1 0 0,1 0 0,0-1 0,1 0 1,0 0-1,1-1 0,-4-13 0,-5-23-10,3-2 1,2 0 0,-3-65 0,13-153-187,0 241-43,2 1 0,0 0 1,2 0-1,1 0 1,1 0-1,15-37 0,-19 57-295,7 3-512,81-27-2672,-90 31 3362,0-1 1,0 1-1,0 0 0,0 0 0,0 0 0,0 0 0,0 0 0,0 0 0,0 0 0,0 0 1,0 0-1,0 0 0,0 0 0,0 1 0,2 0 0,47 12-2146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0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3068,'0'0'9502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11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729 1 2576,'0'0'7419,"-7"0"-7038,-116 3 935,0-3-878,71 4-117,-71 15 0,59-8-223,51-8-73,0 0-1,0 1 1,0 0 0,-14 7-1,-7 10 0,-5 6-30,7 0 38,22-14 56,-26 56 186,32-56-145,2 5-18,1 1 1,1-1-1,3 20 0,1-25 103,0-3-136,-3-7-32,1 1 0,0 0 0,-1 0 0,2 0 0,-1-1 0,0 1 0,1-1 0,2 3 0,6 7 99,-1-2 1,2 0-1,0 0 1,0-1-1,1 0 0,0-1 1,0-1-1,1 0 1,1 0-1,20 7 1,11-3 272,0-1 1,1-3-1,55 4 0,137-6 540,-233-6-918,-1-2-508,14-5-590,-15 5-333,-1-5-2378,11-30 721,1-1-569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12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81 255 4252,'0'0'1078,"-1"-6"7,-3-13 411,3 28 1155,3 45-1125,6 20-876,4-1 0,35 117 0,-15-67-427,-14-50-162,16 74 362,-23-100-155,-5-22-112,4 37 1,-1 25 29,-9-83 1970,-6-8-2109,-5-6-49,-1-1-1,2 0 1,0 0-1,0-1 1,1-1-1,1 1 1,0-1-1,-11-25 1,-41-128-54,34 88-21,26 77 76,-21-58-82,-24-109 0,42 150 59,0-1-1,1 0 0,1 0 0,1 1 0,1-1 0,0 0 1,2 0-1,0 1 0,1-1 0,10-28 0,-6 25 11,2 1 0,1 0-1,1 0 1,25-33 0,-12 22-9,1 1-1,1 2 1,2 0 0,50-38 0,-74 64 20,-1 0-1,1 0 1,-1 1 0,1 0-1,7-3 1,-8 4 5,1-1-3,1 0 0,0 0 0,0 1 0,0-1 0,-1 1 0,1 1 0,1-1 0,-1 1-1,0 0 1,0 0 0,0 1 0,0 0 0,0 0 0,0 0 0,-1 1 0,1 0 0,11 5 0,16 14 7,-27-17-11,-1 1 1,1 0-1,-1 1 1,5 6 0,7 9-1,-2 1 1,15 27 0,-23-37 7,-1 1 0,-1 0 1,0 0-1,0 0 0,-2 1 0,4 19 1,-7 6 2,-1-30 0,0 0 1,-1 1 0,-1-1-1,0 0 1,0 0 0,0-1 0,-1 1-1,-1-1 1,1 1 0,-1-1-1,-1 0 1,-6 7 0,-2-2 4,0 0 1,-1-2-1,0 1 1,-1-2-1,-24 13 1,3-7-35,18-11 28,0 0-1,0-1 1,-1-1 0,-30 1-1,17-5 26,15-3-238,-30-10-1,42 12-497,1-1-316,-14-10-311,14 10-552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3316,'0'0'5966,"3"10"-5492,12 68 290,17 71 458,-14-90-668,2-1 0,52 105-1,-65-149-452,14 21 313,-2-8-230,-14-21 7,1-1 49,19 14 9,-19-14-22,-4-5-209,0 0-1,0 0 0,0-1 1,-1 1-1,1-1 1,0 1-1,0-1 0,0 0 1,-1 0-1,1 1 0,2-3 1,1 0-1,-5 3-16,1 0 1,0 0-1,0-1 1,0 1-1,-1-1 1,1 1 0,0-1-1,0 1 1,-1-1-1,1 1 1,-1-1-1,1 0 1,0 1-1,-1-1 1,1-1-1,8-10 0,-2 1-1,0-2 0,0 1 0,-1-1 0,0 0 0,-2 0 0,1 0 0,-2-1 1,1 0-1,-2 0 0,0 0 0,0-22 0,-1 6-10,-2 1 0,-2 0 0,0 0-1,-2 0 1,-12-41 0,6 40 1,9 24 21,-3 5-97,-14-2 92,19 3-7,0 0 0,-1-1 0,1 1 0,0 0 0,0 0 0,0 0 0,-1 0-1,1 0 1,0 0 0,0 0 0,-1 0 0,1 0 0,0 0 0,0 0 0,0 0 0,-1 0-1,1 1 1,0-1 0,0 0 0,0 0 0,-1 0 0,1 0 0,0 0 0,0 0 0,0 0-1,-1 1 1,1-1 0,0 0 0,0 0 0,0 0 0,0 0 0,0 1 0,0-1 0,-1 0-1,1 0 1,0 0 0,0 1 0,0-1 0,0 0 0,0 0 0,0 0 0,0 1 0,0-1-1,0 0 1,0 0 0,0 0 0,0 1 0,-2 7 5,-1-1 1,2 1-1,-1 0 0,1-1 0,1 1 0,-1 0 1,1 0-1,1 0 0,-1 0 0,1 0 1,1-1-1,2 9 0,6 26-3,-5-16 131,14 36 0,-11-43 42,3 12 260,1-1-1,2-1 1,34 54-1,12-4 616,-44-65-685,62 50 199,-72-59-349,2 1-40,22 16-89,-22-16 492,-15-37-12504,5 25 8198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95 168 4920,'0'0'5608,"3"-7"-5108,1-5-337,-2 3-86,1 1-1,0-1 0,1 1 1,0-1-1,0 1 0,1 0 1,0 0-1,0 1 0,11-12 0,9-4 66,-19 17 38,-1 1-22,14-12-30,-15 13 508,-1 10-486,-2-2-126,2 2-2,-1 0 0,0-1 0,0 1 0,0 0 0,-1 1-1,0-1 1,0 0 0,-1 0 0,0 0 0,0 1 0,0-1 0,-1 0 0,1 0 0,-2 0 0,-1 7 0,-10 23 16,-9 3-30,15-26-3,5-10-3,0 1 0,0 0 0,-1-1 0,1 0 1,-1 1-1,0-1 0,1 0 0,-6 4 0,-29 28-130,14-13-478,10-13-651,5-5 640,-7 2-169,-7-2-2788,-14-2 417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9845,'0'0'2868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9.06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0 201 3036,'0'0'7254,"4"-5"-7018,39-39 204,-30 37-325,45-14 203,43-15 153,-40 20-395,0 3 0,1 3-1,0 3 1,0 2 0,108 6-1,-110 0 182,67-7-1,-88 3-196,98-4 30,13-3-13,-55 3 131,-87 6-196,348-3 364,-260 9-387,-22-3 39,82 15 1,83 6 3,-136-16-75,195 23 95,87 5-74,-30-22 48,124 7-34,-236-10-9,5 0 41,220 31-46,-390-32 43,-42-1-4,1 5-14,11 8 4,-40-17-7,51 21-11,-20-12-3,8 4-6,0-4 11,92 35 72,-96-30-65,49 21-22,-46-24 20,34 15-5,103 35-8,-11 9 67,15 7-68,-31-16-2,-52-19 50,-66-30-23,180 77-30,136 64 5,-257-104 55,-84-46-32,23 15 13,86 42 0,-90-47-62,2 6 51,39 34 0,-59-47 3,23 15-8,77 62-42,-75-56 39,75 73 48,-76-63-73,5-1-5,-34-33 27,-5-4 5,0 0 0,0 0 0,-1 1-1,1-1 1,-1 1 0,0 0 0,5 7 0,29 39 25,63 93-7,-68-102-25,8 9 17,-6-4 11,2 4-18,13 0-2,2 1 6,8 2-19,-51-44 9,-4-4-2,0 0 1,1-1-1,0 1 1,0-1 0,7 4-1,16 14-4,-20-17-13,-2 1 13,2 1 13,20 24 31,-5-5-24,14 16-36,-31-35 6,0-1 12,19 21 26,-19-20-5,1 0 2,22 23-15,-22-22-16,0-1-6,1 3 14,-5-5 2,1-1 0,0 1 0,1-1 1,-1 0-1,10 7 0,11 8 19,-19-14 17,1-1-67,22 15 36,-22-15 103,-5-12-182,2-9 25,0 1 0,-2-1 0,0 0 0,-1-1 0,-1-17 1,-11-97-224,2 47 251,-3-2 34,10 76-17,0-18-19,3 22 29,-1 1 14,-1 1-1,-5-17-11,4 17-22,1 12-63,-1 1 78,1-6 0,1 1 0,-1 0 1,1-1-1,-1 1 0,1 0 0,0 0 0,0-1 0,0 1 0,0 0 1,0-1-1,2 5 0,4 35-13,-2-13 11,0-15 5,12 39 67,-4-12-44,3 0-13,8 14-56,-18-46 41,-2-4 10,-1 0 0,1 0 0,-1 0 0,0 0 0,2 9 0,-2-5 5,-1-5-4,0 0-1,0 0 1,0 0-1,1 0 0,-1 0 1,1 0-1,3 4 1,10 22-3,-11-23-17,-4-4 7,0-1 14,0 0 0,1 1 1,-1-1-1,1 0 0,0 0 1,-1 1-1,1-1 0,0 0 1,3 4-1,-1 0 20,-1 1 256,-38 2-260,19-8-34,-44-7 16,-1 3 0,-92 8 0,-131 25 8,240-22-8,9-4 17,29-4-6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0.59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487 29 1664,'28'-28'4075,"-30"36"-3786,-6 13-109,-1 0 0,-1 0 0,-1 0 0,-1-2 0,-1 1 0,0-1 0,-17 17 0,-17 15 87,-60 54 0,-145 104 3033,258-209-3102,53 3 246,-44-3-319,0 0 0,0 1 0,27 6 0,-32-4-54,0 0 0,-1 1 1,1 1-1,-1-1 0,0 2 0,12 8 1,88 69 244,-102-78-272,0 0 0,24 17-11,-24-17 952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7.89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 75 2496,'0'0'707,"6"-6"145,25-22 6842,-30 36-7509,0 8-94,0 1 0,-2-1 0,0 0 0,-1 1 1,0-1-1,-8 25 0,-39 102 523,30-96-452,-17 73-1,20-60-99,11-35-52,-1-6 26,4 5 49,2-24-84,1 6 54,0-5-35,-1 1 1,0 0 0,1-1 0,-1 1-1,0 0 1,0 0 0,0-1 0,-1 1-1,1 0 1,0-1 0,-1 1-1,1 0 1,-1-1 0,1 1 0,-2 1-1,-7 25 90,8-27-108,0 0 0,1 0-1,-1 1 1,1-1 0,-1 0-1,1 0 1,0 1 0,0-1-1,0 0 1,-1 0 0,1 1-1,0-1 1,0 0 0,1 1-1,-1-1 1,0 0 0,1 3-1,-1-4 52,1 1 1,-1 0-1,0 0 0,0 0 1,0-1-1,0 1 0,0 0 0,1 0 1,-1 0-1,-1-1 0,1 1 0,0 0 1,0 0-1,0 0 0,0-1 0,-1 2 1,7-9-21,23-31-20,-2-1 0,-1-1 0,-2-2 0,-2-1 0,26-71-1,-32 72-23,32-98 16,-36 104 10,-7 22-21,0-1-1,3-19 1,0-3 4,-3 21 10,-3 11-8,0 0 1,-1 0 0,1 0 0,-1 0 0,0-6-1,3-16 4,-3 21 20,7 7-38,22 4 79,-29-5-53,0 1 0,0-1 0,0 0 0,0 0 0,0 1 0,0-1-1,0 1 1,0-1 0,0 1 0,0-1 0,0 1 0,0-1 0,0 1 0,1 1 0,8 5 58,29 24 295,12 15 42,1 1-122,-42-38-239,-2-4 39,-1 1 1,-1 0-1,11 12 1,6 7 144,-17-19-78,2-1-51,22 17-38,-22-17 155,-3-2-931,18 11-87,-17-10-113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124 126 1860,'-35'6'547,"27"-4"2062,2 5-1669,-2 0-636,-19 27 1215,8-7-660,12-13-82,-5 54 396,12-65-1115,-1-1 1,1 1 0,0 0-1,0-1 1,0 1-1,0-1 1,0 1 0,0-1-1,1 1 1,-1-1-1,3 5 1,0 4 60,0 1 147,0 0 0,1 0 1,1 0-1,7 13 0,-12-24-238,1-1-1,-1 1 1,1 0-1,-1 0 1,1 0-1,0 0 1,-1 0-1,1-1 1,0 1-1,0 0 1,-1-1-1,1 1 1,0 0-1,2 0 1,11 6 53,0 0 0,0 0 0,1-2 0,0 0 1,0 0-1,0-1 0,0-1 0,1-1 0,0 0 0,-1-1 0,1-1 0,0 0 1,0-1-1,-1-1 0,23-5 0,-4-1-3,-1-2-1,39-17 1,-64 24-41,-1-5 10,0 0-31,0-1-1,-1 1 0,9-15 0,-13 19-11,0 0-1,0 0 1,-1 0-1,1 0 1,-1 0-1,0-1 1,0 1-1,0 0 1,-1 0-1,0-1 1,1 1-1,-2 0 1,1-1-1,-2-7 1,0 4-1,-1 0 1,0 1 0,0-1-1,-1 1 1,1 0-1,-2 0 1,1 0 0,-8-8-1,-6-5-7,-24-21 0,14 14-13,15 16 24,0 0-1,0 1 0,-1 0 1,0 1-1,-1 0 1,-15-6-1,-7 0 36,-45-12 0,69 24-16,-12 1 14,19 1-35,0 5 4,-19 8-1,24-11-7,1-1 0,-1 0 0,1 0 0,-1 1 0,1-1 0,-1 0 0,1 1-1,-1-1 1,1 1 0,-1-1 0,1 1 0,-1-1 0,1 1 0,0-1 0,-1 1 0,1-1 0,0 1 0,-1-1 0,1 1 0,0 0 0,0 0 0,-6 11-6,-4 12 0,0 0 0,-11 51 0,19-70-230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976 1 2788,'0'0'2626,"-6"8"-1832,-28 32 117,-2-2 0,-42 35 0,-30 31-152,-15 40-202,103-117-417,2 1 0,1 1-1,-23 53 1,29-52-6,1 1 0,2 0-1,1 0 1,1 1 0,-2 50-1,6-29 82,3 0 0,12 84-1,0 12 69,-9-86-76,-3-50-123,-1 1-1,0 0 1,-1-1 0,-1 1-1,0-1 1,-1 1 0,0-1 0,-6 15-1,-1-15 159,4-7-207,0 0 0,-1-1-1,0 0 1,0 0 0,-1 0 0,1-1-1,-1 0 1,0-1 0,0 0-1,0 0 1,-1-1 0,1 1 0,0-2-1,-1 1 1,-16-1 0,13-1 1,0-1-1,0 0 1,0-1 0,1 0 0,-1-1 0,1 0 0,-1-1 0,1 0 0,0 0 0,1-2 0,-1 1 0,1-1 0,0-1-1,0 0 1,1 0 0,0-1 0,-16-18 0,14 13-20,0-2-1,1 1 1,1-2 0,1 1-1,0-1 1,1 0 0,0-1-1,2 0 1,0 0-1,0 0 1,-2-28 0,5 17-17,1-1 1,1 0-1,2 1 1,1-1 0,1 1-1,1-1 1,2 1-1,1 1 1,1 0 0,1 0-1,24-45 1,-12 33-54,1 0 0,3 2 0,1 1 1,1 1-1,2 1 0,60-52 0,121-85-4357,-152 128 1136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8045,'0'0'5309,"7"3"-4664,17 10 1,-17-10 32,2 4 107,50 41 705,204 158 649,-244-192-2098,30 24-3,-1-5-50,-38-27-253,-85-22-14718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30 4140,'0'0'5544,"-7"-5"-4577,-22-14-178,22 14 621,-2 10-655,-17 11-105,2 2 0,-45 40 0,-47 57 711,107-106-1300,-143 141 546,146-145-594,1 0 0,-1 0 0,1 1 0,-8 12 1,10-14-36,-1 1 0,1-1 0,-1 0 0,0 0 0,-1 0 0,1-1 0,-10 7 0,-26 20-536,30-23-507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9017,'0'0'3819,"9"7"-2704,25 23-35,-17-10 38,92 149 1412,-93-146-1972,125 150-16,-132-163-862,-2-2-899,24 24-672,-24-24-303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0 7593,'0'0'5696,"-51"11"-4572,-9 39-548,11 3-244,-2 3-124,-6-3-120,5 2-76,1-11-360,8-3-944,0-9-5768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3664,'109'-13'2347,"32"-2"-573,266-11 640,479-25-373,1145-14-1006,-1554 49-986,218-5-66,-625 20 14,320 4 7,-296 3-1,-2 3 0,108 26 0,-80-12-37,-115-21 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1567 1 2612,'0'0'4679,"-3"7"-3824,-1 5-613,-2-1 0,1 1 0,-1-1 0,-1-1 0,0 1 0,-1-1 0,-11 12-1,-73 69 919,59-61-865,-420 413 836,36 34-253,244-211-890,73-103 13,84-139 6,-28 43-37,-70 82 0,79-106-123,16-18-414,14-19-526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1 2304,'0'0'1182,"-5"9"-502,-28 51 464,-23 46 840,17-30-964,-4-1 1,-2-2-1,-105 126 0,-198 163-264,305-322-726,-2-2 0,-60 39-1,97-73-37,1 1 0,-1-1-1,1 2 1,-11 9-1,8-5 4,0-3 8,1 1-4,-41 36 28,22-20-51,21-18-78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4200,'8'5'1320,"11"2"-946,0-1 0,0 0 1,0-1-1,1-1 0,32 2 0,114 1 584,-123-7-792,534 17 736,126 1-471,-3-43-223,-289-16-228,16-2-24,540 13 415,-786 38 41,37 1 888,-156-8-962,-32 0-221,33-3 1,-8-4 100,98-25-1,71-15 337,-131 30-304,-78 13-130,-1-1-1,28-10 1,-37 12 548,-71-2-10876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5184,'7'-7'1089,"22"-23"-50,-22 22-57,2 6 42,29-9-44,-37 11-945,-1-1 0,1 1 0,0 0 0,-1 0 0,1 0 0,0-1 0,-1 1 0,1 0 0,-1 0 0,1 0 0,0 0 0,-1 0 0,1 0 0,0 0 0,-1 0 0,1 0-1,0 1 1,-1-1 0,1 0 0,-1 0 0,1 0 0,0 1 0,-1-1 0,1 0 0,0 1 0,28 15 834,-28-15-803,0 0 1,1 0-1,-1 0 0,0 0 1,0 0-1,1 0 1,-1 0-1,0 0 0,0 1 1,0-1-1,1 3 1,28 39 594,-2 2 0,38 86 0,202 657 1673,-149-451-4222,-108-322-860,27 22-1425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 5464,'-5'-5'963,"-19"-19"3936,25 31-3945,22 140 1267,82 278 1,-35-177-1934,-29-99-263,-14-36-1796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8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1198 229 2492,'0'0'2678,"-5"7"-2034,1 1-462,2-4-73,0-1 1,0 0 0,0 1 0,-1-1-1,1 0 1,-5 4 0,0-3 519,-1-1-406,6-2-122,-1 0 0,0 0 0,1 0 0,-1 1 1,1-1-1,-1 1 0,1-1 0,0 1 0,-3 3 462,0-12-492,2 4-68,1-1 0,0 1-1,-1 0 1,2-1 0,-1 0-1,0 1 1,1-1 0,-1 0 0,1 0-1,0 0 1,0 0 0,1 0-1,-1 0 1,1 0 0,0 0-1,0-1 1,1-6 0,5-5-8,0 1 0,1 0 0,1 1 0,0 0-1,1 0 1,0 1 0,15-16 0,-9 13 18,7-1-45,42-27 1,-63 43 29,0 1 1,-1-1 0,1 1 0,0-1 0,0 1 0,0 0-1,0-1 1,0 1 0,0 0 0,0 0 0,0 0 0,0-1-1,0 1 1,2 1 0,8-1-1,0 2-1,0 0 1,0 0-1,-1 1 1,14 5-1,-23-8 4,0 1 0,0-1-1,0 1 1,0-1-1,-1 0 1,1 1 0,0 0-1,0-1 1,-1 1-1,1-1 1,0 1 0,-1 0-1,1 0 1,-1-1-1,1 1 1,-1 0 0,2 1-1,4 8 34,0 0 0,-1 1 0,0-1 0,-1 1 1,0 0-1,0 0 0,-1 0 0,-1 1 0,0-1 0,0 1 0,-1-1 0,-1 1 0,0-1 0,0 1 0,-1 0 0,-1-1 0,-4 16 1,-1-6 28,-2 0 0,0-1 0,-1 0 0,-1 0 1,-1-1-1,-1-1 0,-1 0 0,-17 17 1,19-21-39,-2-2 1,0 1 0,0-2 0,-1 0 0,-1-1 0,0 0 0,0-1 0,-1-1 0,-30 10 0,31-15 17,-62-10 44,77 7-83,0 0-1,0-1 1,0 1-1,0 0 1,0-1-1,0 1 0,0 0 1,0-1-1,0 1 1,0-1-1,1 0 1,-1 1-1,0-1 1,0 0-1,1 1 1,-2-2-1,-6-5 4,-1-1-1,2 0 1,-1-1 0,1 1-1,0-1 1,1-1 0,0 1-1,-5-11 1,3-3-7,1-1-1,1 1 1,1-1 0,-2-29-1,1-89 52,6 93 121,0 41 36,-8 16 75,-50 63 157,14-16-284,-1-3-1,-55 48 0,39-49-190,-3-3-1,-2-2 0,-91 46 1,106-67-1192,-63 21 1,95-39-139,-33 6-1,-15-7-1761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3424,'0'0'5350,"5"5"-4312,4 7-727,-1-1 0,0 2 0,0-1 1,-1 1-1,-1 0 0,0 1 1,-1-1-1,4 16 0,23 127 1104,-12-46-538,119 422 1944,-108-440-2456,10 38-257,-33-112-1260,-7-16 894,0-1 1,-1 0 0,1 1 0,0-1-1,-1 0 1,1 1 0,-1-1-1,1 1 1,-1-1 0,0 0-1,0 1 1,0-1 0,0 4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0 1692,'0'0'4144,"-10"4"-4052,-183 54 429,83-31 87,-115 26-24,189-48-264,30-4-63,5-1-246,0-1 0,-1 1-1,1 0 1,0 0 0,-1 0-1,1 0 1,0 0 0,-1 0 0,1 0-1,0 0 1,-1 0 0,1 1-1,-2 0 1,-14 1 1794,15 4-1348,-3 8-302,2 1-1,-1-1 0,2 0 1,0 1-1,1 0 0,0-1 1,1 1-1,1 0 0,3 21 1,11 61 209,11 100 112,-22-155-371,-2 1-1,-7 67 0,-3-67-26,6-36-76,-1 22-13,3-4 11,0-19 108,8-50-6695,7 6 3590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 1716,'0'0'934,"4"-8"-593,15-34 4812,-19 50-4403,-18 198 1754,-1 17-1449,17-115-692,0-24-39,12 116-1,7 51 387,-17-244-674,0-1-22,0 1-146,0 4 122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1 740,'0'0'7599,"0"7"-7149,0 13-244,1 31 577,-3 0 0,-12 76-1,7-91-731,2-4-13,4-25-24,-4 14-22,3-16 9,0 1-72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3864,'0'0'2845,"-37"3"-577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 2520,'0'0'1620,"-46"-8"-928,3 3-656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1924,'0'0'364,"43"27"-44,8-14-48,-2-8-144,11-10-52,5-8-64,7 2 0,8-2-1188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6349,'29'5'1956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11108 65 3056,'0'0'6962,"-8"-1"-6790,-61-3 334,-110 8 0,-669 54 1401,-277-73-1027,1109 14-877,-603-52 190,219 25 376,270 20-514,-182-3-62,120 5-28,-803 17 62,-96 27-100,806-30 23,-51 0 72,-156 5-55,-141-13-5,134-3 8,240 10 28,-316-3-6,472-9 23,-281-19-43,-343 6-27,501 20 42,-232-11 32,415 4-23,38 3 4,0 2 24,1 5-63,-1 3 51,1 1-1,0-1 0,0 1 0,1 0 1,0 0-1,0 0 0,1 0 1,0 1-1,1-1 0,0 1 0,1-1 1,0 13-1,10 107 431,-1-58-142,13 63-9,-17-103-243,2 43-1,-5-43-26,8 44-1,1-22-5,5 91 1,-3 30 35,3 139 117,-16-293-89,-6 146 978,-16 62-513,16-177-514,-10 57-20,0-20 21,10-32-7,-2-1-22,8-49 22,-1 5-17,0-1 0,-1 1 0,-5 15 0,6-20-12,-14 67 233,14-67-65,0 1-24,-5 34 192,-6 16-201,11-51-128,-1-1 29,-3 17-9,3-11 9,2 14-39,1-23 15,-1 0-1,0 1 0,0-1 0,0 0 1,-1 1-1,1-1 0,0 0 1,-1 1-1,-1 3 0,-4 20 87,-20 112 427,24-132-557,-1 13 626,1-11-2288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24 7061,'-4'-4'1078,"-15"-16"5088,18 27-5512,-1 14-288,1 0 0,1 1 0,0-1 0,5 21 0,19 93 699,-14-81-809,36 169 1436,-5-76-1486,-40-142-430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0 265 5773,'80'-34'1140,"6"-1"-116,0 1-332,2 2-356,-8-5-172,0 8-240,-8 10-796,-7-7-996,-13 7-561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 0 1844,'0'0'7876,"5"6"-7308,30 27 314,66 91 63,-99-123-931,-1 1 0,1-1-1,-1 1 1,0-1 0,0 1 0,0 0-1,0-1 1,0 1 0,0 0 0,0 0 0,0 3-1,1 1 6,1-2 6,1 19 71,-3-18-19,-3-5-81,0 0-1,0 0 1,0 1-1,0-1 1,0 1 0,1-1-1,-1 1 1,0 0-1,-3 1 1,-8 3-8,6-3-56,0-1 0,-1 0 1,0 0-1,1-1 0,-1 0 0,1 0 0,-1-1 0,1 1 1,-1-2-1,1 1 0,-1-1 0,1 0 0,0-1 0,0 0 1,0 0-1,0 0 0,0-1 0,1 0 0,-8-7 0,4 5-49,6 4 71,0-1 0,0 1 1,1-1-1,-1-1 0,1 1 0,0 0 0,-6-8 0,-14-16-38,17 20 17,1 2 34,-14-16 25,15 15 738,7 12-689,10 18-10,-9-18 241,-4-4-267,-1-1 0,1 1 0,0 0 0,-1 0 0,1 0 0,-1-1 0,0 1 0,0 0 0,1-1 0,-1 1 0,0-1 0,-2 3 0,1 0 8,2-4-11,-1 1 0,1 0 0,0-1 1,0 1-1,-1-1 0,1 1 0,0-1 1,-1 1-1,1-1 0,-1 1 0,1-1 0,-1 1 1,1-1-1,0 0 0,-1 1 0,0-1 1,1 0-1,-1 1 0,1-1 0,-2 0 0,-10 6-19,0 0 0,0-1 0,0-1 0,-1 0-1,0-1 1,0 0 0,0-1 0,0 0-1,0-1 1,-20-1 0,-39-9-333,65 7 225,2-2-71,-14-13 164,14 13 697,8 11-458,11 20-51,-11-13-50,-8 46 115,4-54-194,-5-1-14,-26 21 2,28-23-25,-1-1 0,0 1 0,0-1 0,0 0 0,0 0 0,0 0 0,-1-1 0,1 1 1,0-1-1,-1-1 0,1 1 0,-1-1 0,1 0 0,-1 0 0,1 0 0,-1-1 0,1 0 0,0 0 0,-1 0 1,1-1-1,-8-3 0,-1-2-82,6 3 34,-1 0-1,1-1 1,0 0-1,0 0 1,1-1 0,-11-9-1,-11-13-16,22 21 7,5 6 67,0 0 0,1-1-1,-1 1 1,0 0 0,0-1-1,1 1 1,-1-1-1,1 0 1,-1 1 0,0-3-1,-3-1 7,5 5-4,0-1 0,0 1 0,-1 0-1,1-1 1,0 1 0,0 0-1,-1 0 1,1-1 0,0 1 0,-1 0-1,1 0 1,-1-1 0,1 1-1,0 0 1,-1 0 0,1 0 0,-1 0-1,1 0 1,0 0 0,-1 0-1,1 0 1,-1 0 0,1 0-1,0 0 1,-1 0 0,1 0 0,-1 0-1,-24 2 12,24-2-11,0 0 0,0 0-1,1 0 1,-1 1 0,0-1-1,0 0 1,1 0 0,-1 0-1,0 1 1,1-1 0,-1 0-1,0 1 1,1-1 0,-1 1-1,1-1 1,-1 1 0,-1 0-1,-21 20 101,0 0-1,2 2 0,0 1 0,-20 29 0,25-29-142,-1-1 0,-1-1 0,-1 0 0,-1-2 0,-1 0 0,-28 20 0,39-31-246,8-7 63,0 0 0,0 0 0,-1 0 0,1 0 0,0-1-1,-1 1 1,1-1 0,-1 0 0,1 0 0,-1 0 0,-3 1-1,-31 9-2329,1-5-187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5881,'8'-5'1138,"0"-2"-775,-3 3-97,0 0 0,1 0 1,-1 1-1,0 0 0,7-3 0,37-20 1269,62-23 307,-99 47-1603,11 4-49,-17-2-63,0 3-58,-1-1-57,-3-1-8,0 1 0,0-2 1,0 1-1,0 0 0,0 0 1,0-1-1,0 1 0,0-1 0,0 1 1,4-1-1,0 6 35,21 27-24,-23-27-103,0 2 1,-1-1-1,0 0 1,-1 1-1,0-1 1,0 1 0,0 0-1,-1-1 1,0 1-1,0 0 1,-1 0-1,-1 12 1,-1-6-724,0 1 1,-1-1-1,0 1 1,-1-1-1,-10 23 1,-7 12-2308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7405,'0'0'2123,"1"-8"-1526,0 4-555,1-13 112,2-1-1,0 1 1,0 0-1,2 0 1,0 0-1,1 1 1,12-20-1,12-2 465,-27 32-540,-3 4-47,1 0 1,-1-1-1,1 1 0,0 0 1,-1 0-1,1 1 0,0-1 1,0 0-1,0 1 0,1-1 1,2-1-1,16-11 188,-16 11 27,0 5 41,-1 0-207,-2-2-61,-1 1-1,1-1 1,-1 1 0,1-1-1,-1 1 1,0 0 0,1 0-1,-1-1 1,0 1 0,1 0-1,-1 0 1,0 0 0,0 1 0,0-1-1,0 0 1,0 0 0,1 3-1,0-2-3,2 3 7,-1 0-1,0-1 1,0 1-1,0 1 1,-1-1-1,1 0 1,-1 0 0,-1 1-1,1-1 1,1 12-1,-1-8-39,0-3-7,-1-1 0,0 1 0,0-1 0,0 1 0,-1 0 0,1 0 0,-2-1 0,1 1 0,-2 10 0,-4 9-976,5-19-919,-7-3-901,-33 15-336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8169,'0'0'4472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288 718 4492,'-7'0'989,"-21"0"-36,21 0-68,1-5-161,-15-16-128,21 20-570,-1 1 0,1 0-1,-1-1 1,1 1-1,0-1 1,-1 1-1,1-1 1,-1 1-1,1-1 1,0 1-1,0-1 1,-1 0-1,1 1 1,0-1-1,0 1 1,0-1 0,-1 0-1,1 1 1,0-2-1,-5-57 467,9 47-389,9-12-46,-4 14-27,20-8-25,-13 12 4,0 2 1,29-5-1,-38 8 2,8 1 46,107 21-44,-115-20 509,-7 2-511,0-1-1,-1 0 1,1 1-1,-1-1 1,0 0-1,0 0 0,0 1 1,0-1-1,0 0 1,0 0-1,-3 3 1,0 2 9,-1-1-13,0-1 0,1 1-1,-2-1 1,1 0 0,-1 0-1,0 0 1,0-1-1,0 0 1,0 0 0,-1-1-1,-10 5 1,-12 3 5,-42 10-1,68-20-8,-34 8 571,-1-1 0,-1-3 0,-64 2 0,101-6-522,0-1 1,0 0-1,0 0 1,0-1-1,0 1 0,0 0 1,0-1-1,0 1 1,0-1-1,0 0 1,0 0-1,0 0 1,-2-1-1,-2-1 49,6 3-92,-1 0 0,1-1 0,-1 1 0,1 0 0,-1 0 0,1 0 0,-1-1 0,1 1 0,-1 0-1,1-1 1,-1 1 0,1 0 0,0-1 0,-1 1 0,1-1 0,-1 1 0,1 0 0,0-1 0,0 1 0,-1-1 0,1 1-1,0-1 1,-1 0 0,-4-9 48,1-1 0,-1 1 0,2-1 0,-1 0-1,2 0 1,-1 0 0,2 0 0,-2-17 0,6-99 36,1 71-109,4-93 6,3-99-309,-11 243-298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6065,'52'18'3516,"-10"1"-1108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4952,'8'4'1094,"0"-2"-749,-5-1-205,-1 0 1,1 0-1,0 0 1,0 1-1,-1-1 1,1 0-1,-1 1 0,1 0 1,-1-1-1,0 1 1,4 4-1,18 15 696,-23-20-795,0-1 0,0 1 0,-1 0 0,1 0 0,0-1 0,0 1-1,-1 0 1,1 0 0,-1 0 0,1 0 0,-1 0 0,1-1 0,-1 1 0,1 2 0,3 5 107,-2-3-98,1 0-1,-1 0 1,0 1-1,0-1 1,0 1-1,-1-1 1,0 1-1,0-1 1,0 1-1,-1-1 1,1 1-1,-1 0 1,-1 0-1,1-1 1,-1 1-1,0-1 1,-1 1-1,-2 8 1,-2-4-24,-1 0-1,0 0 1,0 0-1,-1-1 1,0 0 0,-1-1-1,0 0 1,0 0-1,-12 7 1,10-9-25,-1 0 1,0-1-1,0 0 0,-1-1 0,1 0 1,-1-1-1,0-1 0,0 0 0,0 0 1,0-1-1,-15-1 0,-17-3 75,-83-16 0,84 11 69,-10 0 216,-35-8 527,86 16-688,0 5-70,0 2-103,0 0 0,1 0 1,0 1-1,0-1 0,0 0 0,1 1 1,0 14-1,1-18-32,0 0 0,1 1 0,-1-1 0,1 0 0,0 0 0,0 0 0,1 0 0,-1 0 0,1 0 0,0 0 0,0-1 0,0 1 0,1 0 0,-1-1 0,1 0 0,0 1 0,0-1 0,0-1 0,4 4 0,48 36-2011,-55-42 1933,1 1-1,-1-1 0,1 0 1,-1 1-1,1-1 0,-1 0 1,0 0-1,1 1 1,0-1-1,-1 0 0,1 0 1,-1 0-1,1 0 0,-1 0 1,1 0-1,-1 0 0,1 0 1,-1 0-1,1 0 0,-1 0 1,1 0-1,0 0 0,0 0 1,39-7-2612,6-11-231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10685,'0'0'3312,"43"-18"-3276,-6 10-280,0 8-5168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29 6361,'0'-29'3701,"-5"34"-3405,-15 13-155,0 0 0,2 1 0,0 1 0,1 1 0,1 1 0,2 0 0,-15 28 0,20-33-102,1 0 0,1 1 0,0 0-1,-5 27 1,10-41-30,2 1 0,-1 0 0,0 0 0,1 0 0,0 0 0,0 0-1,1 0 1,-1 0 0,1 0 0,0 0 0,0 0 0,1 0 0,-1-1 0,1 1-1,0 0 1,1-1 0,-1 0 0,1 1 0,0-1 0,0 0 0,0 0 0,4 3-1,1 0 6,0-1 0,1 0 0,0-1-1,0 0 1,0 0 0,1-1 0,-1 0-1,1-1 1,0 0 0,0 0 0,1-1 0,10 1-1,-3-1 8,0-1 0,1-1 0,-1-1 0,0 0 0,0-1 0,20-6 0,-18 2-15,0 0 0,0-2-1,-1 0 1,-1-1-1,1-1 1,-2-1 0,1 0-1,22-21 1,-26 20 26,-1 0-1,0-1 1,-1-1 0,0 0 0,-1-1-1,-1 0 1,-1 0 0,0-1 0,13-32-1,-19 38 73,-1 1-1,0-1 0,0 0 0,0-19 0,-6 18 28,-11-14-82,14 24-47,1 1 0,-1-1 0,1 0-1,-1 1 1,1-1 0,-1 0 0,1 1 0,-1-1 0,0 1 0,1-1 0,-1 1 0,0-1-1,1 1 1,-1-1 0,0 1 0,1 0 0,-3-1 0,1 0 0,-7-4 1,0 1 1,-1 1-1,1-1 0,-1 2 1,0-1-1,-19-1 0,4 4-7,0 1 1,0 2-1,1 0 0,-1 2 0,-38 12 0,8 1-5,-63 31 1,104-42-27,-16 7 16,29-14 15,0 0 0,1 0 0,-1 0 0,0 1 0,1-1 0,-1 0 0,1 1 0,-1-1 0,0 1 0,1-1 0,-1 1 0,1-1 0,-1 1 0,1-1 0,-1 1 0,1-1 0,0 1 0,-1 0 0,-3 4-68,2-4 19,1 1-1,0-1 1,-1 1-1,1 0 1,0-1 0,0 1-1,0 0 1,0-1-1,1 1 1,-1 0-1,0 0 1,1 0 0,-1 0-1,1 2 1,-6 21-1314,6-25 1278,0 1 1,0-1-1,-1 1 0,1-1 1,0 1-1,0-1 0,0 1 1,0-1-1,0 1 1,0-1-1,0 1 0,0-1 1,0 1-1,0-1 0,1 1 1,-1-1-1,0 0 0,0 1 1,0-1-1,1 1 0,-1-1 1,0 1-1,0-1 0,1 0 1,-1 1-1,19 30-2804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2948,'0'0'8098,"0"5"-7510,1 8-410,1-1 1,0 0 0,1 0 0,0 0-1,1-1 1,0 1 0,1-1 0,0 0-1,10 16 1,70 96 927,-77-112-948,31 36 300,87 79 0,-65-68-364,-49-46-66,13 9-8,-19-15-46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4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1676 9 2184,'0'0'2530,"5"-2"-1458,19-4 5262,-29 27-5405,3-16-785,-7 9 274,-16 13-44,-2-1 0,-32 24 0,-75 49 428,39-31-217,-201 127 717,260-173-1215,28-16-74,1-1 133,15-1-105,24 6-33,0-1 0,0-1 0,1-2 1,39 2-1,75 16 6,-60-4 18,0 5-1,87 37 1,-132-45-11,-27-9 6,28 24 150,-14-13-23,-22-14 170,-7-2-292,-1 0 1,1 0-1,0 0 0,1-1 1,-1 1-1,0 0 1,1 0-1,0 0 0,1 5 1,1 0 25,-3-8-54,0 1 1,0-1-1,1 1 0,-1-1 0,0 1 0,0-1 0,0 1 0,0-1 0,0 1 0,0-1 0,0 1 0,0-1 0,0 1 0,0-1 0,-1 1 0,1-1 0,0 1 0,0-1 1,0 0-1,-1 1 0,1-1 0,0 1 0,0-1 0,-1 1 0,1-1 0,0 0 0,-1 1 0,1-1 0,-1 0 0,1 1 0,0-1 0,-1 0 0,0 1 0,-14 11 24,-2 0 0,1 0-1,-1-2 1,-1 0-1,0-1 1,0 0-1,-1-2 1,0 0 0,-21 4-1,-33 5-2,-88 9-1,79-16-3,-1-4 1,-110-6-1,147-2-38,-1-3 1,1-1-1,0-3 0,1-1 0,-75-30 0,96 31-17,12 6 7,-1-1 0,1-1 0,1 0 0,-1-1 0,-13-10 0,-4-5-49,22 17-18,2-2-167,-14-21 93,14 21 73,11 4 27,17-10 61,-7 9 20,-7 3-16,1 0-1,-1 1 0,1-1 0,-1 1-1,1 1 1,-1 0 0,1 1 0,16 4 0,53 18-17,-66-17 57,16 12-39,-15-5 22,-5-5-16,-5-5 1,0 0 0,-1 0 0,1 0 0,-1 0 0,0 1 0,0-1 0,4 11 0,31 63 118,-35-63-14,-10 67 190,1-66-134,-42 66 56,33-66-141,2-5-62,-15 12 5,-1-1 0,-1-1 0,-43 22 0,41-29-8,1-1 0,-2-2-1,0-1 1,-36 6-1,52-13-16,-1-1-1,1-1 1,0 0-1,-1-1 1,1-1-1,-1-1 1,1 0-1,0-1 1,-33-11-1,40 10-32,1-1 0,-1 0 0,1 0 0,-1-1 0,1-1 0,1 1 0,0-2-1,-9-8 1,-6-10-771,-24-34 0,46 58 761,-9-12-548,0-1 0,2 0 0,-1 0 0,2-1 0,0 0 0,1-1 0,1 1 0,0-1 0,1 0 0,1 0 0,1-1 0,0 1 0,1-27 0,9-35-2633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3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1437 4412,'0'0'2732,"-6"-2"-2085,-19-7-13,25 9-613,-1 0 0,1 0 0,-1 0 0,1-1 0,0 1 1,-1 0-1,1 0 0,-1-1 0,1 1 0,-1 0 0,1 0 0,-1-1 1,1 1-1,0 0 0,-1-1 0,1 1 0,0-1 0,-1 1 0,1 0 1,0-1-1,0 1 0,-1-1 0,1 0 0,-2-2 19,-2-4 8,0 0-1,0 0 1,1-1 0,0 0-1,0 1 1,1-1-1,0 0 1,0 0 0,0 0-1,1-1 1,1-12 0,2 7-46,1 0 1,0 0 0,1 0 0,1 0 0,0 1-1,1 0 1,0 0 0,1 0 0,1 1 0,0 0-1,0 0 1,1 1 0,1 0 0,0 1-1,0 0 1,1 0 0,0 1 0,1 1 0,22-13-1,-22 14-4,0 0 0,1 1 0,0 1 0,0 0-1,0 0 1,1 2 0,0 0 0,0 0-1,-1 1 1,1 1 0,0 0 0,1 1-1,-1 1 1,0 0 0,0 0 0,-1 2 0,1 0-1,0 0 1,23 10 0,-25-4 8,-5-1 15,-1-1-1,1 1 1,5 11 0,-10-16 1,0 0 0,0 0 0,-1 1 0,1-1 0,-1 1 0,0-1 0,0 1 0,0-1 1,0 1-1,-1 0 0,1-1 0,-1 1 0,0 0 0,-1 5 0,0-4 36,-1 0 1,0 0-1,0 0 0,-1-1 0,1 1 1,-1 0-1,0-1 0,0 0 1,-1 0-1,-4 5 0,-2 1 188,-1 0 0,-19 13 0,11-10 97,-1-2 0,0 0 1,0-2-1,-1 0 1,-1-1-1,1-1 0,-1-1 1,0-1-1,-1-1 0,-34 2 1,54-6-236,0 0 0,1 0 0,-1 0 0,0 0 0,1-1 1,-1 1-1,0-1 0,1 1 0,-1-1 0,0 0 0,-2-1 0,-2-1 99,6 2-182,0 1 0,0 0 1,1 0-1,-1-1 0,0 1 0,0 0 1,0-1-1,1 1 0,-1-1 0,0 1 1,0-1-1,1 1 0,-1-1 0,0 1 1,1-1-1,-1 0 0,-8-8 28,1-1 0,0 1-1,1-1 1,0-1 0,0 1 0,1-1-1,0 0 1,1-1 0,-6-21 0,2-4-39,3 0 0,1-1 0,1 0 0,2 0 0,4-43 1,29-192-117,-18 187 29,-6 33-60,6-29-1562,-4 0 0,-2-136 0,-9 200 430,-6-30 0,-10-14-2092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9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1631 0 3748,'-96'12'2099,"82"-7"-1277,-58 42 528,56-31-824,-23 35 74,-44 72 0,68-96-454,1 0-1,2 1 1,0 0 0,2 1 0,-9 42-1,16-55-120,1 1 0,0 0 0,1-1-1,0 1 1,2 0 0,0-1 0,1 1-1,0-1 1,2 1 0,0-1 0,8 23-1,8 3-1,-6-7-9,-12-28 39,-10-14-108,-14-7 53,0 0 0,0 1 0,-36-14 0,46 22 1,0 1 1,0 0 0,0 1-1,-1 0 1,1 1-1,-1 0 1,1 1 0,-1 1-1,0 0 1,-15 2-1,16 0 43,0 1 0,0 0-1,0 1 1,1 1 0,0-1 0,0 2-1,0 0 1,1 0 0,-1 1 0,1 0-1,1 1 1,0 0 0,0 0-1,0 1 1,-9 13 0,-4 9 291,2 1 1,2 0-1,-26 61 0,-32 116 400,54-140-351,-45 99 0,56-154-97,5-8-256,0-1 0,0 0 1,0 0-1,-1-1 0,1 1 1,-1-1-1,0-1 0,0 1 1,-1-1-1,1-1 0,-1 1 1,1-1-1,-1-1 0,0 1 1,0-1-1,0-1 0,-12 1 1,8-3 1,-1-1 1,1 0-1,0-1 1,0 0-1,1 0 1,-1-1-1,1-1 1,0 0-1,0-1 1,1 0-1,0 0 0,-10-10 1,-1-3 1,1 0-1,0-2 1,2-1-1,-19-29 1,18 21-36,2 0 1,1-2-1,2 0 0,1 0 1,1-1-1,2-1 1,2 0-1,1 0 0,1-1 1,3 1-1,0-68 0,4 91-9,0 0-1,0-1 1,2 1-1,-1 0 1,1 0-1,1 0 0,0 1 1,1-1-1,0 1 1,1 0-1,0 1 1,1-1-1,11-13 0,-7 12-55,0 1-1,1 0 0,0 0 0,1 1 0,0 1 1,1 0-1,0 1 0,0 1 0,31-12 0,-13 9-906,1 0-1,0 3 1,49-6-1,27 4-2558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20 4220,'0'0'4307,"-4"-3"-3616,-15-11-44,18 14-625,1 0 0,0-1 0,0 1 0,0 0 0,-1 0 0,1 0 0,0-1 0,0 1 0,-1 0 0,1 0 0,0 0 0,0 0 0,-1 0 0,1 0 0,0-1 0,-1 1 0,1 0 0,0 0 0,0 0 0,-1 0 0,1 0 0,0 0 0,-1 0 0,1 0 0,0 0 0,-1 1-1,1-1 1,0 0 0,0 0 0,-1 0 0,1 0 0,0 0 0,0 0 0,-1 1 0,1-1 0,0 0 0,-1 0 0,-5 2 238,4-1-183,-1 0-1,1-1 1,0 1 0,0 0-1,0 0 1,0 0-1,0 1 1,1-1-1,-1 0 1,0 1-1,0-1 1,1 1-1,-1-1 1,-1 4-1,-107 126 1292,70-80-1062,-51 52 1,47-59-261,1-3-42,34-34-301,-21 18 645,10-7-5490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6205,'0'0'2610,"7"2"-1577,28 17-263,0 1 1,-1 1-1,-2 2 0,36 32 1,47 34-369,-63-49-398,-29-23-20,-18-14-179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4020,'0'0'4617,"-5"0"-3434,-14 0-186,14 0 602,2 4-1075,-10 11-190,1 1 0,-11 21 1,-14 18-130,28-43-186,-18 20 50,-13 7-558,-1-1 1,-54 37 0,90-72-1380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34 4568,'0'0'1773,"-10"-5"-947,-3-1-550,0 0 0,-17-4 0,24 8-165,0 1-1,0 0 1,-1 0 0,1 0 0,0 1-1,-1 0 1,1 0 0,0 0-1,-12 3 1,4 2 73,0 0 0,0 1 0,0 0 0,1 1 0,0 0 0,1 1-1,-15 12 1,4-1 153,2 1-1,-34 38 1,46-47-224,1-1 0,0 2-1,1-1 1,0 1 0,1 0 0,0 1-1,1-1 1,-7 24 0,11-31-81,0 0 0,0 0 0,1 0 0,-1 1 0,1-1 1,0 0-1,0 0 0,1 0 0,0 0 0,0 1 0,0-1 0,0 0 0,1 0 0,0-1 0,0 1 1,0 0-1,0-1 0,1 1 0,0-1 0,0 0 0,0 0 0,0 0 0,1 0 0,0 0 0,6 5 1,0-3-5,0 0 1,1 0 0,0-1 0,0 0 0,0-1 0,0 0 0,1-1 0,0 0 0,-1-1 0,1 0-1,21 0 1,-16-1-21,0-2 0,0 0 0,0-1-1,-1 0 1,1-2 0,-1 0 0,31-12-1,-38 13-5,0-1 0,0-1 0,0 0 0,0 0-1,-1-1 1,0 0 0,0 0 0,-1-1 0,1 0-1,-1 0 1,-1-1 0,0 0 0,0 0 0,0 0-1,-1-1 1,0 0 0,-1 0 0,0 0 0,0-1 0,-1 1-1,0-1 1,-1 0 0,0 0 0,1-18 0,-2 16 1,-1 0 1,0 0-1,0 0 0,-1 0 1,-1 1-1,0-1 1,-1 0-1,0 1 1,-7-18-1,7 24-3,0-1 0,-1 0 0,1 1 0,-8-9 0,8 11 0,-1 0-1,1-1 1,-1 2-1,0-1 0,0 0 1,0 1-1,0-1 1,0 1-1,0 0 1,0 1-1,-1-1 0,1 1 1,-6-1-1,2 0-1,0 2 0,0-1-1,0 1 1,0 0-1,0 1 1,0 0 0,-8 2-1,-12 5-7,0 1 0,1 1 0,-34 18-1,36-16 7,-138 77-263,100-50-2908,55-34 2358,0 0-1763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5212,'0'0'1529,"5"0"-118,19 0 2245,-21 5-3378,21 27 633,36 66 0,-24-30-609,3-1 1,3-3-1,2-1 1,82 89-1,-101-122-271,-1-6-41,-18-19-67,-6-34-10879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4336,'0'0'3123,"0"6"-1779,0 35-212,-2 0 0,-8 46 0,6-66-959,-1 0-1,-1 0 1,-1-1-1,-1 0 1,-1 0-1,-13 22 1,3-9-116,-2-1 1,-1-1-1,-1-1 1,-2-1-1,-1-1 1,-1-1-1,-2-2 1,-61 44 0,36-37-576,49-30-327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5897,'42'-9'6401,"-37"16"-5833,2 3-402,15 21 549,31 54 0,-51-80-677,0 0 0,0 0 0,1-1 1,0 1-1,0-1 0,7 9 0,1 0-3,10 13 11,2-1 0,1-2 0,47 38-1,-64-56-175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4680,'0'0'7284,"-1"6"-6679,0 1-447,1-4-93,-1 0 0,1 0 0,-1 0-1,0 0 1,0 0 0,0 0 0,0 0 0,-3 4 0,-14 30 40,-3-2 0,-40 56 0,12-31-2469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40 3840,'0'0'2474,"-9"-7"-1958,-29-19-145,37 25-356,0 0 0,1 1 0,-1-1 1,0 1-1,1-1 0,-1 1 1,0-1-1,0 1 0,0 0 0,1-1 1,-1 1-1,0 0 0,0 0 1,0 0-1,0-1 0,1 1 0,-1 0 1,0 0-1,0 0 0,0 0 1,0 0-1,0 1 0,-1-1 0,-11 2 170,0 0 1,0 0-1,1 1 0,-1 1 0,1 0 0,0 1 0,0 0 0,0 1 0,1 0 0,-15 11 1,9-3 69,0 1 0,1 0 0,1 1 0,0 1 0,1 1 0,1 0 0,-18 32 0,13-17 19,13-16-40,3-4-171,1 1-1,1-1 0,0 0 1,3 16-1,-2-23 53,6 2 12,1-1-117,-1 1 0,1-1 0,1 0 0,0-1 0,-1 0 0,2 0 0,-1-1 0,1-1 0,0 1 0,0-1 0,16 4 1,-12-7 8,-1 0 0,1 0 0,19-2 0,-17-5-23,67-38 42,-68 33-9,-8 4-11,0-1 0,0 0 0,0 0 1,-1-1-1,0 1 0,-1-1 0,0-1 0,4-11 1,-6 15-16,-1 0 0,0 0 1,-1 0-1,0-1 0,0 1 1,0 0-1,-1 0 0,0-1 1,0 1-1,0 0 0,-1-1 1,0 1-1,0 0 1,-1 0-1,0 0 0,-4-11 1,2 6-11,3 8 6,0 0 0,-1 1 0,1-1 0,0 1 0,-1-1 0,1 1 0,-1-1 0,0 1 0,0 0 0,0 0 0,0 0 0,-5-3 0,-1-3 0,0 1 0,0 0 0,-1 0 1,0 1-1,0 0 0,-1 1 0,1 0 0,-1 0 0,-1 1 0,1 0 0,0 1 0,-22-4 0,18 7-1,-1 0 1,1 1-1,0 1 0,0 0 0,0 1 1,0 0-1,-21 9 0,14-4-2,0 1-1,1 1 1,-32 22 0,48-30 1,0 1 0,0 0 1,0 0-1,0 0 0,1 0 1,0 1-1,-6 6 0,2-1-18,4-7-25,0 1 0,0 0 0,1 0-1,-1 0 1,1 0 0,0 0 0,0 0 0,0 0-1,-3 7 1,1-1-205,-3 7-1217,-3 17-1057,8-25-562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4324,'0'0'3041,"7"-3"-1577,22-11-197,-22 10 1728,-1 8-2938,19 10 154,-24-14-186,0 1 0,0 0 0,0 0 1,0 0-1,0-1 0,0 1 1,0 0-1,0 0 0,0 0 0,0 0 1,0 1-1,0 0 0,109 160 1199,-67-91-883,4-1-1,2-3 0,102 105 0,-122-138-313,-22-26-33,-2-1-15,2-1-205,17 15-490,-17-15-583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9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9857,'75'29'1292,"10"-18"-264,4-14-396,5-5-300,0-13-188,1-8-296,5-3-1008,-12-18-1596,-16-3-1669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2 6249,'0'0'3962,"-7"-1"-3213,2 1-642,1-1-1,-1 1 0,0 0 0,0 1 1,1-1-1,-1 1 0,1 0 1,-1 0-1,0 0 0,1 0 0,0 1 1,-1 0-1,1 0 0,0 0 0,0 0 1,0 1-1,0 0 0,0 0 1,1 0-1,-1 0 0,1 0 0,0 1 1,0-1-1,-4 8 0,-83 127 1623,-56 77-609,92-151-1066,-3-2-1,-69 59 0,83-87-260,36-28-413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2632,'43'4'6808,"-39"0"-6014,2-2-482,-4-1-198,0 0-1,0 0 0,-1 0 1,1 0-1,0 0 1,-1 0-1,1 1 1,0-1-1,-1 1 1,0-1-1,1 1 1,1 2-1,22 26 816,32 53 0,-50-66-825,-6-13-61,1 1 1,0-1 0,0 0-1,1 0 1,-1 0-1,1 0 1,4 5-1,3 5 9,21 29 75,45 46 0,-47-60-129,-22-22 44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0 6149,'0'0'1786,"-8"5"-488,-19 10-474,1 2 0,0 1 1,-23 21-1,20-13-336,-103 91 633,59-48-1020,35-37-91,21-20-30,-19 14-1096,17-10-308,14-12-628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46 153 1504,'0'0'844,"-8"-2"-323,-30-9 7154,43 11-7217,12-1-200,0 0 1,0-2-1,0 0 1,16-5-1,72-26 331,-10 2-286,89-23 169,-180 54-369,0 0-78,6 1-1207,-14 7 197,-29 18-1493,-1 1-1613,6-1 2089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3336,'0'0'7961,"6"-1"-6940,127-41 1572,-4 0-230,-77 30-1244,73-8 0,-110 19-965,-13 1-149,0 0-1,0 0 0,-1 0 1,1-1-1,0 1 0,0-1 1,-1 1-1,1-1 0,-1 0 0,4-1 1,3-2 32,-3 3-479,6-3 912,28-30-14692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30 1912,'-6'-30'7693,"8"38"-7616,-2-6-42,1 1 1,-1 0-1,1-1 0,0 1 0,0-1 0,0 1 1,0-1-1,3 5 163,-4 1-56,0 24-36,0-24-16,-6 1-54,-19 24-26,24-32-9,0 0 1,1 0 0,-1 0-1,0 1 1,0-1-1,0 0 1,-1 0 0,1-1-1,0 1 1,0 0 0,0 0-1,-3 0 1,-17 11 4,-45 16 0,54-24-10,0 0-1,-1-1 1,0 0-1,0-1 1,1-1-1,-18 1 1,-133-16 65,-28 1-118,66 16 95,120-3-24,0 0 0,0 1 0,0 0 0,0 0 0,0 0 0,0 0 0,-7 4 0,-3 1 27,-1-3 11,10-1 13,1-1 0,0 0 0,0 1 0,0 0 0,-7 4 0,-22 10 91,25-12-69,4 2-10,-14 16-12,14-16-4,3 0-16,-8 17-38,8-17-17,3 0-5,3 16-12,-3-16-136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7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0 2204,'0'0'10378,"-4"1"-9979,-11 1-55,11-1 2068,-2 6-2133,-16 21-36,13-14-4,-24 95 651,30-98-764,0 0 0,1 0 0,-1 20 1,-2 12 267,-1-14-146,2 1 82,-3-1 0,-16 49-1,17-65-234,0-1-1,-1-1 1,-9 13-1,0-2 3,5-9-3,-11 4-96,0-1 1,-1 0-1,-46 21 1,42-26-236,0-1 0,-39 9 1,41-14-1918,-28 2 0,47-6 24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623 107 1884,'0'0'7266,"1"6"-7028,5 18-73,-6-10-33,-6 13-16,0-13-54,-13 13-45,7-15-34,4-5 18,4-3 6,0-1 1,-1 1-1,0-1 0,0 0 0,-6 3 0,4-1 0,-23 10-5,5-4-18,19-8-11,-11-32-283,13 24 277,1 0-1,0 0 1,0-1-1,0 1 1,0-1-1,-2-11 1,2 9-10,1-1 1,1 0-1,0 0 0,0 0 1,0 0-1,1 0 1,1 0-1,-1 1 0,1-1 1,1 0-1,4-15 0,14-30 41,-16 47-3,-2 2-26,4 0 3,19-15 12,-25 20 17,1 0 1,-1-1-1,1 1 1,-1-1-1,1 1 1,-1 0-1,1-1 1,-1 1-1,1 0 1,0-1-1,-1 1 1,1 0 0,-1 0-1,1 0 1,0 0-1,-1 0 1,1-1-1,0 1 1,-1 0-1,1 0 1,0 1-1,28-1 28,-27-1-27,0 1 0,0 0 0,0 0 0,0 0 0,0 1 0,0-1-1,0 0 1,0 1 0,0-1 0,0 1 0,0 0 0,0 0 0,0-1 0,2 3 0,2 0 2,31 13 75,-31-13 254,-2 3-215,9 18 16,-13-23-127,1-1 1,-1 1 0,0-1 0,0 1-1,1-1 1,-1 1 0,0 0 0,0-1-1,0 1 1,1-1 0,-1 1-1,0 0 1,0-1 0,0 1 0,0-1-1,0 1 1,0 0 0,0-1 0,0 1-1,-1 0 1,-11 61 170,6-51-155,2-3-19,2-6 0,1 1 0,-1 0 1,0-1-1,0 1 0,0-1 0,-1 0 1,1 0-1,0 0 0,-1 0 0,-3 2 1,-60 49 17,64-52-24,1 0 0,0 0 0,-1 0 0,1 0 0,-1 0 0,1 0 0,-1 0-1,0 0 1,1-1 0,-1 1 0,0 0 0,1-1 0,-1 0 0,0 1 0,-2-1 0,4 0 5,-1 0 0,0 0 0,0 0 0,0 1 0,0-1 0,0 0 0,1 0 0,-1 1 0,0-1 0,0 0 1,0 1-1,1-1 0,-1 1 0,0-1 0,1 1 0,-1-1 0,0 1 0,1 0 0,-2 1 0,-4-2 35,-16 2-50,16-1-42,4-8 4,1 3 51,0 0-4,1-1 0,-1 1 0,0 0 0,1 0 0,0 0 0,0 0 0,0 0 0,1-1 0,-1 1 0,1 0 0,0 0 0,0 0 0,3-7 0,6-13 7,-3 12 11,12-9-33,-14 16 10,0 0 38,14-15-19,-15 16 550,-10 6-474,-32 11 111,-51 25 159,-32 13 323,116-50-627,0 1 1,0 0-1,1 0 0,-1 0 0,1 1 0,-8 4 0,-3 2-1,-135 67 767,144-72-734,1 1 50,-1 1-77,3-4-17,1 1 0,-1-1 0,1 1 0,0 0-1,0 0 1,0 0 0,0 0 0,-1 3 0,-11 18 241,14-24-267,0 1 0,-1 0 1,1-1-1,0 1 1,-1-1-1,1 1 1,0-1-1,0 1 0,0 0 1,0-1-1,-1 1 1,1-1-1,0 1 1,0 0-1,0-1 0,0 1 1,0 0-1,1-1 1,-1 1-1,0 0 1,1 9 120,0 1 12,0-1 0,1 0 0,0-1-1,0 1 1,1 0 0,1-1 0,-1 1 0,10 15-1,-3-9 45,14 23 569,46 55 0,-54-74-324,-1 0-1,22 40 1,-36-58-372,0 1 1,1-1-1,-1 0 0,0 1 1,1-1-1,-1 0 0,1 0 1,0 0-1,0 0 0,0 0 1,3 2-1,-3-2-22,0 0 1,1 0-1,-1 0 1,0 0-1,0 1 0,0-1 1,-1 1-1,1-1 1,-1 1-1,1-1 0,1 5 1,24 45 532,-4-4-55,-10-18-247,-10-23 45,0 1-13,8 22-116,-8-23 98,-3-4-267,-1-1 0,1 1 0,0 0-1,-1-1 1,1 1 0,0-1 0,1 1 0,0 4-1,-1 0 20,0 0 818,0 0-469,0 19-107,0-19 186,0-19-7408,0 2 5570,1-10-3630,4-28 123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0 3700,'0'0'5986,"-7"5"-5447,-18 18-81,1 0 0,-31 39 1,-14 15 93,-113 100 209,146-143-487,29-29 549,40-34-815,-2-1-1,-1-2 1,38-52-1,1 1-34,-35 44 17,-8 3 27,-3 9 8,-18 21-29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 1352,'0'0'3553,"-6"1"-3102,-47 8 2933,49-8-3076,-2 2-141,0-1-83,-19 13 419,-51 56 209,74-69-682,-1 0 1,0 0 0,1 1 0,0-1 0,-1 1 0,1 0-1,0 0 1,0-1 0,-2 7 0,-3 3 41,-6 11 126,0-1 0,2 1 0,1 1-1,-10 32 1,18-51-172,1 0 0,-1 0 1,1 0-1,0 0 0,1 1 0,-1-1 0,1 0 0,0 1 0,0-1 0,1 0 1,-1 0-1,1 1 0,0-1 0,1 0 0,-1 0 0,1 0 0,3 5 1,-3-2 11,0-4-19,3 1 4,0 1-5,0 1-9,1-1 0,0 0-1,0 0 1,0 0 0,1-1 0,0 0 0,0-1-1,0 1 1,9 3 0,68 27 52,-72-33-29,37-2 143,0-2 0,72-13 1,-61 4-188,-58 11 16,0 0-1,1-1 0,-1 1 0,0-1 1,0 0-1,0 1 0,0-1 1,0 0-1,0 0 0,0-1 1,0 1-1,3-3 0,1 0 5,4-2-14,1 0-1,-1-1 1,17-16 0,-20 17 18,13-9 23,-6 3-39,-2 1 1,42-36 11,-47 42 10,-1-2-9,1 0-9,-3 5-1,-2-1 0,1 0-1,0 0 1,0 0-1,-1 0 1,0 0 0,0 0-1,4-8 1,10-19 0,-1-4 9,-12 27 8,-5 0 6,-3-19-27,3 19-30,0-1 38,-8-22 12,8 23-35,-5 2 0,-22-17 28,14 14 10,7 4-16,3 1-6,1 1 0,-1 0 1,0 1-1,1-1 0,-11-1 0,7 0 0,5 2 5,-1-1 1,1 1 0,0 0-1,-1 1 1,1-1 0,-1 1-1,1-1 1,0 1 0,-1 0-1,-4 1 1,-203 20-27,169-12 32,0 4-12,3-3-19,-9-1 40,23-3-8,19-5-25,0 0 3,-17 5 28,18-5 29,-26 23-30,25-19 2,1 1 17,-14 19-18,14-19-28,3-1-8,-22 53-844,21-52-813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1540 9 6917,'0'0'866,"-7"-2"188,-6 0-858,1 0-1,-1 1 1,0 0-1,0 1 1,0 0-1,1 1 0,-1 1 1,0 0-1,-14 5 1,-13 4 346,-63 28 0,56-17-200,1 2 0,1 2 0,2 2-1,-52 43 1,19-6 222,-86 96 0,-39 76-213,62-68-280,72-92-1083,-3-3 1,-82 67-1,99-101-1792,1-16-631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48 2068,'0'0'1042,"1"-6"-764,5-16-77,-5 16 2847,-2 6-3040,-1 0 0,0 0 0,0 0 0,1 0 0,-1 0 1,0-1-1,1 1 0,-1 0 0,0-1 0,1 1 1,-1-1-1,-2-1 0,2 1-1,0 0 0,-1 0 1,1 0-1,-1 0 0,1 1 0,-1-1 1,1 1-1,-1 0 0,1-1 0,-1 1 1,-4 1-1,-1-2 0,6 0-11,-1 1 0,0 0 0,1-1 0,-1 1 0,0 0 0,1 1 0,-1-1 0,0 0 0,1 1 0,-1 0 0,-3 1 0,-23 5 50,16-1-4,-26 22 372,4-5 210,21-9-154,1-1-287,2 2-1,0 0 1,1 0 0,0 1 0,1 0 0,1 0 0,-7 21 0,12-26-51,1 0 1,0 0 0,1 0-1,0 1 1,1-1 0,0 0-1,1 0 1,0 0 0,5 18-1,-4-22-71,0 0-1,0 0 1,1 0-1,0 0 0,0-1 1,0 1-1,1-1 1,0 0-1,1 0 1,-1-1-1,1 1 0,0-1 1,0 0-1,1 0 1,9 6-1,-1-3-35,1 0 0,0-2-1,0 0 1,0 0 0,0-1 0,1-1-1,0-1 1,0 0 0,0-1 0,32-1 0,-19-2-25,-1-2 0,1 0 0,0-3 1,-1 0-1,35-13 0,-48 13 8,0 0-1,-1-1 1,23-15-1,-3-1-3,-29 19-4,0-1 0,0 0 0,-1 0 0,1 0 1,-1 0-1,-1-1 0,1 0 0,-1 0 0,0 0 0,0 0 0,-1 0 0,1 0 0,-1-1 0,-1 1 0,1-1 0,-1 0 0,-1 1 1,1-1-1,-1 0 0,0 0 0,-1 1 0,1-1 0,-1 0 0,0 1 0,-4-11 0,1 5-5,-1 0-1,0 1 0,0-1 1,-1 1-1,-1 1 1,0-1-1,0 1 1,-1 0-1,0 1 0,-1-1 1,0 2-1,-1-1 1,-11-7-1,9 9-6,-1 1 1,0 0-1,0 1 0,-1 0 0,0 1 0,0 0 1,-28-3-1,39 7 11,-20-3 5,0 1 0,0 1-1,-1 1 1,1 2 0,-44 7 0,63-9-3,-1 1 0,1 0 0,-1 0 0,1 1-1,0-1 1,-1 1 0,-7 4 0,-2 2-3,0-3-1,11-4-1,0 0 1,-1 0-1,1 0 1,0 1 0,0 0-1,0-1 1,0 1-1,1 0 1,-1 0 0,-3 4-1,-19 16 3,19-17-11,1 1-15,-14 19-38,14-19-223,4 0-5009,-3 25 2442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186 149 1464,'0'0'3635,"-8"-1"-3650,-26-2-8,25 2 59,-1 7 92,-28 19 386,23-12 200,-40 62 323,48-58-705,4-4-228,0 0-1,2 1 1,-1-1-1,2 0 1,0 0-1,0 1 1,4 21 0,-2-26-68,0 0 0,1 0 1,-1 0-1,2 0 1,-1 0-1,1-1 1,1 0-1,-1 0 1,2 0-1,-1 0 1,1-1-1,0 0 0,9 9 1,1-3 5,0-1 0,1-1 1,0 0-1,0-1 0,1 0 0,35 11 1,-26-12-12,2-1 1,-1-1 0,1-2 0,37 2 0,-23-5 19,-1-2 0,1-3 0,-1-1 0,0-1 0,0-3 0,64-20 1,-84 21-23,-1-1 0,0-1 0,-1-1 0,0-1 0,32-22 0,-44 27-17,0 0-1,-1-1 1,0 0-1,0 0 1,-1 0-1,0-1 1,0 0-1,-1 0 1,0-1-1,0 0 1,-1 1-1,0-1 1,0-1-1,-1 1 1,3-18-1,-5 14 18,0 0-1,-1-1 1,0 1-1,-1-1 1,-1 1-1,-6-26 1,1 12-36,-3-1 0,-14-31 0,20 49 7,-1 2 1,0-1 0,-1 0-1,0 1 1,0 0-1,-1 1 1,0-1-1,0 1 1,-1 0-1,0 1 1,-9-6-1,4 4-1,0 1 0,0 1 1,-1 0-1,1 1 0,-1 0 0,0 1 0,-17-2 0,8 2-3,-1 2-1,1 1 1,-1 0-1,1 2 0,-1 1 1,1 1-1,-1 0 1,1 2-1,-31 11 0,-87 41-16,137-55 17,0 0 0,0 0 0,0 0 1,0 0-1,0 1 0,0 0 0,-3 3 0,-1 0-5,1-1-65,0 3-3225,-29 32 1017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786 0 2604,'0'0'1588,"-5"0"-1202,-10 0-204,3 0 2414,19 5-2135,14 10-255,32 23 459,83 78 1,-126-103-616,1 0 1,-2 0-1,0 1 1,10 19-1,-16-28 4,-6-1-28,-13 14-12,8-13-19,0-2 0,0 1 0,-1-1 0,-11 3 1,16-5-8,-7-1-6,-13-3-28,12-1 0,-11-10 4,17 11-3,-5-11-30,10 13 71,0 0 0,0 0 0,0 0 1,0 0-1,0 0 0,0-1 1,0 1-1,0 0 0,1 0 1,-1-1-1,0 1 0,1-1 1,-1 1-1,1 0 0,-1-1 1,1-2-1,-6-17-7,5 15 211,-5 9-174,-123 71-32,105-55-8,-1 3-12,24-22 26,0 1 1,0 0 0,-1 1 0,1-1 0,0 0 0,0 0 0,0 0 0,0 1 0,0-1 0,0 0 0,1 1 0,-1-1 0,0 1 0,1-1 0,-1 1 0,0 2-1,0 0-3,1-3 3,0-1-1,0 0 1,-1 1-1,1-1 1,0 0-1,0 1 1,0-1 0,0 1-1,0-1 1,-1 0-1,1 1 1,0-1-1,0 0 1,0 1-1,0-1 1,0 1 0,0-1-1,0 0 1,0 1-1,1-1 1,-1 1-1,0-1 1,0 0-1,0 1 1,6 18 3,-6-18-3,0-1 0,0 1 1,0-1-1,0 0 0,1 1 1,-1-1-1,0 0 0,0 1 1,0-1-1,1 0 1,-1 1-1,0-1 0,0 0 1,1 0-1,-1 1 0,0-1 1,0 0-1,1 0 0,-1 1 1,0-1-1,1 0 1,-1 0-1,0 0 0,1 0 1,-1 1-1,1-1 0,-1 0 1,0 0-1,1 0 0,0 0 1,17 5-5,1 0 0,0-1 0,1-2 0,-1 0 0,0 0 0,1-2 0,38-4 1,-37 2 24,-16 1-32,-13 1-231,-19 0 235,0 2 0,-45 7 0,-43 24-28,110-32 71,-24-1-212,30 4 203,3 12-11,-3-12 65,-6-4-117,-4-3-3,1 1-1,-1-1 0,1 0 1,0-1-1,0 0 1,0 0-1,-11-8 0,3 0-115,0 0-1,-17-19 1,25 19 32,-4-12 40,-14-48 0,25 66 106,4 12-10,26 45 55,-27-47 156,-8-1-223,-16 4 164,1 2 0,0 1-1,0 0 1,1 2 0,0 0 0,-29 24-1,-4 10 96,-78 50 0,126-92-326,-2-1-417,-55 21-4424,57-22 2959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3064,'0'0'954,"5"9"-13,16 24-127,-15-18-208,-2 12-128,-3-21-148,-2 1-80,-3 21-110,3-21 45,-4 0-162,-16 20-37,16-21 44,-3-4-66,-20 7 60,21-7-10,2-9-66,-14-23 67,13 15 6,0-13-9,5 21-50,1-26 18,0 26 1169,-5 13-868,-24 31-30,5-10-205,1 3-263,18-24-1023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0 2880,'0'0'4807,"0"8"-4361,1 0-295,-1-4-71,0-1-1,1 1 0,-1-1 0,0 1 1,-1 0-1,1-1 0,-1 1 0,-1 4 0,1 1 45,1-5-33,0 1-1,-1-1 1,0 0-1,0 1 0,-1-1 1,-2 8-1,-3 8 73,-1 1-1,-1-1 0,-1 0 1,-1-1-1,0 0 0,-1-1 1,-1 0-1,-1-1 0,-24 23 1,21-24-151,-1-1 0,-1-1 0,0-1 0,-22 12 0,-5-6-10,10-6 4,-1-4-5,29-8-33,6-8-1491,-8-23 1299,8 22 102,9 3-24,24-14 174,-24 14 160,-2 12-150,14 20 82,-13-14 44,-4-8-97,-1-3-40,-1 0 0,1 0 1,-1 0-1,1 0 0,-1 0 0,0 0 0,0 0 1,1 0-1,-1-1 0,-1 1 0,1 0 0,0 0 0,-1 4 1,-16 51 402,15-50-386,-6-1-14,-3 4-248,-1-1-1,0 0 1,0-1 0,-1 0 0,0-1 0,0 0 0,-1-1-1,0-1 1,-17 5 0,27-9-141,1 0 1,0-1-1,-1 1 0,1-1 0,-1 0 1,1 0-1,-1 0 0,-3-1 0,-1 0-340,1 1-1493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0 2080,'0'0'3054,"2"7"-2858,0 0-164,-1-4-19,0 0 0,0-1 0,-1 1 0,1 0 0,-1 0-1,0 0 1,1 3 0,-1-2 0,-1 0 0,1 0 0,0 0 0,-1-1-1,0 1 1,0 0 0,0-1 0,-3 6 0,1 1-2,0-1 16,1-1 8,-10 24-4,9-24 3,-4-13-2672,-21-16 2594,20 15 1026,4 13-925,-1 1-42,-14 17 330,16-22-337,0 0-1,0-1 1,0 1 0,0-1-1,0 0 1,-6 3-1,0 0-6,2-1-21,-36-4 1,35 0-13,3-6-202,-14-21 177,12 13 56,-3-14-56,8 21 183,2 14-106,1 1-6,-1-4-3,0-1 0,0 1 1,0 0-1,0-1 1,0 1-1,-1-1 1,-1 7-1,-3 22-3,3-24-16,2 1 41,0 32 180,-2-34 51,-8 20 140,8-21 460,-3 2-593,-14 22-52,14-23-21,-1 0 29,-19 20-16,19-20 340,-1-1-409,-22 18-91,22-17 5,-1-7-53,-35 4 26,36-7 15,-22-11-23,22 10-18,0-5 44,7 8-47,-12-15 20,-15-27 0,23 36-17,1 0 0,-1 0 0,2 0 0,-1-1 0,1 1 0,0-1 0,1 1 0,-2-16 0,6 1 41,0-1-1,1 1 0,11-34 1,-15 55-43,0 0 1,1 0-1,-1 0 0,0 0 1,1 0-1,-1 0 1,1 0-1,-1 1 1,1-1-1,-1 0 0,1 0 1,0 0-1,-1 1 1,2-2-1,23-23-40,-19 19-103,0 1-620,17-14-886,-17 14-427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3464,'0'0'732,"52"16"-108,-10-12 105,10-4-541,-9-4-248,8-12-1701,-8 0 49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 0 2172,'0'0'3861,"0"9"-3675,1 2-140,0-6-19,-1 1 0,0-1 0,0 1 0,-1-1 0,-1 8 0,-1 15-3,2-21-4,-3 1-3,-11 22-16,11-23-40,-5-8-2322,-25-4 2417,33 4-48,0 1 0,0 0 0,0 0 0,0 0 0,1 0 0,-1 0 0,0 0 0,0 0 0,0 0 0,0 0 0,0 0 0,0 0 0,0 1-1,1-1 1,-3 1 0,-5 1 39,5-2-23,0 1 0,0 0 0,0 0 0,0 0 0,0 0 1,1 0-1,-1 1 0,0-1 0,1 1 0,-5 3 0,-21 14 141,21-14 27,0 1-65,-22 19-23,22-19 152,-12-9-417,17 2 170,0 1 1,0-1-1,0 1 1,-1 0-1,1-1 1,0 1-1,0 0 0,0 0 1,-1 0-1,1 1 1,0-1-1,0 0 1,-3 2-1,-4-2 111,5 0-47,1 0-1,-1 0 1,1 1-1,-1-1 1,1 1-1,-1 0 1,1 0 0,0 0-1,-1 0 1,-3 3-1,-15 5 130,-200 74 1860,192-76-1944,1-1-1,-1-1 0,0-2 0,-57-1 1,80-2-129,3-5-4054,-12-23 2125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4096,'45'4'1501,"4"-4"-805,-3 0 288,-4-4-676,1-8-1664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4684,'0'0'4489,"0"32"-3805,34-48-6065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8:59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0 218 9729,'100'-25'1376,"3"1"-304,-3 3-400,-6-7-348,1 3-160,-1 1-100,-6-1-124,-16 5-864,-15 4-992,-11 7-944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0 808,'0'0'3566,"-6"8"-2996,-19 22-7,19-23-43,2 0-85,-11 20-64,11-20-28,-1 1-2,1 2-227,2-6-52,0 0-1,0 0 0,0 0 1,-1 0-1,1 0 0,-1 0 1,0-1-1,-3 4 0,0 2 19,3-5-43,-1 0 0,1 0-1,-1 1 1,0-2 0,1 1 0,-7 4 0,0 2-16,-33 25 41,-43 33-21,83-64-71,0-1 0,-1-1-1,1 1 1,-1 0 0,0-1 0,0 0 0,0 1 0,-7 1 0,1 1-143,1-1-825,2 0-484,-21 10-184,21-11-45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2548,'0'0'912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5 2508,'0'0'4295,"-2"7"-4141,-5 26 96,2-25-138,-23 37 24,-1 0 32,1 1 10,9-13-124,14-25 5,0-1 12,-14 22 93,14-21 347,0-2-320,-16 18-103,16-17 315,-2-11-239,-22-12-2,28 15-156,1 1 0,-1 0 0,0-1 0,1 1 0,-1-1 0,0 1 0,1-1 0,-1 1 0,1-1 0,-1 1 0,1-1 0,-1 1 0,1-1 0,-1 0 0,1 1 0,-1-1 0,1-1 0,-3-3 9,0 0 0,0-1 0,1 0 0,0 1 0,0-1 0,0 0 0,1 0 0,0 0 0,0 0 1,1 0-1,-1 0 0,1 0 0,1 0 0,-1-1 0,1 1 0,2-8 0,0 2 2,-3 8-12,1 0 0,0 1 0,1-1 0,-1 0 0,1 1 0,0-1 0,0 1 0,2-4 0,25-43-64,-10 18-204,-15 24-670,5 3-762,25-18-477,-25 17-84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4288,'0'0'2981,"-14"41"-2177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7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3312,'0'0'204,"28"-9"-136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7117,'0'0'132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10486 376 2736,'0'0'790,"0"-6"76,1 1-630,-1 4-173,1-1 0,-1 1 0,0-1 0,0 1 0,0-1 0,0 0-1,0 1 1,0-1 0,0 1 0,-1-1 0,1 0 0,0 1 0,-1-1 0,1 1-1,-1-1 1,-1-1 0,1-4 97,0 4-85,0 0-1,0 0 1,0 0-1,-1 0 1,1 0 0,0 0-1,-1 0 1,-2-3 0,-11-18 247,2 11-106,-18-11-21,-58-41 341,46 42-381,0 2 1,-1 2-1,-2 1 1,1 3-1,-2 2 1,-55-9-1,-290-21 473,46 43-175,-1 29-354,177-13-53,-218 24 5,-189 14 38,-183-42-76,74-4-5,641-6-12,-745 53 29,674-41 13,-320 54-34,-116 55-29,103-33 63,-429 105 11,636-133-5,-138 44-3,289-74-56,-124 49 28,118-41-1,-30 15 16,41-13-4,-183 87 93,124-52-72,96-49-36,1 3 0,2 2-1,-44 39 1,-28 46 149,-193 255 0,241-274 42,4 3-1,5 2 1,4 4 0,-82 221 0,111-240-15,-20 121 0,18-72-16,-4 0 0,-49 225 131,62-213-173,6-34-23,-18 243 142,29 5 55,4-275-219,-7 162 34,0 3-55,11 114 98,7-166-111,8 0 0,70 303 0,-24-270-39,57 179-61,-113-385 51,13 41-8,3-1 0,3-1 0,41 72 0,40 45 9,1-18-4,-104-159 1,136 185-26,-113-158 30,2-1 0,1-2-1,47 37 1,117 82-69,-97-80 47,137 75-1,-104-73-10,38 21 77,150 52-90,-223-108 42,140 35 0,7 5 27,-10 19-43,-233-97 19,213 83 27,-58-24-33,-21-11 32,-20-8-49,276 74 56,-326-101-23,1-2 0,0-3 0,71-1 0,200-19-10,211-51 74,-362 39-94,104-3 72,435 15 0,-439 6-56,-218 0 26,-1-4-1,78-21 0,-73 12-36,241-72 47,-52 20-6,-145 42-29,205-43 21,-184 45-13,-22 5 8,336-104 82,-411 112-98,183-70 3,-175 63 25,-1-3 0,69-46-1,-8-2-37,-48 34 14,12-17 17,-6-3 5,1-12-28,-5 7 1,-32 35 12,-4 4 12,-1-1 0,27-35 0,205-284 64,-190 234 84,-32 50 277,46-90 248,-61 111-601,10-26 49,33-107 0,-24 61-122,-33 96-10,23-63 32,23-97 0,-48 157-22,79-388 143,-61 280-1,14-90 518,-1-21-394,-13-64-18,-18 213-62,-2 57-92,-1 0 1,-6-61-1,0 58-12,-1-46 0,1 3-66,-10-112-45,9 84 30,4-19-11,2 76 4,0-13-9,0-255 38,-2 294-58,-15-165 27,16 128-13,-8-150-23,-6 1 21,-7-44-8,12 148 46,1-33-75,1-31 15,1 2 61,7-208-90,4-216 38,-8 521-41,-3-121 8,7 84 39,-2-30-30,-3-80 89,5 197-54,-2 1 0,-3-23-1,-1-8-16,-8-78-15,10 99 49,-4-31-26,0 6 89,5 18-46,2 26-67,-4 0 11,-27-45-24,-71-93 0,100 144 39,0 0 1,1 0-1,-1 0 0,1-1 0,0 1 1,-3-8-1,3 8 20,0-1 0,0 0 0,0 1 0,-1-1 0,1 1 0,-6-6 0,-29-35 3,8 10 11,19 19-15,8 11-11,-1 0 0,0 0 0,0 0-1,0 1 1,-1-1 0,1 1 0,-1 0-1,-6-4 1,-31-26-15,25 19 26,-21-16-9,-15-7-63,-76-42 5,119 75 100,1-2 7,-27-15-40,27 15-26,1 2-10,-22-16 39,22 16 16,0 0-99,-22-10 62,22 11-80,-44 64-13076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671 1 2204,'0'0'6454,"-7"3"-6353,-9 5-73,0-1 1,-1 0-1,0-2 0,0 0 1,-24 4-1,-100 8 38,102-13-62,-3 1 32,-216 30 179,252-34-65,-1 0-53,1 1-69,-19 3 265,23 3 299,-2 4-440,1 1 0,1-1 0,0 0 1,0 1-1,2 0 0,-1-1 0,1 1 1,4 19-1,22 66 627,64 156 0,-86-243-718,28 94 324,-10-26-218,-7-23-40,9 61 0,-23-108-115,0-4-4,-1-3 46,0 0-1,0-1 1,0 1-1,1-1 1,-1 1-1,0 0 1,1-1-1,-1 1 1,1-1-1,1 3 1,1 6-1892,-2 0-4139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1900,'0'0'8142,"0"7"-7784,0 21 8,0-21 154,5 0-332,14 19 30,-14-19 22,4-3 19,3 2-165,1 0 0,0-1-1,0 0 1,0-1 0,1-1-1,-1 0 1,1-1 0,0-1-1,0 0 1,13 0 0,144-17 305,-169 15-400,0 1 1,0 0-1,0 0 0,0-1 0,1 1 1,-1 0-1,0 1 0,0-1 0,0 0 1,0 1-1,0-1 0,3 2 0,-3-2 4,0 1 1,0-1-1,0 1 0,0-1 0,0 1 0,1-1 0,-1 0 1,0 0-1,0 0 0,0-1 0,0 1 0,3-1 1,57-7 115,80-23 1,-135 29-87,-4 2-28,0 0-1,-1 0 1,1-1 0,0 1 0,-1-1 0,1 1 0,0-1 0,4-2 0,0 0-4,0 1 19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6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1 583 1696,'0'0'2764,"7"-1"-2131,14-1-78,0-1 0,-1-1 0,33-10 0,-32 3-380,1-1 0,-2-1-1,32-25 1,-34 23-162,-1 0-1,0-2 1,-1 0 0,-1-1 0,13-20-1,-6 4 14,35-72-1,-52 93-23,-1 1 0,0-1 0,-1 0-1,0 0 1,-1 0 0,-1 0 0,0 0-1,0 0 1,-2-1 0,1 1 0,-2 0-1,-2-14 1,3 25-2,1 1 1,0-1-1,0 1 0,-1-1 0,1 1 0,-1 0 1,1-1-1,-1 1 0,0-1 0,1 1 1,-1 0-1,0-1 0,0 1 0,-1-1 0,1 1 0,1 1 0,-1-1 0,1 1 0,-1-1 0,1 0 0,-1 1 0,1-1 0,0 0 0,-1 1 0,1-1 0,0 0 0,0 0 0,0 1 0,-1-1 0,1 0 0,0 0 0,0 1 0,0-1 0,0 0 0,0-1 0,-7 1-38,-1 0 40,1 0-1,-1 1 1,1-1 0,-1 1-1,1 1 1,-10 1-1,5 6-44,-10 12 46,1 1 1,2 1-1,0 1 0,-30 48 0,15-12 17,-22 44 24,9 10-44,25-44 132,22-69-127,0 1-1,0 0 1,0-1 0,-1 1-1,1 0 1,0-1-1,0 1 1,0 0-1,0-1 1,0 1-1,1 0 1,-1 0-1,0-1 1,0 1-1,0-1 1,0 1-1,1 1 1,1 5 30,-2-5-10,1 1 0,0-1 0,-1 1 0,1-1 0,0 1 0,0-1 0,1 0 0,-1 0 1,0 0-1,1 1 0,2 1 0,15 23 170,-18-26-183,0 1-1,0-1 0,-1 0 1,1 0-1,1 0 1,-1 0-1,0 0 1,0 0-1,0-1 1,0 1-1,3 1 0,82 44 292,176 67 0,-33-20 195,-210-83-400,39 25-26,-20-13-9,-29-16 293,0 1-230,25 23-34,-25-22-2,-9 1 2,0 35-12,-9-35-53,-25 26-33,16-20 13,-2-4-10,0-1 0,-36 13 0,55-22-3,0-1 0,-1 1 1,1-1-1,-1 0 0,1 0 0,-1 0 0,1 0 1,0 0-1,-1 0 0,1 0 0,-1 0 0,1 0 0,-3-1 1,-24-4-106,0-2-1,1-1 1,-1 0 0,2-2 0,-51-27 0,60 27 75,-28-13 11,7 2 9,31 17 118,3 12 42,0-2-74,2-2-22,0 0 0,0 0-1,0 1 1,0-1 0,1 0-1,0 1 1,-1 0 0,2-1-1,-1 1 1,0 0 0,1-1-1,0 1 1,0 0 0,1-1-1,0 6 1,7 27 369,16 41 0,7 32 326,-26-95-612,1-7-97,-4-5-21,0 1 0,0-1-1,0 1 1,0 0 0,-1-1 0,1 1 0,1 8 0,11 35 90,-11-41-245,4 8 339,-5-1-3445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9:54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4308,'48'-19'-536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7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2224,'0'0'5479,"-1"7"-4784,-5 22-98,6-28-560,-1 0 0,1 0 0,0 0 0,0 0-1,0 0 1,0 1 0,0-1 0,0 0 0,0 0 0,1 0 0,-1 0 0,1 3 0,144 460 3004,-137-446-2970,8 24 173,20 49-69,-32-83-137,-2 1-42,8 26 4,-8-26 23,-2-21-6664,-1-50 4365,-3-10 214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43 282 1724,'-4'-8'417,"-8"-14"77,-12-34-1,21 40-5,3-17 0,3 17 17,6-14-91,-2 16 70,13-13 50,-20 26-497,1 0 0,-1 0 1,1 0-1,0 0 0,0 1 1,0-1-1,0 0 0,0 0 1,-1 1-1,1-1 0,0 0 1,1 1-1,0-1 0,15-8 146,1 2-1,0 0 1,1 1 0,0 1-1,0 0 1,0 2-1,0 0 1,29 0 0,11 3 202,99 12 1,-130-7-207,0 1-1,-1 2 1,0 1-1,0 1 1,-1 1-1,0 1 1,26 17-1,-48-27-162,0 0 0,0 1 0,-1-1 1,1 1-1,0 0 0,3 3 0,0 1 20,-1-3 89,-1 2 25,14 18 36,-19-23-176,1-1 0,0 1 0,-1 0 0,1-1 0,-1 1 0,1 0 1,-1 0-1,0-1 0,1 1 0,-1 0 0,0 0 0,0 0 0,1 0 0,-1 0 1,0 0-1,0 5-4,1 0 0,-1 0 1,0 0-1,-1 0 0,0 0 0,0 0 1,0-1-1,0 1 0,-1 0 1,0-1-1,0 1 0,-1-1 0,0 0 1,0 0-1,0 0 0,0 0 0,-1 0 1,-6 6-1,-10 12 0,-1-2-1,-27 22 1,45-40 0,0-1-1,0 1 1,0-1 0,0 1 0,-1-1 0,1 0 0,-7 3 0,-20 9 40,24-10-47,5-2-1,-1-1-1,0 1 0,0-1 1,0 0-1,-1 0 0,1 0 1,0 0-1,0 0 0,-1 0 1,1-1-1,-4 2 0,-18 5-188,56-9 191,-1 1-1,1 1 1,37 6-1,101 22 36,-98-15-16,-36-6 108,0 0-1,0 3 1,-1 1 0,-1 1-1,0 2 1,-1 2 0,44 26-1,-35-10 435,-35-27-310,-3 3-69,0 1-157,-1 1 1,0-1 0,0 1-1,-1 0 1,2 17-1,-4-26-21,0 0-1,0 0 0,0 0 1,0-1-1,0 1 1,-1 0-1,1 0 0,0 0 1,0 0-1,-1 0 1,1 0-1,-1-1 1,1 1-1,0 0 0,-1 0 1,0-1-1,0 2 1,-15 20 1,0-1 1,-1-1-1,-1 0 1,-33 27 0,-14-1 0,-1-2 1,-3-4 0,-130 56-1,169-82-1,-1-2-1,0-1 0,-1-2 0,-35 6 1,55-11-1,5-2 3,0 0 1,1-1-1,-1 0 0,0 0 1,-12 0-1,-21 1-17,30-2-20,3 0-368,-21 0 10,21 0-81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29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 3328,'0'0'2147,"5"7"-1072,156 258 2243,-157-257-3289,0 1 0,0 0 0,-1 0 0,0 0 0,-1 0 0,0 0-1,0 0 1,-1 1 0,0-1 0,-1 0 0,0 1 0,0-1 0,-1 1 0,0-1 0,-1 0 0,0 0-1,-1 1 1,0-1 0,0-1 0,0 1 0,-1 0 0,-1-1 0,0 0 0,0 0 0,0 0-1,-9 9 1,4-6-27,0-1-1,-1 0 0,0-1 0,-1 0 0,-18 10 0,24-15-1,0-1-1,0 0 1,-1 0-1,0-1 1,1 1-1,-1-2 1,0 1-1,0-1 1,0 0-1,0 0 1,0-1-1,-10 0 1,16 0 0,0 0-1,1 0 1,-1-1 0,0 1-1,0 0 1,1 0 0,-1 0-1,0-1 1,0 1 0,1 0-1,-1-1 1,0 1 0,1-1-1,-1 1 1,1-1 0,-1 1-1,0-2 1,-11-9-9,1-1 1,1 0-1,0 0 0,1-1 0,1 0 1,0-1-1,0 0 0,1 0 1,1 0-1,1-1 0,0 0 0,0 0 1,-1-16-1,3 14 17,0-31-1,6 53 161,2 5-36,0 1 0,-1-1 1,0 1-1,-1 0 0,-1 0 0,1 0 0,-2 0 0,1 1 0,-2-1 0,1 0 0,-2 1 0,1-1 0,-5 18 0,1-5-57,-1 0 0,-1 0 0,-1-1 0,-2 0 0,-17 36 0,3-19-128,-2-1-1,-35 44 1,29-44-609,26-32-566,-4 1-764,-34 32-840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0 3280,'0'0'1838,"2"8"-755,2 4-719,-1 1 1,-1-1-1,0 1 1,-1 0 0,0 0-1,-1 16 1,-6-15 118,-43 68-87,12-43-306,13-19-121,-2 0 1,-47 28-1,60-43-132,-8-3-114,-31-1 0,47-9 226,-14-25 18,14 25-13,3 1 54,-8-20 24,8 20 1008,-5 14-723,-11 11-169,1 1 1,1 1-1,-19 29 0,-5 23-1200,36-65-930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0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4060,'0'0'4417,"-14"42"-3397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0 2592,'-14'42'2732,"-23"24"-1795,8-13-89,6 0-248,3-10-276,-3 12-72,-5 1-136,-1-3-148,1 0 60,-4 0-376,-11 8-2977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0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364 494 3988,'-37'0'1803,"33"-7"-1701,-11-23 16,14 29-113,1 0 1,-1 1-1,1-1 0,0 1 0,0-1 0,-1 0 1,1 1-1,0-1 0,0 0 0,0 0 0,-1 1 1,1-1-1,0 0 0,0 1 0,0-1 1,0 0-1,0 0 0,1 1 0,-1-1 0,0-1 1,5-16 37,0-1 1,9-19-1,-4 24 11,-5 6-22,-3 5-21,0 0 1,1 0 0,-1 1 0,1-1-1,-1 0 1,1 1 0,0 0-1,0-1 1,0 1 0,4-2-1,-2 0-3,1 1-1,0-1 0,0 1 1,7-2-1,-8 4 20,0-1 0,0 1 0,1 1 0,-1-1 0,6 1 0,-3 0 222,-5 8-7,0-1-201,0 0 1,-1 1 0,0-1-1,-1 1 1,0 0 0,0-1-1,-1 1 1,0 0-1,0 0 1,0-1 0,-1 1-1,-1 0 1,1-1 0,-5 14-1,3-11-12,-1 0 0,1 0 0,-2 0 0,1-1-1,-1 0 1,-1 0 0,0 0 0,-7 9 0,-12 15 233,10-19 158,-56 33 703,70-46-1087,0-1 0,0 1 0,0 0 0,0-1 0,-1 1 0,1-1 0,0 1-1,0-1 1,0 0 0,0 0 0,-1 1 0,1-1 0,0 0 0,0 0 0,0 0 0,-1 0 0,1 0 0,0-1-1,0 1 1,-3-1 0,1 0 62,3 1-86,-1 0-1,1 0 0,-1 0 1,0 0-1,1 0 0,-1 0 0,1 0 1,-1 0-1,1 0 0,-1-1 1,1 1-1,-1 0 0,1 0 1,-1-1-1,1 1 0,-1 0 0,1-1 1,-1 1-1,0-1 0,-6-5 24,0-1 0,1 0 0,-1 0 0,2 0 0,-1-1 0,1 0 0,0 0 0,0 0 0,-6-17 0,-29-94 6,24 64-25,-78-188-238,48 145-6099,44 93 3963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1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41 5008,'6'-12'349,"-5"10"-18,0-1-1,0 1 1,0 0 0,0-1-1,0 1 1,0 0-1,-1-1 1,1 1 0,-1-6-1,0 11-197,1-1 0,-1 0 0,0 0-1,1 0 1,-1 0 0,1 0-1,0 0 1,-1 0 0,3 2-1,2 12 35,-2 5-14,-1 0 0,-1 0 0,-4 36 0,-13 61-11,1-49-113,-40 111 0,49-161-28,-1-6-18,-12 12-46,14-19-125,-1-6-11,-17 2 20,23-2 176,-1 1 0,1-1 0,0 0 0,-1 0 0,1 0 0,-1 0 0,1 0 0,-1 0 0,1 0 0,0-1 0,-1 1 0,1 0 0,-1 0 0,1 0 0,0 0 0,-1 0-1,1-1 1,-1 1 0,1 0 0,0 0 0,-1-1 0,1 1 0,0 0 0,-1 0 0,1-1 0,0 1 0,-1-1 0,-46-45-65,40 38 63,1 3 20,3-1 40,-6-17-30,7 18 32,-5 12-30,1 1-24,-1 0-1,2 1 1,-1 0-1,1 0 1,0 1 0,1-1-1,0 1 1,1 0-1,-5 20 1,4 3-1975,2 53 0,2-81 1560,0 33-2419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1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3788,'-3'8'804,"-6"22"129,6-23 177,7 2-759,1 0-238,12 30 313,-15-31-369,11 25 137,2-3-114,-14-29-75,0 0-1,-1-1 1,0 1-1,1 0 1,-1 0-1,1 0 1,-1 0-1,0 0 1,0 0-1,0 1 1,0-1-1,0 0 1,0 0 0,0 1-1,0 33 52,0-33-56,0-1 0,0 1-1,0-1 1,0 1 0,0-1 0,0 1-1,-1-1 1,1 1 0,-1-1 0,-1 3-1,-1 8 13,1-5 3,-1 0 0,0 0 0,0 0 0,-6 10 0,-10 18 16,14-26 435,-2-4 133,-22 17-151,22-17-78,2-16-284,0 2-79,1-1-1,1 0 1,-1 0-1,2 0 1,-1-1-1,2 1 1,-1-1 0,1 1-1,1-14 1,3 0-14,0 0 0,2 0 0,0 1 0,13-32 1,-9 26-200,-8 24-635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354 224 3864,'0'0'1913,"3"10"-1387,16 76 400,-20-71-681,-9 15-55,3-16-19,-12 13 155,14-21 924,-2 0-517,-21 15-161,21-16-132,-2-5-134,2-1-282,-1 0 0,1-1-1,0 0 1,0 0 0,0 0 0,0-1 0,0 0 0,0-1 0,1 1 0,-1-1 0,1 0 0,0-1 0,0 0 0,1 0 0,0 0 0,-6-6-1,0-6-7,0 0 0,1-1 0,1 0 0,0-1 0,-6-21-1,1 5 6,-7-14 43,3 10 106,-15-53-1,31 87-140,0 0-10,-7-17-60,6 17-144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03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0 829 2584,'0'0'8206,"6"1"-7824,19 1-86,-10-5-33,45-23 202,98-60-1,30-15-172,-28 33-9,295-84 1,-245 102-32,2 11 0,277-18 1,435 56 297,31 103-419,-791-81-129,170 28 16,-233-32 10,-90-14-24,14 1 405,-32-9-434,-26-20-37,-1 2 0,-1 1 0,-64-28 0,49 25-139,-85-55-1,123 72 167,-26-23-142,-14-14 57,42 37 117,2 3 1,2 0 0,-1-1 0,1 0-1,-7-8 1,-15-16-33,21 23 22,-1 1 34,-20-19-37,21 19 16,0 4-29,-23-9 22,27 19 33,1 1-26,1 0-1,-1 0 1,2 0-1,-1 0 1,1 0-1,0 0 0,1 0 1,0 0-1,4 14 1,-1-10 5,0 1 0,1-1 0,0 0 0,1-1 0,0 1 0,10 13 0,6 5 9,2-2 0,1 0 0,40 35-1,95 64 56,-115-97-43,76 37 1,-115-65-18,33 17 18,-30-15-17,-8-4 4,1 0-1,0 0 0,0 0 1,0 0-1,1 0 0,-1 0 1,0-1-1,0 1 1,0-1-1,1 1 0,2-1 1,-3-6 28,1 1-30,-1 3-6,-1 1 0,0-1-1,0 0 1,-1 0 0,1 0-1,0 0 1,0 0 0,-1 0-1,1 0 1,-1 0 0,0-3-1,-7 1-3,-3-1 1,-1 0 1,0 0-1,-1 1 0,1 1 1,0 0-1,-1 0 1,0 1-1,0 1 1,0 0-1,1 1 0,-1 0 1,0 0-1,-20 5 1,-7 4 20,1 1 0,0 2 0,0 2 0,2 2 0,0 1 0,1 2 0,-48 33 0,71-46-20,9-5-6,0 0 0,1 1-1,-1-1 1,1 1-1,-1-1 1,1 1 0,0 0-1,0 0 1,-3 3-1,-14 15-35,14-16-55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5120,'9'49'2125,"5"-8"-813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2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45 3488,'-4'-7'1076,"-11"-23"89,11 22 3744,7 18-4653,22 82-14,58 190-78,-55-178-3028,-21-78-570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3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2252,'0'0'3553,"-2"11"-2721,1 9-440,0 0 1,3 37 0,-2-56-373,1 0 0,-1 0 0,0 0 0,0 0 1,1 0-1,-1 0 0,1 0 0,-1 0 0,1 0 0,-1 0 1,1 0-1,-1 0 0,1 0 0,0 0 0,1 1 0,5 9 57,-3-5-39,1 0 0,-1-1 1,1 1-1,0-1 0,9 8 0,60 58 36,-68-65-84,1 0 44,22 15 21,-22-16 161,-5 2-169,8 17-53,-10-23 7,0-1 0,1 1 0,-1-1-1,0 1 1,0-1 0,0 1 0,0-1 0,1 1 0,-1-1 0,0 1 0,0-1 0,0 1-1,0 0 1,0-1 0,0 1 0,-1-1 0,1 1 0,0-1 0,0 1 0,0-1 0,0 1 0,-1 0-1,-2 5 8,2-4-6,0 0 1,-1 0-1,2 0 1,-1 0-1,0 0 1,0 0-1,1 0 1,-1 1-1,1-1 1,-1 0-1,1 3 1,-6 2-15,-19 23 24,19-22 10,1-1-26,-14 20 39,14-20-24,3 1 40,-1 2-16,-7 28 199,7-30-180,2-4-31,0-1 0,0 1 1,0-1-1,1 1 0,-1 0 1,1-1-1,0 1 1,0 4-1,0-1 10,-1-3-6,1-1 1,0 0-1,0 1 1,0-1-1,0 0 1,0 1-1,1-1 0,1 5 1,17 56 233,-18-63-256,-1 0 0,1 1 1,0-1-1,-1 0 0,1 0 1,-1 1-1,1-1 0,-1 0 1,0 1-1,0-1 0,0 1 1,1-1-1,-1 0 0,0 1 1,-1-1-1,1 2 0,0-2 0,0 1-1,0-1 0,0 0 0,0 1 0,0-1 0,0 1 1,0-1-1,0 1 0,1-1 0,-1 0 0,1 1 1,-1-1-1,1 0 0,-1 1 0,1-1 0,1 2 1,9 21 50,-8-18-20,-2 0 21,1 0-47,-1-4-5,-1 0 0,1 0 0,-1 0 0,1 0-1,-1 0 1,0 0 0,0 0 0,0 0 0,0 4 0,-4 1-5,-11 21 5,11-21 22,-3-2-7,-22 16 3,28-19-21,-1-1 0,1 1 0,-1-1 0,0 0 0,0 0 1,0 1-1,0-1 0,0-1 0,0 1 0,0 0 0,0 0 1,0-1-1,-3 1 0,-1 0 8,5 0-8,0-1 1,1 0-1,-1 0 0,1 1 0,-1-1 1,0 0-1,1 0 0,-1 0 1,1 0-1,-1 0 0,0 0 1,1 0-1,-1 0 0,0 0 0,1 0 1,-1 0-1,1-1 0,-1 1 1,-1-1-1,-28-7-11,29 8 10,0 0 1,1-1 0,-1 1-1,0 0 1,1 0-1,-1-1 1,0 1-1,1 0 1,-1-1-1,0 1 1,1-1-1,-1 1 1,1-1-1,-1 1 1,1-1-1,-1 1 1,1-1-1,-1 1 1,1-1-1,-1 0 1,0 0-1,-10-16-1,0 1 0,1-1-1,1-1 1,1 0 0,0 0-1,1-1 1,1 0 0,1 0-1,1 0 1,0-1 0,-1-36-1,3 41-9,2 12-5,-1 0-1,1 0 1,0 0-1,0 0 1,0 0-1,1 0 1,-1 0-1,1 0 0,-1 0 1,1 0-1,1-4 1,8-25-604,-8 24-730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3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1 314 6397,'0'0'4340,"14"-40"-4020,15 0-216,2 3-20,12 0-68,0-4-548,0 0-880,8 4-1080,6-4-313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769 249 4660,'51'120'143,"-47"-111"-71,0-1 0,0 0-1,1 0 1,0 0 0,11 13 0,-11-16 58,1-2-21,19 11-53,-24-13-54,-1-1 0,1 0 0,-1 1 0,1-1-1,-1 0 1,1 1 0,0-1 0,-1 0 0,1 0 0,-1 0 0,1 0-1,0 1 1,-1-1 0,1 0 0,0 0 0,-1 0 0,1 0 0,1-1 0,28-1 112,-26-5-88,1-4 12,0-1 1,0 1-1,-1-1 0,0 0 1,-1 0-1,2-17 0,-8 18 370,-6-14 142,6 19 372,-2 1-666,2 2-244,-1 0-1,1 1 0,-1-1 0,1 1 0,-1 0 1,0 0-1,0 0 0,0 0 0,0 0 0,0 1 1,0 0-1,0 0 0,-1 0 0,1 1 0,0-1 1,0 1-1,-1 0 0,1 0 0,0 1 0,-1-1 1,1 1-1,0 0 0,-7 2 0,-18 11 15,0 2 0,1 1 1,-42 32-1,-6 4 25,-45 17 739,104-62-513,1-1 0,-2-1 0,1 0-1,-1-1 1,-23 3 0,41-8-263,-1 0 0,0 0 0,1 0 0,-1 0 0,0 0 0,1 0 0,-1 0 0,0 0 0,0 0 0,1 0 0,-1 0 0,0 0 0,1-1 0,-1 1 0,1 0-1,-1-1 1,0 1 0,0-1 0,-16-8 29,0-2-1,0 0 0,1-1 0,0 0 1,1-1-1,1-1 0,0-1 1,1 0-1,0 0 0,2-1 0,-14-23 1,-97-217-15,103 212-46,-4-1-1008,19 37-717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4696,'0'0'1879,"3"8"-736,3 5-879,1 0-1,0-1 1,1 0-1,0 0 1,0 0-1,2-1 1,13 13-1,-13-14-132,17 21 387,-17-18-411,0 0 1,-1 1-1,10 20 0,-16-28-85,-1 1-1,1-1 0,-1 0 0,0 1 0,-1-1 0,1 1 0,-1-1 0,-1 1 1,1 0-1,-1-1 0,0 1 0,-3 13 0,-1-5-8,-1-1 0,0 1 0,-1-1-1,-1 0 1,-13 21 0,2-8-491,-37 42 0,40-55-433,-1 0-1,0 0 1,-1-2 0,-31 18-1,44-27 646,4-3 180,-1 0 0,0 1 0,1-1-1,-1 0 1,1 1 0,-1-1 0,1 0 0,-1 0-1,0 1 1,1-1 0,-1 0 0,0 0-1,1 0 1,-1 0 0,0 0 0,1 0 0,-1 0-1,0 0 1,0 0 0,-37-3-1571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 4496,'0'61'1381,"-15"-5"-217,7 5-300,-7-3-308,1 3-184,0 0-156,-6-3-116,-3-2-52,-6-3-280,-8 0-1452,9-8-905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3740,'3'6'822,"3"2"-553,-1 1 0,-1-1 0,0 1 0,0 0-1,-1 1 1,0-1 0,0 0 0,-1 1-1,0 0 1,-1-1 0,0 1 0,-1 0 0,-1 13-1,-2-1-84,-2 0-1,-1-1 1,-1 1-1,-1-1 1,0 0 0,-2-1-1,-15 25 1,5-13-144,7-10-11,-1-2 1,0 1-1,-2-2 0,-34 35 1,31-37 9,19-17-38,-1 0 0,1 1-1,0-1 1,0 0-1,-1 1 1,1-1 0,0 0-1,-1 1 1,1-1 0,-1 0-1,1 0 1,0 0 0,-1 0-1,1 1 1,-1-1-1,1 0 1,0 0 0,-1 0-1,1 0 1,-1 0 0,1 0-1,-1 0 1,0 0 0,1 0-1,-1 0-4,0 0-1,0 0 1,-1 0 0,1 0 0,0 0 0,-1-1 0,1 1 0,0 0 0,0-1 0,0 1 0,-1-1 0,1 1 0,0-1-1,0 0 1,0 1 0,-1-2 0,-1-2-3,1 1 0,0-1 0,0 0 0,0 0 1,0-1-1,1 1 0,-1 0 0,1 0 0,0-1 0,1 1 0,-1-1 0,1 1 0,-1-1 0,1 1 0,1-1 0,0-7 0,1-1-3,0 0-1,0 1 1,1-1 0,1 1 0,6-14-1,23-39 49,-33 64-38,0 1 0,1-1 0,-1 1-1,0 0 1,1-1 0,-1 1 0,0-1-1,1 1 1,-1-1 0,0 1 0,1 0-1,-1-1 1,1 1 0,-1 0 0,1-1-1,-1 1 1,1 0 0,-1 0 0,2-1 0,22-12 8,-17 10 54,-1 7 56,0 2-63,0-1 0,-1 1 0,1 0-1,-1 0 1,0 1 0,-1-1 0,0 1-1,0 0 1,0 0 0,-1 1 0,0-1-1,0 1 1,-1 0 0,2 9 0,-2-2 23,0 0 0,-1 0 0,0 0 1,-1 0-1,-1-1 0,-4 25 0,-26 86 90,28-115-157,-12 37-294,-3-1-1,-43 80 1,49-104-855,-1 0-1,-1-1 1,-21 24-1,-2-6-1913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5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5749,'0'0'1548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35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3784,'23'37'1076,"-9"-2"545,9 2-101,-3 8-268,-6 0-172,0 0-280,-5 0-200,-9 8-304,-14 5-140,-9 6-92,-11 2 0,-4-9-84,-4 8 20,-10 1-656,-5-9-948,6-4-892,-9-12-329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04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50 3132,'1'-8'1138,"3"-34"4433,-10 52-4541,-16 29-417,1 0-1,1 2 1,-19 62 0,15-26 54,-17 97 0,32-114-398,3-1 0,2 2 0,5 76 0,7-40-54,22 114 0,-20-173-212,-6-28-5,-2-2-162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4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269 159 6061,'4'3'1566,"11"8"-79,-11-8-216,-1 2-265,10 13-195,-9-8-119,-4 3-409,1-9-242,0 0 0,-1 0 0,0 0 0,0 0 0,0 0 0,-1 0 0,1 0 0,-1 0 0,0 0 1,0 0-1,0 0 0,-1 0 0,1 0 0,-1-1 0,0 1 0,0-1 0,0 1 0,-4 4 0,-4 1-30,1 0 0,-1-1-1,-1 0 1,1-1 0,-1 0-1,-1-1 1,1 0 0,-1 0-1,0-1 1,0-1 0,-19 4-1,23-10-41,4 0 22,0-1 0,1 1 0,-1-1 1,1 0-1,0 0 0,0 0 0,0 0 0,0-1 1,0 1-1,1-1 0,-1 0 0,1 1 0,0-1 0,1 0 1,-1-1-1,0 1 0,1 0 0,0 0 0,0 0 0,0-8 1,-1-3-5,2 0 1,-1 0-1,2 0 1,0 1-1,1-1 1,0 0-1,1 1 1,1-1-1,0 1 1,1 0-1,1 0 1,0 0-1,1 1 1,10-15-1,-10 16 6,-5 9 6,0-1 0,1 0 0,-1 1 0,1 0-1,6-6 1,-5 5 4,1 0 0,0 1-1,0-1 1,0 1 0,0 0-1,0 1 1,0-1 0,11-2-1,-4 6 116,13 7 269,-24-7-360,0-1 1,0 0-1,0 1 1,-1-1-1,1 1 1,0-1-1,0 1 1,0-1-1,-1 1 1,1-1-1,0 1 0,-1 0 1,1 0-1,-1-1 1,1 1-1,0 1 1,7 8 57,-1 0 1,0 0-1,0 0 1,-1 1 0,-1 0-1,0 0 1,4 14-1,-4 1-3,-1-1-1,-1 1 0,-1 0 0,-1-1 0,-1 1 0,-2 0 1,-1 0-1,0-1 0,-12 41 0,-2-10-48,-3-1 0,-1 0 0,-32 55 0,39-83-574,-1-1 0,-1-1 0,-1 0 0,-1-1 0,-22 21 0,28-37-1860,-23 7-755,-3-7-192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47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5893,'0'0'3503,"3"6"-2432,37 64 639,46 75-184,-46-87-1668,83 129 1167,-67-90-2701,-8 2-3673,-33-61 1604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0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104 380 1712,'0'0'8792,"-7"0"-8746,-22 0 32,22 0-16,2-6-42,-1 1-21,1-1-1,0 0 1,0-1-1,1 1 1,-1-1-1,1 0 1,1 0-1,0-1 0,0 1 1,0 0-1,1-1 1,-3-15-1,3 4-4,1 1 0,1 0 0,1-1 0,1 1-1,0 0 1,10-35 0,2 20-8,4 7 21,-8 16 47,-4 4-35,-3 4-7,0-1-1,1 1 1,-1 0 0,0 0-1,1 0 1,-1 0-1,4-1 1,16-8 112,-22 11-117,0-1 1,-1 1 0,1 0 0,0 0 0,-1-1-1,1 1 1,0 0 0,0 0 0,-1 0 0,1 0 0,0 0-1,-1 0 1,1 0 0,0 0 0,0 0 0,1 0-1,64 14 129,-54-8-64,13 14 24,-14-8-10,29 58 13,-35-60-78,0 0 0,-1 1 0,0 0 0,-1-1 0,0 1 0,1 12 0,-2 36 158,-3-1 1,-2 0 0,-18 97-1,10-104-96,-2 0-1,-26 63 0,33-98-65,4-12-9,-17 48 112,-38 73-1,51-116-83,-5 7-26,8-12-171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1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495 514 4404,'0'0'4747,"-7"-5"-4424,0 1-262,5 3-47,0 0 0,-1-1 0,1 1 0,0-1 1,0 1-1,0-1 0,0 0 0,0 0 0,0 0 0,1 0 1,-1 0-1,-1-3 0,-3-3-11,2 0 0,-1 0-1,1 0 1,0 0 0,1 0 0,0-1 0,0 0 0,1 0 0,0 1-1,-1-11 1,2-16-8,1-1-1,1 1 0,2-1 1,2 1-1,1 0 1,2 0-1,16-45 1,-19 68 1,6-9 16,-10 20-11,-1 1 0,0-1 0,0 1-1,0 0 1,1-1 0,-1 1 0,0-1-1,0 1 1,1 0 0,-1-1 0,0 1 0,1 0-1,-1-1 1,0 1 0,1 0 0,-1 0-1,1-1 1,-1 1 0,1 0 0,-1 0 0,0 0-1,1-1 1,0 1 0,22-8 8,-23 7-8,1 1 1,-1 0-1,1 0 0,-1 0 0,1-1 1,-1 1-1,1 0 0,-1 0 0,1 0 1,-1 0-1,1 0 0,-1 0 0,1 0 1,-1 0-1,1 0 0,-1 0 0,1 0 1,-1 1-1,1-1 0,-1 0 0,1 0 1,0 1-1,23 7 40,-11 0 1,-4 1-21,1 0 0,-2 1 1,1-1-1,-1 2 1,-1-1-1,0 1 0,0 0 1,-1 1-1,-1-1 1,0 1-1,0 0 1,-1 1-1,-1-1 0,0 1 1,0-1-1,0 26 1,-3-27-11,0 0 0,-1 0 1,-1 0-1,0-1 1,0 1-1,-1 0 1,0-1-1,-1 0 0,0 0 1,-1 0-1,0 0 1,0 0-1,-1-1 1,-10 13-1,-21 14 13,30-30-25,-1 0 0,1 0 0,-1 0-1,0-1 1,0 0 0,-1-1 0,0 0 0,0 0 0,0-1 0,0 0-1,0-1 1,0 0 0,-1 0 0,1-1 0,-1 0 0,0-1 0,1 0-1,-1-1 1,1 1 0,-1-2 0,1 1 0,-1-2 0,1 1 0,0-1-1,0 0 1,0-1 0,-8-5 0,-1-1 1,0-1 0,1-1 0,1-1 0,0 0 1,-17-18-1,10 9 126,17 16 932,2 15-542,-1 6-341,0 0-1,0 0 0,2 0 0,-3 24 0,-2 71 479,7-68-489,-2-1 1,-9 41-1,6-53-431,-2-1 1,0-1 0,-2 1-1,-21 40 1,-14-35-8441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1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1 1888,'0'0'2897,"10"3"-2468,30 10 48,-39-13-436,0 0 0,0 1 0,0-1 0,1 0 0,-1 1 0,0-1 0,0 1 0,0 0-1,0-1 1,0 1 0,0 0 0,0 0 0,-1-1 0,1 1 0,1 1 0,27 28 532,-28-29-538,0 0 0,0 1 0,0-1 0,0 0 0,0 0 0,-1 0 0,1 1 0,0-1 0,0 0 0,-1 1 0,2 2 0,5 18 148,0-1 0,-1 1 0,3 27 0,-8-38-130,1 0 1,-2 1 0,0-1 0,0 1 0,-1-1 0,-1 1-1,0-1 1,0 0 0,-6 16 0,-2-4-24,0-1 0,-2-1 0,-1 0 1,0 0-1,-26 29 0,36-46-24,-1 1 1,0-1-1,-1 0 1,1 0-1,-1 0 0,-10 6 1,2-2-3,3-1 8,0-1 0,-1-1 0,0 0 0,0 0 0,0-1 0,-1 0 0,-17 3 0,14-7 2,-56-6 175,65 5 515,1 7-371,-2 3-200,0 1 1,1-1-1,0 1 1,1 0-1,0 1 1,0-1-1,1 1 1,-6 22-1,3 38 184,-1 10-185,-4-24-206,-3 0-1,-27 70 1,28-94-1713,-1 0 0,-28 44 0,39-71-766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2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786 1 4536,'0'0'4431,"-1"7"-4388,-8 44-1,-3 101 0,11-147-36,1 0 0,0 0-1,1-1 1,-1 1 0,1 0 0,2 7-1,0-2 2,-3-6-1,0-1 0,1 1 0,0 0 1,0-1-1,0 1 0,0 0 0,0-1 0,1 0 1,3 7-1,0-2 6,-5-7-11,0 0 1,1 0-1,-1 0 1,0 0-1,1-1 1,-1 1-1,1 0 1,-1 0-1,1-1 1,-1 1-1,1 0 1,0-1-1,-1 1 1,1 0-1,0-1 1,-1 1-1,1-1 1,1 1 0,28 21-14,-14-15 20,-7-4-18,29 4-16,-14-4 60,-17-2 56,-14-2-574,-55-5 473,28 4 6,24 2 19,5 0 29,1 0 0,-1 0 0,0-1 1,1 1-1,-1-1 0,-7-3 0,-17-3 226,22 5 1444,7 5-1651,0 0 0,0 0 0,0 0 0,0 0 0,0 0 1,1 0-1,0 0 0,1 5 0,2 8 56,-1 1 19,-1-5-15,0 0 0,0 1 0,-1-1 0,-1 0 0,0 1 0,-1-1 0,-3 18 0,-5 3-2,-1-1 0,-2-1 1,-1 0-1,-26 46 0,12-33-91,-2-1-1,-43 50 0,60-79 10,0-1-1,-1 0 1,0-1 0,-1-1-1,0 0 1,-1-1 0,0 0-1,-1-1 1,-17 6 0,27-13-27,0 0 0,-1 0 0,1-1 0,-1 0 0,1 0 0,-1-1 0,1 0 1,-1 0-1,1 0 0,-1-1 0,1 0 0,-11-3 0,7 1 0,1-1 1,-1 0-1,1 0 0,0-1 0,0 0 0,1-1 1,-12-10-1,4 2-125,1-1 1,0-1 0,1 0 0,1-1-1,1-1 1,0 0 0,-9-22 0,5 6-1442,2-1 1,1 0-1,-11-48 1,8 18-1959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2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1 571 6641,'0'0'848,"51"10"212,-8-23-8,-6-16-204,12-8-296,11-16-152,-12-3-196,12-5-148,-3-5 8,1-3-304,2 3-1184,-3 0-1416,0 2-589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3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4108,'0'0'10187,"7"4"-9787,23 20-26,-1 0 1,-2 2-1,25 29 1,-6-7 218,-23-25-454,191 188 1002,-90-81-947,-100-106-200,-13-12 40,8 10-29,-14-16 28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4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4148,'6'-32'7538,"-3"34"-6970,4 2-410,0 0-1,-1 1 0,0-1 0,0 1 1,0 1-1,-1-1 0,6 7 0,36 51 723,-10-12-263,34 32-106,4-4 0,4-2 1,115 86-1,-92-81-346,-96-77-133,0-1-42,19 14 43,-19-13 67,-14-6-3555,-1 0 2616,1-1 0,0 0-1,0 0 1,-1-1 0,1 0 0,-10-5 0,5 2-255,-35-14-2185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1 279 4368,'0'0'3249,"2"-7"-2155,8-17-172,-1 9-178,61-57 162,80-64-1,-126 119-942,-17 13-8,-2 0-416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0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1860,'0'0'5117,"0"8"-4299,-3 25-224,-2 0 0,0 0 1,-20 60-1,16-61-364,2 1 0,1 0 0,1 1 0,2-1 0,2 1 1,1-1-1,1 1 0,2-1 0,13 59 0,-4-42-91,4-1-1,1 0 0,2-1 1,2-1-1,47 74 0,-31-64-21,3-1-1,3-2 1,2-2-1,2-2 1,84 70-1,-43-52-14,2-5 0,169 90 0,43-10-54,-81-42-54,-90-45 22,-124-53 6,0 0-35,17 11 15,-18-11 21,-3-10-2192,6-20 836,-8 26 1249,-1 0 1,0 0 0,1 0-1,-1 1 1,0-1 0,0 0 0,0 0-1,0 0 1,0 0 0,0 1-1,0-1 1,0 0 0,0 0-1,0 0 1,0 0 0,-1 1-1,0-3 1,-8-34-1409,2 19 114,2 7 971,2 4 66,0 0-1,-1 1 1,0-1-1,-7-8 1,4 4 110,2 3 52,0 0 0,0 1 0,-11-12 0,8 9 117,3 3 42,-1 0-1,0 0 0,0 1 0,-8-7 0,4 5 37,2 2 24,1 0-1,1-1 0,-1 0 1,-5-7-1,-16-19 266,21 24 221,0-1 102,-24-41 5474,34 59-5599,5 12-341,0 0 0,2 0 1,0-1-1,2 0 0,0-1 0,27 31 0,-5-11-80,1-2 0,42 32 1,38 17-30,-65-52-25,-13-5 9,-29-23 463,-16-7-490,-6-3 15,0 1-1,-1 0 1,0 1 0,1 1 0,-1 0-1,0 1 1,-21 1 0,17 3 60,0 1 1,1 0-1,-1 2 1,1 0-1,0 1 1,1 1-1,-26 15 1,1 4 100,-64 52-1,13 7-141,64-58-80,21-20-224,1-2-504,-24 21-813,24-20-1132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8:55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107 440 1160,'0'0'6285,"-3"-6"-6209,-19-51-20,-19-51-40,6-25 19,33 128-17,1 0 1,0-1-1,0 1 0,1-1 0,0 0 1,-1 1-1,2-1 0,1-10 0,-2 15-17,1-5 18,6 3 20,15-6 54,-1 2-1,1 0 1,1 1 0,40-4 0,103-2 733,-16 1-635,-144 10-179,0 1 11,19-2 30,-19 1 675,-3 6-680,8 9 110,-2 1 1,0 0-1,0 1 0,7 21 0,-5-1-92,-1 0-1,-2 1 1,-2 0 0,-1 0-1,-2 1 1,-1-1 0,-2 1-1,-2 0 1,-1-1 0,-2 0-1,-14 53 1,16-81-28,0 11 16,2-16 559,-3-36-520,2 26-86,1 1-1,1-1 1,-1 1 0,1-1-1,0-8 1,2 5 68,0-1 0,1 1-1,-1 0 1,2-1 0,-1 1 0,1 1 0,1-1-1,0 1 1,0-1 0,0 1 0,1 1-1,0-1 1,1 1 0,0 0 0,0 0 0,0 1-1,15-10 1,6-1 137,0 1 1,1 1-1,60-21 0,-64 27-195,2 2-1,-1 0 1,1 2 0,0 0-1,31 0 1,-54 5-138,4 0-213,0 1 21,5 0 87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0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35 147 2488,'-17'-71'2710,"14"64"-2356,-3-15 274,3 2 131,-2-7-2133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0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429 348 2568,'0'0'1332,"0"5"-514,0 19 5306,-3-30-6058,-21-38-50,-142-243 44,138 253-6,23 29 552,1 10-443,-4 4-82,1 0 0,0 0 0,1 1-1,0 0 1,1 0 0,0 1 0,0 0 0,-3 13 0,-24 101 268,31-119-336,-89 436 383,72-327-422,17-111 42,1 1-23,0 14 24,0-14-25,3-7-48,-1-1 56,0 1 0,-1-1 0,1 1 0,0-1 0,-1 0 0,1 1 0,0-5 0,0 3 3,0-1 0,0 1 0,1-1 0,0 1 0,-1 0 0,7-7 0,140-140-30,-146 148 27,0 0 0,0 1 0,0 0 0,0-1 0,0 1 0,1 0 0,-1 1 0,5-3 0,0 1 2,6-3-14,11 1 6,-15 6 2,-5-1 5,-3 0-2,-1 1 1,0-1-1,1 0 1,-1 1 0,1-1-1,-1 1 1,0-1-1,1 1 1,-1 0 0,0-1-1,1 1 1,-1 0-1,0 0 1,0 0 0,0 0-1,0 0 1,0 0-1,1 2 1,26 28 8,-19-13-7,-1 0-1,-1 0 1,0 1 0,7 33-1,-7-20 23,-1-1 1,-2 1-1,-1 0 0,-1 1 0,-2-1 1,-5 38-1,3-47-4,-11 97 155,8-78-143,-4 14 15,9-54-46,-1 0 0,1-1 1,-1 1-1,1 0 0,-1-1 0,1 1 1,0 0-1,0-1 0,0 1 0,0 0 1,0 0-1,1 2 0,0 8 20,-1-10-28,-1-1 1,1 0 0,-1 1 0,1-1 0,-1 0-1,1 1 1,-1-1 0,0 0 0,0 0 0,0 0 0,1 1-1,-3 1 1,1-2-25,0 3-273,-29-4-6286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09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0 226 2164,'0'0'2693,"0"-8"-2218,0-22-56,0 23 42,3-1-30,6-25-6,-6 25-29,3 0-52,19-28-11,-19 27-47,3 1-44,29-25-48,-19 21-46,15-4 71,-17 11 76,17 1 28,-25 4-23,0 3-103,29 11-30,-28-10-16,-3 4 12,53 70 171,-52-61-124,-2 2-168,-1 0 0,-1 0-1,-1 0 1,0 0 0,-2 0-1,0 1 1,-1-1 0,-1 1-1,-3 19 1,-7 2-29,-2 0 0,-2 0 0,-1-2 0,-25 44 0,33-67-12,5-9-4,-1-1 29,-11 16-29,11-16 64,4-15-146,1-31 72,2 24 13,0 1 0,10-29 0,-13 43 1,3-6-12,0 0 21,10-20-22,-9 21 12,2-1-18,19-20 28,-19 21-28,1 1 24,28-17 14,-30 19-12,1 0 0,0 0 0,0 1 0,11-4 0,24 1 12,-39 4-14,0 0-1,1 1 1,-1 0-1,0 0 1,1 0-1,-1 0 1,0 0-1,1 0 1,-1 0-1,1 1 1,-1-1-1,3 2 1,20 5 102,-17-7-63,-6 0-26,1 0 0,-1 0 0,1 1 0,-1-1 0,0 0 0,1 1 0,-1 0 0,0-1 0,1 1 0,-1 0 1,0 0-1,0 0 0,4 3 0,24 12 145,-22-12 35,-3 2-28,3 0-118,-5-3-26,0 0 1,0 0-1,0 0 1,-1 0-1,1 0 0,-1 1 1,1-1-1,1 4 1,15 23 73,-12-13 20,-2-1-93,-1 1-1,-1-1 1,-1 1-1,0 0 1,-1 0 0,-1 0-1,0 0 1,-1 0-1,-4 17 1,-3-8-11,0-1 0,-20 39-1,2-5-18,-123 253-44,136-283-263,11-21 143,0-2-730,-35-27-7903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10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1 216 2780,'0'0'466,"1"-9"20,5-27-6,-5 28 1391,8-3-1421,25-29-36,-16 23-35,38-23 414,-21 16-456,-32 21-288,-1 1-1,2-1 1,-1 1 0,0 0-1,0 0 1,1 1-1,-1-1 1,1 1 0,6-2-1,0 0 51,6-1 216,19 2-47,-27 1-90,2 3-16,30 6-47,-30-6 132,-3 6-121,22 25-16,-28-32-106,0 0 0,0 0 0,-1 0 0,1 0 1,0 0-1,0 0 0,-1 0 0,1 0 1,-1 0-1,1 1 0,-1-1 0,1 0 0,-1 0 1,0 1-1,0 1 0,4 13 3,-2 1 1,0 0-1,-2 0 0,1 0 1,-2-1-1,0 1 0,-1 0 1,-5 17-1,4-16-15,2-14 4,0 1 0,0 0 0,0-1-1,0 1 1,-1-1 0,0 1-1,0-1 1,-3 5 0,-14 28-7,14-27 63,-1-2-15,-19 25 13,19-25-41,6-15-172,0-23 138,0 22 47,6 0-30,19-25 12,-19 25 1,2 4 56,25-10 10,-32 14-64,-1-1 0,1 1 0,0-1 0,0 1 0,0 0 0,0 0 0,0-1 0,0 1 0,0 0 0,0 0 0,0 0 0,0 0 0,0 0 0,0 0 0,1 1 0,33 2 163,-34-3-158,-1 0 0,1 0 1,0 0-1,0 0 0,0 0 0,0 0 1,0 1-1,0-1 0,0 0 0,-1 1 0,1-1 1,0 1-1,0-1 0,0 1 0,-1-1 1,1 1-1,0 0 0,28 20 321,-28-20-311,0 0 0,0-1 0,0 1 0,0 0-1,0 0 1,-1 0 0,1 0 0,0 0-1,0 0 1,-1 0 0,1 0 0,-1 0 0,1 0-1,0 1 1,9 19 112,0 0-1,-1 0 0,-2 0 1,0 1-1,5 27 1,-10-21-32,-1 1 1,-1-1-1,-2 1 1,-6 37-1,-31 112-20,34-158-80,-11 33 0,-4-7 15,2 5-9,8-33 130,8-58-11199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11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95 949 2116,'0'0'9494,"4"-7"-9360,1-3-122,-1 1 0,-1-1 0,1 1 0,-1-1 0,-1 0 0,0 0 0,0-1 0,-1 1 0,0 0 0,-2-18 0,-8-45-10,-3 2-1,-3-1 0,-3 2 0,-50-125 0,66 189 123,12 12-52,2 0-49,-4-2-7,-1 0 1,0 0-1,0 1 1,10 8-1,33 26 72,-38-29-79,-6-3 2,1-1 0,0 0 0,1 0 0,12 7-1,36 23 2,-13-8 28,0-5-5,-35-19 784,-9-14-812,-1-5-25,-3-21-101,-1 0 0,-18-57-1,-94-215-270,112 293 395,-3-13-37,6 21 128,9 16 105,24 32 214,62 63 0,118 73 60,-203-172-395,0 0 1,0 0-1,0 1 1,7 8-1,-8-7-2762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11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5689,'2'9'1254,"6"14"-714,1 0 0,1 0-1,2-1 1,0 0-1,1-1 1,1 0 0,1-2-1,0 1 1,2-2 0,23 22-1,190 154 2265,-225-190-2752,1 0 0,-1 0-1,0 0 1,8 9-1,-8-8-29,-1-1 0,1 1 0,0-1-1,10 6 1,20 15-3,-27-19 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12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3876,'0'0'5594,"7"7"-4694,36 32 720,-34-32-1383,-5-4-91,1 0 0,-1 1 0,0 0 0,0 0 0,0 0 0,5 6 0,35 41 635,99 79 512,-89-82-821,-3 1-275,-19-19-140,-24-23-8,1-1-54,25 19-1,-25-19-8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12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 4476,'0'0'3141,"0"-42"-909,31-3-1472,18 0-672,-4 5-108,-2 8-824,-6-5-4677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13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1 361 4192,'0'0'1012,"2"-8"-77,0 0-676,-1 4-142,-1 0 0,1 1 0,0-1 0,1 1 0,-1 0-1,0-1 1,1 1 0,3-5 0,18-34 846,-1-3-429,-19 36-487,-3 6-32,1 0 0,0 0 1,1-1-1,-1 1 0,0 1 0,1-1 0,0 0 0,0 0 1,0 0-1,4-4 0,31-41 119,0 1 31,-14 19-115,-18 21 27,3-1-37,23-22 17,-24 23 423,-4 15-381,4 8-58,-1 0 0,-1 1 1,-1 0-1,-1-1 0,0 1 0,0 18 1,-4 1 59,-9 45 0,6-52-35,0-1-13,3-21 1189,9-5-1105,20 5-15,-14-5 57,15-4-21,-15-2-28,-5 0-88,26-15 109,-5 0-84,-22 14-33,0-1-16,24-21 10,-24 20-16,-2 0 2,19-19-40,-19 19-97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06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0 6017,'0'0'3364,"-7"1"-3051,-13 2-137,1 0 1,-1 1 0,1 2 0,0 0 0,0 1 0,-26 13 0,39-17-84,-1 1-1,1 0 1,0 0 0,1 0 0,-11 11 0,1-1 26,3-4-12,1 0 0,0 1 1,1 1-1,0 0 1,1 0-1,0 1 0,1 0 1,-12 28-1,15-30-66,2 1 1,-1 0-1,1 0 0,1 0 1,0 0-1,1 0 1,0 0-1,1 1 0,0-1 1,1 0-1,3 20 1,1-13-23,0-1 0,2 0-1,0 0 1,0-1 0,2 0 0,0 0 0,1 0 0,21 25 0,-15-23-173,0-1-1,2 0 1,0-2-1,0 0 0,2-1 1,22 13-1,-36-23-321,0-1 1,1-1-1,0 1 0,0-1 1,0 0-1,0-1 0,1 1 1,-1-2-1,1 1 0,-1-1 1,1 0-1,14 0 0,21-3-1863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2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3472,'9'0'937,"12"-1"-429,0 0-1,0-1 1,0-2 0,25-6-1,120-47 1348,39-10-949,-201 66-853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0 208 3636,'0'0'5359,"5"-5"-4739,14-11-205,0-1-1,1 2 1,0 1-1,42-22 1,-28 19-142,2 1-1,61-18 1,14 12-153,-52 11-138,-31 7-61,-23 4-515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3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81 130 1468,'0'0'4468,"-8"1"-4183,-59 3 928,62-4 647,5-28-1766,0 27-94,-1 1 0,1-1 1,0 1-1,0-1 1,1 1-1,-1-1 0,0 1 1,0-1-1,0 1 0,0 0 1,0-1-1,0 1 1,1-1-1,-1 1 0,0 0 1,0-1-1,1 1 1,-1-1-1,0 1 0,0 0 1,1-1-1,-1 1 1,1 0-1,-1-1 0,0 1 1,1 0-1,12-11 4,0 1-1,1 0 0,0 2 1,1-1-1,0 2 0,0 0 1,0 1-1,1 0 1,0 1-1,0 1 0,31-4 1,-29 6 28,0 0 1,1 1-1,-1 1 1,0 1 0,0 1-1,1 0 1,-2 1-1,1 1 1,0 1-1,29 12 1,-44-16-10,-1 0 1,0 0-1,0 0 1,0 0-1,0 0 1,0 0-1,-1 1 1,1-1-1,0 1 0,0-1 1,2 4-1,0 0 33,-1-2-43,1 0 0,-1 1 1,0-1-1,-1 1 0,1-1 1,-1 1-1,1 0 1,-1 0-1,0 0 0,-1 1 1,1-1-1,-1 0 0,1 1 1,-1-1-1,-1 1 1,1-1-1,-1 1 0,1-1 1,-1 1-1,-1-1 0,1 1 1,-1-1-1,1 1 1,-1-1-1,-1 1 0,-1 4 1,-2 5-7,0 0 0,-2 0 1,0-1-1,0 1 0,-1-1 0,-13 16 1,3-8 3,-1 0 0,0-1 0,-2-2 0,0 0 0,-1-1 0,-47 28 1,63-42-6,2-2-45,-10 2-19,14-3 56,0 0 0,0 0 1,1 0-1,-1 0 1,0 0-1,0 0 0,0 0 1,0 0-1,0 0 0,0 0 1,0 0-1,0 0 0,0 0 1,0 0-1,0 0 0,0 0 1,0 0-1,0 0 0,0 0 1,0-1-1,1 1 0,-1 0 1,0 0-1,0 0 0,0 0 1,0 0-1,0 0 0,0 0 1,0 0-1,0 0 0,0 0 1,0 0-1,0 0 0,0 0 1,0 0-1,0 0 0,0-1 1,0 1-1,0 0 0,0 0 1,0 0-1,0 0 1,0 0-1,0 0 0,0 0 1,0 0-1,0 0 0,0 0 1,0 0-1,0 0 0,0 0 1,0 0-1,-1-1 0,1 1 1,0 0-1,0 0 0,0 0 1,0 0-1,0 0 0,0 0 1,0 0-1,0 0 0,0 0 1,0 0-1,0 0 0,0 0 1,0 0-1,27-15-66,-18 12 67,1-1 1,0 1 0,0 1 0,0 0 0,0 0 0,0 1 0,0 1-1,1 0 1,-1 0 0,0 0 0,0 2 0,0-1 0,0 1 0,0 1-1,0 0 1,10 4 0,4 3 111,-1 2 1,0 0-1,-1 1 0,39 30 0,-58-40-47,1 0 0,-1 0 1,1 0-1,-1 0 0,0 0 0,0 1 0,0-1 1,3 7-1,4 4 25,-1-3 22,-1 1 1,1 0 0,7 17 0,-14-25-80,0 0-1,0 0 1,-1 0 0,0 0 0,1 0 0,-2 0 0,1 0 0,0 0-1,-1 0 1,0 1 0,0-1 0,0 0 0,0 0 0,-1 1 0,-2 6-1,-2 2-7,-1 1 0,0-1 0,-1-1 0,0 0 0,-1 1 0,-1-2-1,0 0 1,0 0 0,-1 0 0,-1-1 0,0-1 0,-21 15 0,6-7-82,0-2 1,0-1 0,-2-1 0,0-2-1,-33 10 1,49-17-370,-1-1-1,0 0 1,-1 0 0,1-1 0,0-1-1,-1-1 1,1 1 0,0-2-1,-1 0 1,1-1 0,0 0-1,0-1 1,-19-6 0,-6-13-2166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6233,'0'0'5124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3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253 644 3072,'0'0'6797,"6"-5"-6373,32-20-28,1 1-1,72-32 1,13-6-279,56-57-65,-175 116-42,-5 9-66,-6 51 81,2-35-22,0 33-1,5-18 7,2 1-1,13 62 0,-14-92-5,-1 1 0,0 0-1,0 0 1,-1 0-1,0 0 1,0 0 0,-1 0-1,0-1 1,-1 1-1,0 0 1,0-1 0,-1 1-1,0-1 1,-1 0-1,0 1 1,0-2-1,-6 10 1,-1-8 17,-9 5-12,0-1 0,-1-1 0,-27 11 1,39-19-11,-1-1 1,1 0 0,-1 0 0,0-1-1,0 0 1,0-1 0,0 0-1,0 0 1,0-1 0,0 0 0,-14-3-1,7-2-11,1 0 0,0 0-1,0-2 1,0 0 0,1-1-1,0 0 1,0-2 0,1 1-1,1-2 1,-1 0 0,2 0-1,-1-1 1,-19-27 0,-2-7-82,3-1 1,-47-95 0,50 82 61,3-2 0,-18-68 0,39 117 30,0-1 0,1 0 0,1 0 0,-1-16 0,3 25 2,0-1-1,0 1 1,1-1 0,-1 1-1,1-1 1,0 1 0,1-1-1,-1 1 1,1 0 0,0 0-1,1 0 1,-1 0 0,6-8-1,14-12 15,35-20-7,-38 31-25,-15 11 18,1-1 1,0 2 0,0-1 0,0 0 0,0 1-1,0 0 1,8-2 0,-3 1 7,-8 2-8,0 1 1,0-1-1,0 1 1,0-1-1,0 1 0,0 0 1,0 0-1,0 0 1,0 0-1,0 0 0,0 0 1,0 0-1,4 2 0,1-1 5,22 7 26,-3 10-7,6 14-11,44 75 14,-69-94 1,12 52-70,-18-60-178,-1 5-562,0 28-925,0-28-994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33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20 2016,'-9'-20'5697,"9"20"-5611,0 18 3572,3-1-4880,6 30 1736,3 0 0,26 65 0,-34-101-473,19 54 229,56 140 751,5-16-741,-82-183-282,-2-5 52,1 0-1,-1 0 0,0 0 1,0 1-1,0-1 0,1 0 1,-1 0-1,0 0 0,1 0 1,-1 0-1,1 0 0,1 1 1,2 7-1799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34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2832,'0'0'6227,"5"4"-5623,3 0-421,-5-3-67,0 1 0,1 1-1,-1-1 1,0 0 0,0 1-1,0 0 1,4 4 0,34 39 598,-2 2 1,-2 1-1,56 97 1,-31-44-371,-61-100-336,1 0 0,-1 0 0,0 0 0,1 0 0,-1 1 1,0-1-1,0 1 0,0-1 0,1 5 0,5 20 32,5 5-40,2-4 10,-11-23-20,-2 1 14,2 16-47,-2-16-250,-44-13-9254,35 6 7683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34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6 229 2760,'0'0'1358,"-1"-8"-540,-3-22-17,3 23-43,6-1 20,-2 2-640,2-3 63,1 0 0,0 0 0,0 1 0,1 0 0,0 0 0,12-10 0,5-1-127,1 1 0,0 1 1,2 1-1,28-12 0,-49 26-1208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5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2122 1 1796,'0'0'9114,"-4"3"-8861,-85 69 392,-83 88 0,97-87-520,-330 329 86,-25 23-153,46-57-126,106-93 270,180-175 124,22-16-88,41-49-187,5-5 17,24-24 13,1 0-17,-19 25 276,22-36-356,0 0 14,0 0 0,1 0-1,0 0 1,0 0 0,0 0-1,1 0 1,0 0 0,0 0 0,0-1-1,0 1 1,1 0 0,0 0-1,0 0 1,0 0 0,3-5-1,5-16-16,22-41 0,-13 30 24,156-317-75,-161 327 58,-10 21 35,1 1-2,11-18-22,-11 17 14,-7 13 11,-2 14-31,-5 28 0,7-26 24,-2-1 1,-13 41-1,-49 127 36,33-90 6,-9 53-15,29-96-40,-2 18-5,12-63-7,0 9 487,10-25-402,103-65 98,-84 54-149,1 0 0,41-15 0,-32 14-24,2-6-2,-2 5 0,2 1 0,-26 11 0,21-5-117,-7 5-346,-19 4-841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1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730 319 2724,'0'0'4962,"-3"5"-4624,-67 72 311,45-49-390,-46 37 1,29-27-191,-13 8 8,-2-3 1,-90 54-1,29-34 11,116-61-77,0-1 0,-1 1 0,1-1 0,-1 0 1,1 0-1,-1 0 0,0 0 0,1 0 0,-1-1 0,0 1 0,-3-1 1,-2 1 23,-6 1 96,-15-5-13,29 3-116,-1 0-1,1 0 1,-1 0 0,1 0-1,-1 0 1,1 0-1,-1 0 1,0 0 0,1 0-1,-1 0 1,1-1 0,-1 1-1,1 0 1,-1 0 0,1-1-1,-1 1 1,1 0 0,0-1-1,-1 1 1,1 0 0,-1-1-1,1 1 1,0-1 0,-1 0-1,-4-4 2,1 0 1,0-1-1,0 0 0,0 0 0,0 0 0,1 0 0,0 0 1,0-1-1,1 1 0,0-1 0,0 0 0,1 0 0,-1 0 0,1-12 1,2 3-11,0 1 1,1-1-1,1 1 1,1-1-1,0 1 1,9-19-1,44-88-9,48-75 116,-101 189-33,-1 0 1,-1 0 0,4-14 0,-6 21-55,1-3 163,1-1 7,5-39 516,-7 40-468,1 1-174,3-10 13,-3 9 106,-2 0-59,-11-47 91,-2-1-40,12 49-99,4 9 4,13 74 46,13 54 108,2-24 502,27 79 254,-27-113-909,4-2 0,64 105 0,-96-175-73,1 0 0,-1 0 0,1-1 0,0 1 0,0-1 0,4 4 0,-1 0-24,-3-4-130,-1 0 0,1 0 0,0 0 0,0 0 1,0-1-1,0 1 0,4 2 0,0 0-355,-1 0-1488,2-5-354,30 0-245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0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0 6293,'0'0'3480,"10"2"-2810,1 1-575,-1 1 0,1-1 0,0 2 0,-1 0 0,0 0 0,0 1 0,0 0 0,-1 0 0,0 1 0,0 0 0,-1 1 0,0 0 0,9 12 0,20 25 130,-2 2 0,-3 1 1,28 55-1,-53-89-173,-1 0 1,0 0-1,-1 0 0,-1 1 1,-1 0-1,0 0 0,0 0 1,0 17-1,-3-31-49,0 0 1,0 0-1,0 0 0,0-1 1,-1 1-1,1 0 0,0 0 0,0-1 1,0 1-1,-1 0 0,1 0 1,-1-1-1,1 1 0,0 0 0,-1 0 1,1-1-1,-1 1 0,1-1 0,-1 1 1,0 0-1,1-1 0,-2 1 1,-8 10 6,0-2 0,0 1 0,-1-1 0,0-1 0,-1 0 0,0-1 0,-21 10 0,7-7-9,1-1 0,-2-1 0,1-2 0,-1 0 0,-41 2 0,56-7 2,0-1 1,0 0 0,0 0-1,0-2 1,0 1-1,0-1 1,0-1-1,0 0 1,1-1-1,-1 0 1,1-1-1,0 0 1,0-1-1,-16-11 1,22 13-2,0-1 0,1 1 0,-1-1 0,1 0 0,0 0 0,0-1 0,1 1 0,0-1 0,0 1 0,0-1 0,-4-13 0,5 10-1,0-1 1,0 0-1,1 0 1,0 0 0,1 0-1,0 0 1,2-12-1,1 3-5,0-1-1,2 1 0,1 0 0,0 1 0,1 0 1,1 0-1,14-24 0,5-1-35,-11 25-221,-2 6 35,35-37-2063,-17 14-218,-23 26-140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1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72 262 2012,'-6'0'315,"-1"0"-190,4 0-18,0-1-1,0 1 1,0 0-1,0-1 1,0 1-1,0-1 1,1 0-1,-4-1 1,0-1 54,5 2 1,-1 0 0,0 0 0,0 1-1,0-1 1,1 0 0,-1 1 0,0-1 0,0 1 0,0 0 0,-3-1 0,5-7 192,0-28 49,3 20 48,11-14 9,-4 15-99,-2 5-274,28-25 261,38-27-81,-58 54-167,2 2 16,1 0 1,0 2-1,0 0 1,22-1-1,-30 8 70,12 11-78,-12-4-13,-6-4-76,0 0 0,-1 1 0,1 0 1,-1 0-1,-1 0 0,1 0 0,-1 0 0,-1 1 0,1 0 1,-1-1-1,2 17 0,-5-8-41,-1 0 0,0 0 0,-1 0 0,0 0 0,-7 18 0,-34 76-120,40-101 138,-5 9-20,0-1 1,-1 0 0,0 0-1,-23 26 1,25-33-6,-11 15 0,14-19 52,1-14-157,2 3 144,-1 1-4,1 1 0,0-1 1,0 0-1,0 0 0,0 0 1,1 0-1,0 0 0,0-1 0,0 1 1,0 0-1,1 0 0,-1-1 1,1 1-1,0-1 0,0 1 1,1 0-1,0-1 0,-1 1 1,1 0-1,1 0 0,-1 0 1,0 0-1,1 0 0,0 0 1,3-4-1,42-54 127,-34 52-49,53-28-18,-53 36-36,54 8 48,-66-6-71,-1 0 0,1 1 0,-1-1 0,1 0 0,0 0 0,-1 0 0,1 1 0,-1-1 0,1 0 0,0 0 0,-1 1 0,1-1 0,-1 1 0,1-1 0,-1 0 0,1 1 0,-1-1 0,1 1 0,5 4 107,-3-2-25,0-1 0,-1 1-1,1-1 1,-1 1 0,1 0 0,-1 0 0,3 5 0,6 8 126,-1 1-1,12 28 1,-18-34-162,0-1 1,0 1-1,-1 0 0,0 0 0,-1 0 0,1 22 0,-4-9 0,-2 0-1,-6 27 1,3-12-1,4-29-49,0 0 0,0 0 0,-1 0-1,-1 0 1,1-1 0,-11 18 0,12-24-7,0 0 0,0 0 0,1 0 0,-1 0 0,1 1-1,-1-1 1,1 1 0,0-1 0,0 1 0,1-1 0,-1 1 0,1-1 0,0 1 0,0 0 0,0-1 0,1 7 0,-1-9 3,0-1-1,0 1 1,0-1-1,0 0 1,0 1-1,0-1 1,0 0 0,0 1-1,0-1 1,0 1-1,0-1 1,0 0-1,0 1 1,0-1 0,0 0-1,0 1 1,0-1-1,0 0 1,0 1-1,-1-1 1,1 0 0,0 1-1,0-1 1,0 0-1,-1 1 1,1-1-1,0 0 1,-1 0 0,1 1-1,0-1 1,0 0-1,-1 0 1,1 1-1,-1-1 1,-6 8-36,-23 20-505,5-9-256,25-19 737,-1 1 1,1-1-1,-1 1 0,0-1 0,1 1 0,-1-1 0,1 0 0,-1 1 1,0-1-1,1 0 0,-1 1 0,0-1 0,0 0 0,1 0 1,-1 0-1,0 0 0,1 0 0,-2 0 0,-27 2-1606,29-1 1598,-1-1 0,1 0 0,-1 0 0,1 0 0,-1 0 0,1 0 0,-1 0 1,1 0-1,-1 0 0,1 0 0,-1-1 0,1 1 0,-1 0 0,1 0 0,-1 0 0,1 0 1,-1-1-1,1 1 0,0 0 0,-1 0 0,1-1 0,-1 1 0,1 0 0,0-1 0,-1 1 1,1-1-1,-1 1 0,-27-27-1909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2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0 192 2580,'0'0'2054,"1"-6"-1522,4-28 999,1 27-1207,1-3-232,-5 6-50,1 0 0,0 0 0,1 0 0,-1 0 0,1 1 0,-1-1 0,6-3 0,-1-1 14,-3 4 10,-1-1 1,1 1 0,0 0-1,0 1 1,8-5 0,61-41 326,-60 44-310,-4 1-55,-7 3-12,0 0-1,1 0 1,0 0 0,-1 0-1,1 1 1,0-1 0,-1 1 0,1 0-1,4 0 1,28 0 546,-30 9-441,-1-3-116,-1 1 1,0 0-1,-1 0 1,0 0 0,0 0-1,0 0 1,-1 1-1,0-1 1,0 1-1,-1 0 1,0-1-1,0 1 1,-1 0-1,0 0 1,0-1 0,-1 1-1,0 0 1,-4 13-1,-13 26 21,-2 0 0,-30 49-1,17-33-15,-22 41-61,40-71 31,13-27 46,2-13-314,0 0 285,-1 3-1,1-1 0,0 1-1,0 0 1,0-1 0,1 1-1,-1 0 1,1-1 0,0 1 0,1 0-1,-1 0 1,1 0 0,-1 0-1,1 0 1,0 0 0,1 0-1,3-4 1,-1-1-1,-2 5 7,-1 0 0,1 0 0,0 1-1,0 0 1,0-1 0,0 1 0,0 0 0,8-5-1,60-42 38,-68 48-38,0 0 0,-1 1-1,1-1 1,0 1 0,0 0-1,0 0 1,0 0 0,0 0 0,0 1-1,4-1 1,1 0 2,7 0 31,14 6 105,-29-5-122,1 0-1,0 0 1,-1 1 0,1-1-1,0 0 1,-1 0 0,1 0-1,0 1 1,-1-1 0,1 0-1,0 1 1,-1-1-1,1 1 1,-1-1 0,1 0-1,-1 1 1,1-1 0,-1 1-1,1-1 1,-1 2 0,9 7 99,-2 1 1,1 0 0,-1 1-1,-1-1 1,0 1 0,0 1 0,-1-1-1,-1 1 1,0 0 0,0 0 0,-1 0-1,1 18 1,-3 15 98,-2 1 1,-2-1-1,-9 48 0,6-55-161,1-8-35,-1-1 0,-1 0 0,-15 36 0,8-26 23,1-5-33,-2-4-174,11-24-379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146 600 2504,'0'0'5773,"-4"-7"-5663,-16-24-65,-3-2-42,15 16 21,-33-151 18,40 163-43,-7-19-17,-9-42 0,12 51-21,-10-15 29,11 22-38,13 14 64,30 19-23,88 54 14,-122-75-11,-3-2 1,0-1 1,1 1-1,-1-1 1,0 0 0,0 0-1,1 1 1,-1-1-1,1-1 1,-1 1-1,6 1 1,54 15 83,-58-16 141,1-6-149,-1 0-66,-1 0 0,0 0 0,0 0-1,0-1 1,0 1 0,-1-1 0,0 0-1,0 0 1,-1 1 0,0-1 0,0 0 0,0-1-1,0 1 1,-1 0 0,-1-12 0,-2-9 63,-2 0 0,-13-49 0,16 71-64,-15-45 38,-4 9-39,16 33-3,9 15-93,21 43 78,-12-23 109,26 43 0,-16-39-70,48 48 1,-50-61-68,1-1 1,37 23 0,-53-37-364,0 0-415,19 8-426,-19-8-248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1584,'0'0'5447,"3"9"-4779,12 35-340,2-1 0,2-1 0,46 74 0,-59-108-312,-1 0-1,1 0 0,0-1 1,8 8-1,-7-8-27,-1 0-1,1 0 1,-2 0 0,6 9-1,3 6-63,-11-17-196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4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1348,'0'0'8997,"5"6"-8794,31 32 39,80 72 340,-79-74-406,-31-29-154,-3-3-10,-1 0 0,1-1-1,1 0 1,-1 0 0,0 0-1,8 5 1,-4-3-206,5 4 249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4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58 127 800,'-14'-93'6843,"7"87"-6604,-22-16-22,22 16 1190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06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90 1436,'-43'0'7098,"49"-6"-6893,19-19 14,-19 19-50,1 1-68,22-17-25,-22 17 9,0 2-79,22-11 29,-22 10 27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27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 75 3116,'0'0'8022,"-3"-4"-7760,1 0-202,1 2-43,0 1 0,0 0 0,1-1-1,-1 1 1,0 0 0,0 0 0,0-1 0,0 1 0,-1 0 0,1 0 0,0 0 0,0 0 0,-1 1 0,1-1-1,-3-1 1,-1-2 37,2 2-23,1 1 0,0-1-1,-1 1 1,1-1 0,-1 1-1,1 0 1,-1 0 0,-4-1-1,-28-8 127,20 6-138,-45-8 2,25 9-12,-4 2 12,26 0-14,-23 3 32,-6 3 19,5 3 17,-1 1 21,30-8-69,4-1-3,1 1-1,0 0 1,-1-1-1,1 1 1,0 0-1,0 1 1,0-1-1,-6 4 1,-8 3 57,-87 45 220,-7 26-204,108-78-95,1 1 1,-1-1-1,1 1 1,-1 0-1,1 0 1,-1 0-1,1 0 1,0 0-1,-3 4 1,-18 18 44,-1-2-15,17-17 7,3 1-7,-15 19-10,14-19 2,2 1 18,-11 20 30,11-21 22,1 2-28,0 0-50,1-4-7,0-1 0,0 1 0,0-1 0,1 1 0,-1-1 0,1 1-1,0-1 1,0 5 0,0 20 32,0-21-4,3 1 12,6 22-9,-6-23-2,0 1-6,55 96 102,-54-99-101,3 2-9,1 2-14,-4-4 2,0-1-1,1 1 1,-1-1 0,1 0 0,7 5-1,-5-3 0,-4-4-6,-1 1 0,1-1 0,0 1 0,1-1 0,-1 0 0,0-1 0,7 4 0,33 16 62,-18-10-43,0-2 1,1 0-1,0-1 1,0-2 0,0-1-1,1-1 1,45 1-1,-41-6-8,0-1 0,0-2-1,0-1 1,57-17-1,-22-2 15,64-31-1,-110 46-27,31-20-1,-20 7 3,-20 15 2,-8 5-2,0 0 0,0 0 1,-1-1-1,1 1 0,0 0 1,-1-1-1,0 0 0,1 1 0,-1-1 1,2-3-1,43-56 47,-45 60-50,0 1 1,-1-1 0,1 0 0,-1 0-1,1 0 1,-1 0 0,0 0-1,0-1 1,0 1 0,0 0-1,0 0 1,-1-1 0,1-2 0,1-2 3,9-15 26,-10 19-20,0 0 1,0 0-1,0 0 1,0 0-1,0-1 0,0 1 1,-1-6-1,2 4 20,-1 4-18,0-1 0,-1 0 0,1 1 0,-1-1 0,0 0 0,1 1 0,-1-1 0,0 0 0,0 0 0,0 1 0,0-1-1,-1 0 1,1 0 0,-1-2 0,1-1 13,0 3-21,1 1 0,-1-1-1,-1 1 1,1-1 0,0 0 0,0 1-1,-1-1 1,1 1 0,0-1 0,-1 1-1,0-1 1,1 1 0,-1-1 0,0 1 0,0 0-1,-1-3 1,-17-25-9,-5 2-1,14 18 2,1 1-1,-2 0 1,1 0-1,-1 1 1,0 0-1,0 1 1,-1 0-1,0 0 1,0 2-1,0 0 1,-19-4-1,1 0 9,0 2-1,-1 2 0,-41-2 1,-76 9-21,124-4 774,20 0-2621,-4 0-4833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29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2728,'0'0'8324,"2"5"-8288,3 6-26,9 20 190,-1 1 1,11 43 0,-13-34 29,23 56-1,3 8 117,-7-17-151,69 136-1,-85-195-137,32 66 70,66 100 1,-17-32-26,-36-58 296,72 133-83,50 72-297,-104-157-2,-65-129-7,10 29 1,3 10 21,-5-17-31,3 3-4,-8-10 16,-2-3-26,-11-31 12,-1 0 1,1 0-1,0 0 0,0-1 0,6 8 0,-3-3 6,-2-2 18,0-1-29,9 24 293,-21-30-318,-17 2-76,-42-5 0,26-3 48,29 2 56,0-1 0,0-1 1,1 1-1,0-2 0,0 0 1,1 0-1,0-1 0,0-1 1,1 0-1,0 0 0,-10-12 1,16 15 12,-3 1-20,-17-16 4,18 15 42,2 1-21,-9-14-12,10 14 268,-2-1-290,0-2 20,-19-20-22,-2 0-9,2-2 20,19 24 20,0 1-14,-14-18 11,14 17-2,12 6-8,16 2 106,0 0 1,0 1 0,39 11-1,73 28 275,-57-16-250,-46-15-25,0 4-21,-22-12-68,-4-1-5,0 0 0,0 0-1,-1 1 1,1 0 0,5 3-1,17 10 9,-21-12 30,0 1-16,17 14-35,-18-14 206,1-12-163,7-10-20,19-31-1,-28 32 10,2-61 17,-7 70-36,0 0 41,0-23 9,0 22 29,-8-24-60,-4-3-7593,9 28 5416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0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42 2124,'-1'-7'406,"1"-1"-115,-2-5-149,0-1 7171,-3 21-6945,-6 9-227,0-2 32,1 1 1,1 0-1,0 0 1,1 1-1,0 0 1,2 0-1,0 1 1,-7 30-1,8-17-82,-2 4 153,-3 69 1,10-96-185,0 2 17,0 39 25,0-19-46,0-21-23,3-1-10,6 23-1,-6-22 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3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 1 6217,'-22'77'1820,"-13"10"-424,-16 11-344,-9 8-348,-3 3-280,-17 10-216,-14 3-52,-9 0-60,-6 5-76,-13-8-796,-10-5-1248,1-12-1152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1218 36 3020,'3'0'2787,"14"5"1790,-22-8-4203,-9-4-329,0 1-1,0 1 1,-1 0 0,0 1-1,0 1 1,0 0-1,-1 1 1,1 0-1,0 2 1,-1 0 0,1 0-1,-22 4 1,-8 4-30,1 1 0,1 2 1,-50 20-1,23-5 108,1 3 0,2 4 0,1 2-1,-98 70 1,132-82-12,1 3-1,1 0 0,1 2 0,1 1 0,2 1 1,1 1-1,1 2 0,2 0 0,2 1 1,-23 50-1,34-59-14,0-1-1,2 1 1,1 1 0,1-1 0,1 1-1,1 0 1,1 0 0,2 0 0,3 39-1,0-43-64,1 0 0,0 0-1,2-1 1,0 0 0,2 0-1,0-1 1,1 0 0,1 0-1,1-1 1,1 0 0,21 26-1,-8-18-11,1-2-1,1 0 0,1-2 0,1-1 1,1-1-1,0-2 0,63 29 0,-50-29-26,2-2 0,0-2-1,1-1 1,0-3 0,74 8-1,-94-17-260,-1-1-1,1-1 1,-1-1-1,41-7 1,-50 5-319,-1-1 0,1-1 0,-1 0 0,0-1 0,0 0 0,-1-1 0,0-1 0,21-15 0,29-28-2776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1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0 1640,'0'0'3418,"6"4"-2505,25 10-160,0-1 0,1-1 0,37 8-1,18 7-11,-25-7-369,97 37 257,-132-46-469,-1 1 0,0 1 0,36 25 0,-61-38-156,-1 0-1,0 1 0,1-1 1,-1 0-1,0 0 1,0 0-1,1 1 0,-1-1 1,0 0-1,1 0 0,-1 1 1,0-1-1,0 0 0,0 1 1,0-1-1,1 0 0,-1 1 1,0-1-1,0 0 0,0 1 1,0-1-1,0 0 1,0 1-1,0-1 0,0 0 1,0 1-1,0-1 0,0 0 1,0 1-1,0-1 0,0 1 1,0 4 12,1 3-3,-1 0 0,-1 0 1,1 0-1,-1 0 0,-1 0 0,1 0 1,-1 0-1,-6 14 0,-9 4-5,-4-3-30,11-17-104,-9-1-62,19-4 177,-1-1-1,1 0 1,-1 0-1,1 0 1,-1 0-1,1 0 1,-1 0-1,1 0 1,-1 0-1,1 0 1,-1 0-1,1 0 1,-1 0-1,1 0 1,-1-1-1,1 1 1,-1 0 0,1 0-1,-1 0 1,1-1-1,-1 1 1,1 0-1,-1-1 1,-12-6-126,1-1 1,1 0 0,-1 0 0,1-1 0,1-1-1,-18-19 1,22 21 101,-1-1 0,1 1 0,1-1 0,0-1 0,0 1 0,0 0 0,1-1 0,1 0 0,0 0 0,-3-13 0,2 1 162,1 17 470,-4 24 336,5-8-1175,-9 20 272,-1 0 0,-1 0 0,-1-1-1,-2-1 1,-27 38 0,26-43-36,12-13-26,0 47 49,8-47 23,11 11-8,-14-21-33,0-1 1,1 1 0,-1-1-1,0 1 1,1 0-1,-1-1 1,1 1 0,-1-1-1,1 1 1,-1-1 0,1 0-1,-1 1 1,1-1 0,-1 1-1,1-1 1,0 0-1,0 1 1,10 5 5,1-1 0,-1 0-1,1-1 1,0 0 0,0-1 0,1 0 0,-1-1-1,0 0 1,22 0 0,-10-3-14,11-2 24,49-9 0,-66 9-8,-15 2 72,-7 3-53,2-1-26,-30 13-23,0 1 1,1 2-1,-33 24 0,46-27 19,0 1-1,1 0 1,1 2 0,1 0-1,1 0 1,-20 31 0,30-41 3,0 0 1,0 0-1,0 1 0,1-1 1,0 1-1,1-1 1,0 1-1,0 0 1,1 0-1,0 0 1,0 0-1,1 1 1,0-1-1,0 0 1,1 0-1,0 0 1,0 0-1,1 0 1,0 0-1,1-1 1,4 12-1,-4-14 4,-1 0 0,1-1 0,0 1 0,1-1 0,-1 0 1,1 0-1,-1 0 0,1 0 0,1-1 0,4 5 0,17 6 31,-4 0-11,-19-12 22,-3-3-56,1-1 0,-1 1 0,0 0 0,-1-1 0,1 1-1,0 0 1,0-1 0,0 1 0,-1 0 0,1 0 0,-1-1 0,0-1 0,0 0-46,-7-7-337,-6-5 271,-1 2 1,0 0 0,-1 0-1,-1 2 1,0 0-1,0 1 1,-1 0 0,-1 2-1,1 0 1,-30-7 0,19 6 130,11 4-21,1 0 0,-2 1 1,-20-2 10,33 5 32,-17-5-40,17 5 58,0 1-52,-18 0 58,17 0 1753,1 2-1766,-19 5-17,24-7-19,1 1 1,-1-1-1,0 0 1,0 1 0,0-1-1,1 0 1,-1 1-1,0-1 1,0 1-1,1-1 1,-1 1-1,0 0 1,1-1 0,-2 2-1,-9 12 100,0-1 1,0 2-1,2-1 0,0 1 1,0 1-1,2 0 0,0 0 1,-7 24-1,-87 338 668,91-347-1132,-2 0 0,-2-1 0,-26 45 0,38-72-70,0 1-1,0-1 1,0 1 0,-1-1 0,1 0-1,-1 0 1,-4 4 0,1-1-449,0 0-2018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4612,'28'8'2173,"9"-5"-489,-2 5-1460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2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2604,'0'0'1720,"8"7"-857,1-1-585,-5-3-123,0-1 0,-1 1 0,1 0-1,-1 0 1,0 0 0,0 1-1,0-1 1,4 8 0,3 2 37,0 1 0,-1 0-1,-1 1 1,0 0 0,6 20 0,-8-24-129,-4-9-48,-1 0-1,0 0 1,0 0 0,0 0 0,0 0 0,0 0-1,-1 0 1,1 1 0,0-1 0,-1 0 0,0 0-1,1 3 1,3 62 104,-4-61-67,0 0-22,0 16 31,0-16 170,0-1-249,0 22 188,-6-29-308,-1 1 64,3 0 14,1 0 0,-1 0 0,1 0 0,-1 0-1,1 0 1,0-1 0,-4-2 0,-22-10-139,16 5 90,6 2 82,-23-18-77,8 9 106,16 12 38,0-1-54,-19-14 28,19 14 374,0 1-404,-19-15 43,19 15 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3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66 2448,'0'0'6586,"-3"-5"-6592,-11-14 9,11 14 27,1-1-19,-8-19-31,8 19 761,8 10-574,109 68 419,-4-4-70,-109-66-506,0-1 0,0 1-1,-1-1 1,1 1 0,0-1 0,0 0-1,1 0 1,-1 0 0,0-1-1,0 1 1,4 0 0,-4 0 1,1 0-1,-1-1 1,0 1 0,1 0 0,-1 0-1,0 0 1,1 1 0,-1-1 0,0 0-1,3 4 1,2 0 34,21 13 258,9 1-86,18 12-73,-50-28 1211,-12 3-1379,-14 10 20,1-2 0,-2-1-1,0 0 1,0-1 0,-1-2 0,-38 12-1,44-16 5,0 0 0,1 1 0,0 0 0,-26 18 0,13-5-19,6 0 28,-6 8-27,24-23 6,7 17 266,0-1 28,1 0 1,2 1 0,7 22-1,8 43 830,-18-76-1051,-1 0 0,-1 0 0,0 0-1,0 0 1,-1 0 0,-2 12 0,-1-11-114,1 0 1,-2 0 0,0 0-1,0-1 1,-1 0 0,0 0-1,-1 0 1,0-1 0,-1 0-1,-16 16 1,17-19-253,0-1-1,0-1 1,0 1-1,0-1 1,-1-1 0,0 1-1,-10 3 1,13-6-108,0 0 0,0-1 0,-1 0 0,1 0 1,-1 0-1,1 0 0,-1-1 0,1 0 0,-1 0 0,1 0 0,-1-1 1,-6-2-1,-22-7-2394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0 1996,'0'0'6327,"6"9"-5662,0-1-570,-1 0 0,0 0 1,-1 0-1,0 0 0,0 1 0,-1 0 0,0 0 0,0 0 0,-1 0 0,0 0 0,-1 0 1,0 1-1,0-1 0,-2 15 0,-5 16 123,-2-1 1,-2-1-1,-21 54 0,-57 107 131,45-107-355,34-74 11,-1-1-1,-13 18 0,19-30 12,0 1-9,-15 16-71,14-16-218,0-9-815,0-1 935,-1 0 0,1 0 0,0-1 1,1 1-1,-1-1 0,1 0 1,0-1-1,0 1 0,1-1 1,-1 1-1,1-1 0,0 0 0,1 0 1,-3-9-1,-2-10-292,1-1 1,-3-36-1,4 23 314,0-5-22,5 4 71,4 4 11,-3 29 58,-1 1 95,0-25 6223,1 37-6012,5 19-109,-6-11-70,-9 22-122,-1-1 0,-2 1 0,-19 40 0,11-42-1308,14-26 875,-5 5-1425,-14 9-619,19-17-205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 536 1284,'59'-7'1085,"101"0"0,-37 4-249,410-46 593,-248 20-1247,192-10-212,-273 25 42,365-9 59,-286 24-131,-86 2 69,1213-46 158,-1233 35-94,2015-110 590,-2005 107-699,966-30 74,1 33-29,883-41-47,-1499 29 142,-243 11-108,544-23-90,107 6 43,2 23 43,-941 3 9,1042 28-15,-660-19-33,406-3 58,-482-8 36,130-5-18,-3 0-41,-368 6-4,81 3-24,-41-1 77,-106-1-18,-1 0-45,1-1 28,-4 0-6,0 1-1,0 0 0,0 0 0,0 0 0,0 0 0,0 0 0,1 0 0,-1 1 0,0-1 0,3 2 0,18 3 30,-18-3-29,1 0-31,19 6 19,-19-6 59,-1 5-13,14 17 10,-12-11-11,-1 3-5,-1 1-1,-1 0 0,0 0 0,-1 0 0,-1 0 1,0 31-1,-6 26 155,4 1 1,13 95-1,6-16 634,56 213 0,4-33-616,-28-56-83,4 41 14,-13-63 67,-22-139-124,31 146 69,-5-36 105,-12-55-4,142 846 121,-108-544-296,-65-459-64,74 434 56,18 107 283,-42-241-196,17 125 120,-66-414-261,31 265 58,-3-46-34,-13-114-17,12 86-4,23 194 24,-23 157-9,-24-354-71,0 1 73,-1 368-34,-2-501 7,25 140 1,-15-141-3,5 141 1,-48 257-3,14-258 13,1-6-10,0-51 1,-9 69-24,-4 9 31,-3 51-12,-7 49-25,2-135 42,25-89-7,5-54-6,3 5-7,8 100 1,-2-101-3,0-31 8,2 1-1,12 41 0,4 31 6,7 34 26,-21-101-36,1 0 0,3-1 0,24 59-1,-14-34-6,27 130 1,-33-127 26,15 92 26,-18-80-38,37 118 1,-17-82 11,-10-31-18,-12-44 14,-2 0 1,-1 0-1,-3 0 0,0 54 0,-3-63-14,3-2 16,-3-25-29,-1-1 6,3 19 36,-3-19 23,-1-1-65,0 17 19,0-17 17,-3 2-38,0 1 17,-7 25 18,4-8-15,5-19 38,-3-1-38,-9 17 24,10-17-2,-3 0-34,-6 6 20,1-2-1,-2 1 0,1-2 0,-1 0 0,0 0 1,-1-1-1,0-1 0,-17 7 0,-47 2 11,0-3 1,-100 3-1,-476-6 157,454-10-146,-183-10-21,96 2 18,-333-10-84,-116-1 22,192 13 44,-580 0-7,923 10 24,-933 9-111,914-10 97,-207-4-8,239-3-18,-234-10-6,-665-10-13,122 75 57,-219 11-74,796-46 58,-739 22-19,399-52-23,242-1 34,271 12-25,-359 4 53,-225 57-6,348-22-43,189-15 35,-454 26 34,577-39-35,-114 2 15,-650 19-32,595-14 32,55-10 6,-272-30 1,360 1-15,33 2-14,-43-6 10,126 21-21,-55-15-1,17 2 26,-82-25 17,127 33 49,30 8 57,-1 1 1,-22-13-1,15 7-52,16 8-69,1 1-1,-1-1 1,0 0-1,1 0 1,-1 0-1,1-1 1,-6-4-1,1 1 0,5 4-10,-1-1 0,1 1 0,-1-1 0,1 1 0,0-1 0,0 0 0,0 0 0,-4-7 1,-3-2 5,-2-3-9,0 0 1,0-1-1,2 0 0,0 0 1,0-1-1,-12-33 0,-27-113 22,34 106-11,-38-224 131,3 10 120,-124-276 388,-123-298 117,236 605-737,29 108 23,21 82-47,2-1 0,-3-65 0,8-102 109,12-81 42,-3-147 525,-48-43-253,14 240-374,9 62-24,-6-250-48,14 146 66,-14-229-30,8 135 33,11 247-52,-88-1206 85,56 894-104,-8-67 78,40 447-42,-66-509 9,26 249-26,-9-617 0,62 624-23,-4-188-3,-53-5-32,38 413 48,5 34 16,-37-394-85,39 373 88,-1-36-29,7 97 5,7-255 5,-5 218-31,3-25-25,4 22 86,24-134-108,-30 188 83,4-29 9,0-4 2,5 1-10,-9 30-15,-3-13 5,0 23 16,0 4-11,0 0 0,1 0 1,-1 0-1,1 0 0,-1 0 0,1 0 0,0 0 0,0 0 1,3-4-1,-1-1-7,-1 0-17,2 0-4,16-40-24,-15 40 53,-2 4 3,-1 0-1,0 0 0,0 0 0,0 0 1,0 0-1,2-9 0,5-17-1,-6 23-12,5 0-20,26-21 52,-25 21-25,0 3-6,2-2 9,-7 4 3,1-1 0,0 1 0,-1 0 0,1 0 0,0 1-1,0-1 1,9 0 0,-3 0 7,-5 1 1,0 0 1,0 0-1,0 0 1,0-1 0,9-4-1,37-14 14,-41 15-23,-4 2-4,1 0 1,-1 1-1,1-1 0,10-1 0,-5 2 5,-6 1 0,-1 0-1,1-1 1,0 1-1,-1-1 1,13-6-1,30-11 4,8 2 18,-5 4-6,-11 2-15,-33 9-21,2 1-11,30-5 34,-22 4 15,25-1-3,14-2-58,-23 3 46,-25 2 39,0-1-16,0-1-21,-5 1-6,0 0 1,0 1-1,1-1 0,-1 1 0,0 0 0,0 0 0,0 0 0,5 2 0,25 1 8,-25-2-23,-1-1 6,24 0 16,-24 0 16,1-2 0,32-4 8,-3 2-12,-31 3-33,1 1-41,27 0 53,-27 0 61,2-1-43,30-2-12,11-1-7,-43 4-14,0 0-1,35 0 18,0 0 7,-34 0 8,0 0 5,2 0-8,34-1 15,-2-3-78,-40 4 60,0 0-1,0 0 0,0 0 0,0 1 0,0-1 0,0 1 1,4 1-1,1 1-221,-1-2-860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1500,'0'0'5385,"4"7"-5082,18 30 326,29 57 617,-48-82-1045,-3 26 73,-2-22-219,0-1 0,-1 1 0,-1 0 0,0-1 0,-11 24 0,-8-4-33,1-5 8,17-24-41,0 1 51,-14 17-35,8-14-63,-14 6-242,19-11-676,-28 7-5080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0 1520,'-1'11'131,"0"-9"-85,1 0 1,0 0 0,-1 0-1,1 0 1,0 0-1,0 0 1,1 0-1,-1 0 1,0 1 0,1-1-1,-1 0 1,1 0-1,1 3 1,2 2 88,-3-5-58,1 1-1,-1-1 0,0 1 1,0-1-1,0 1 0,-1 0 1,1 0-1,-1-1 0,1 5 1,0 1 69,5 23 400,32 70 542,-35-96-960,-3-2-122,0-1 0,0 1-1,1-1 1,-1 1 0,1-1-1,-1 1 1,3 3 0,-1 1 12,-1-1 75,-2-1-66,-1 1-22,-3 15-11,-2-17 67,-28 14-75,5-9-29,25-8-40,-2-5-109,-17-16-40,14 8-4,5 2 184,1 0 0,0 0 0,1-1 0,0 1 0,1-1-1,0 0 1,0-13 0,2 19 15,0 0 17,2-17 1327,8 44-1229,-8-17 120,-6 3-140,-11 22-88,15-30 28,0 1 0,-1 0 1,1 0-1,0-1 0,-1 1 1,1 0-1,-1-1 1,1 1-1,-1 0 0,1-1 1,-1 1-1,0-1 1,1 1-1,-1-1 0,0 1 1,1-1-1,-1 0 0,-1 1 1,-5 5 2,4-4 1,1 0 0,-1 0 0,0-1 0,0 1 0,0 0 1,0-1-1,-1 0 0,1 0 0,-6 1 0,-19 7 53,27-9-57,1 0 1,-1 1 0,1-1 0,-1 0 0,1 0-1,-1 0 1,1 0 0,-1 0 0,0 0 0,1 0-1,-1 0 1,1 0 0,-1 0 0,1 0 0,-1 0 0,0 0-1,1 0 1,-1 0 0,1-1 0,-1 1 0,1 0-1,-1 0 1,1-1 0,-1 1 0,1 0 0,-1-1 0,-29-16-165,17 7-111,7 1 199,0 0-1,1 0 1,0 0-1,0-1 0,1 1 1,1-1-1,-1 0 1,1 0-1,-1-12 0,-2-2 39,5 17 1545,0 15-1380,-3 22 59,3-23-73,-49 24-59,37-23-53,0 1 0,-21 8 1,21-10 18,10-6-20,0 1 0,1-1 0,-1 1 0,0-1 0,-1 0 0,1 0-1,0 0 1,0-1 0,0 1 0,-7-1 0,-68 4 54,63-7-61,-13-11 37,21 10 0,0-4-18,-3-1 12,5 5-36,0-2 0,0 1 0,1 0 1,-8-13-1,-7-10-46,14 21 10,8 14 8,6 21 141,-6-21-89,-1 1 44,7 24 11,-6-24-46,-5 1 54,-8 30 4,8-35-67,0-1 0,0 1-1,-1 0 1,1-1 0,-1 1 0,0-1-1,0 0 1,-5 5 0,1-2 1,-1 1 0,-1-2-1,1 1 1,-1-1 0,0-1 0,0 1 0,-1-1 0,1-1 0,-1 0 0,1 0 0,-16 1 0,-3 0 6,15-6-27,7-1 5,4 2-1,0 0-1,1 0 0,-1 0 0,0 1 0,0-1 0,0 0 1,0 1-1,0-1 0,0 1 0,-4-1 0,1-5-51,-14-18 34,18 23 22,1 1 1,-1-1 0,1 1 0,0 0-1,-1-1 1,1 1 0,0-1 0,-1 1-1,1-1 1,0 0 0,0 1 0,0-1 0,-1 1-1,1-1 1,0 1 0,0-1 0,0 0-1,0 1 1,0-1 0,0 0 0,0-23-12,0 18-29,5 5-37,14-2 135,-19 3-54,0 0 0,1 0 0,-1 0 0,0 0 0,0 0 0,1 0 0,-1 0 0,0 0 0,1 0 1,-1 0-1,0 0 0,0 0 0,1 0 0,-1 0 0,0 0 0,0 0 0,1 0 0,-1 0 0,0 1 1,0-1-1,1 0 0,-1 0 0,0 0 0,0 0 0,0 1 0,1-1 0,-1 0 0,0 0 0,0 0 1,0 1-1,1-1 0,-1 0 0,0 0 0,0 1 0,0-1 0,0 0 0,0 0 0,0 1 0,0-1 1,0 0-1,16 25 146,-16-24-127,1-1 1,-1 1-1,0 0 0,1-1 0,-1 1 0,0 0 1,1 0-1,-1-1 0,0 1 0,0 0 0,0 0 1,1-1-1,-1 1 0,0 0 0,0 0 0,0 0 0,-1 0 1,0 17 256,-2-1-1,0 1 1,-2-1 0,-9 26 0,5-29-100,-7 2-137,-1 0-1,0-1 1,-2-1-1,1-1 1,-1 0-1,-28 13 1,-14-3-65,49-21-55,-17-2-216,27 1 202,0-1 0,0 0-1,0 0 1,0 0 0,0 0-1,0-1 1,0 1 0,0-1 0,0 1-1,0-1 1,0 0 0,0 1-1,0-1 1,-2-2 0,-2 0-303,6 3 333,0 0 0,-1 0 0,1-1 0,-1 1 1,1 0-1,-1 0 0,1 0 0,0 0 0,-1-1 0,1 1 1,0 0-1,-1 0 0,1 0 0,0-1 0,-1 1 1,1 0-1,0-1 0,0 1 0,-1 0 0,1-1 0,0 1 1,0 0-1,-1-1 0,1 1 0,0-1 0,0 0 0,-12-26-1911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3256,'42'-13'1224,"1"5"-139,3 0-505,-3 0 4,8-5-456,-16 5-152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0 2680,'-8'40'696,"8"-6"1028,-6 14-851,-17-8 307,9 5-420,-15-3-324,-8 3-168,0-8-168,-6-1-48,6-3-24,3-9-96,-12-7-2624,17-9 399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1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470 196 6933,'0'0'2231,"-13"9"-1287,-56 38 172,-121 111 0,169-138-1044,0 1 1,2 1 0,0 1-1,2 1 1,1 1 0,0 0-1,2 0 1,1 2 0,-17 48 0,27-64-54,0 0 0,1 0 0,1 0 0,-1 0 0,2 0 0,-1 0 0,2 1 1,-1-1-1,2 0 0,-1 0 0,2 0 0,-1 0 0,2 0 0,-1-1 0,1 1 1,1-1-1,0 0 0,0 0 0,1 0 0,0-1 0,1 0 0,0 0 1,1-1-1,-1 0 0,14 11 0,0-4-12,1 0 0,0-1 0,1-2-1,1 0 1,0-1 0,0-2 0,1 0 0,0-2 0,1-1 0,0 0 0,0-2-1,0-2 1,37 1 0,-38-3-5,-1-2 1,1 0-1,-1-2 0,0 0 0,0-2 0,0-1 0,-1 0 0,0-2 1,0-1-1,-1-1 0,-1 0 0,1-2 0,-2 0 0,29-25 1,-24 14-7,-1-1 1,-2-2-1,0 0 1,-2-1 0,-1-1-1,-1-1 1,-1-1 0,-2 0-1,14-42 1,-16 34 0,-1-2 1,-2 1-1,-2-1 0,-2-1 1,-2 1-1,-1-1 1,-3-52-1,-2 76 1,1 1 0,-2-1-1,0 1 1,-1 0 0,-1 0 0,0 1 0,-12-25-1,13 34 5,0 1-1,1 0 0,-2 0 0,1 0 0,-1 0 0,0 1 1,0-1-1,-1 1 0,1 1 0,-1-1 0,0 1 1,0 0-1,-1 0 0,1 1 0,-1-1 0,0 2 1,0-1-1,0 1 0,0 0 0,-8-1 0,-4 1 3,0 1 0,0 1 0,-1 0-1,1 2 1,0 0 0,0 1 0,1 1 0,-1 1 0,1 0-1,-19 9 1,1 2 4,0 1 1,1 2-1,-62 45 0,83-54 2,1 2 1,0-1 0,1 2-1,0 0 1,1 0-1,0 1 1,-9 17-1,15-22-281,0 0 0,0 0-1,1 1 1,0-1 0,1 1-1,0 0 1,1 0 0,0 0-1,0 0 1,1 1 0,1-1-1,0 16 1,1-17-3077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2240,'0'0'972,"-17"37"-448,17 13 20,-6 3-136,6 8-36,6 5-52,-12 3-231,12-5 79,3 2-80,-9-8-120,0-5-108,0-8-1137,-9-10-531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78 1912,'0'0'2271,"6"8"-1758,16 18-202,-2 2-1,18 33 0,-29-45-141,-1 1 0,-1 0 1,0 0-1,-1 1 0,7 33 1,-12-48-135,0 0 1,-1 0 0,0 0-1,0 0 1,0 0 0,0 0 0,0 0-1,-1 0 1,1 0 0,-1-1-1,0 1 1,1 0 0,-3 3-1,0 3 46,-1-1-54,1 0-1,-1 0 1,-1-1-1,1 1 0,-1-1 1,-1 0-1,1-1 1,-1 1-1,0-1 0,-1 0 1,1-1-1,-1 1 1,0-1-1,-11 5 0,-6 3-8,-1 0-1,-1-2 0,-30 9 1,32-12 2,-1-2 1,0 0-1,0-2 0,-1 0 1,1-2-1,-1-1 1,1-1-1,-1-1 0,-27-5 1,38 3 49,1 0 0,-1-1 0,0 0 1,1-1-1,0-1 0,0 0 0,0-1 0,1-1 1,0 0-1,1-1 0,-1 0 0,2-1 0,-1 0 1,2 0-1,-1-2 0,-11-16 0,13 16-19,0-1 0,1-1-1,1 1 1,-6-17 0,10 23-41,1 0-1,0 0 1,1-1 0,0 1 0,0 0 0,1 0-1,-1 0 1,2-1 0,-1 1 0,3-14 0,-1 12-11,0 0 1,0-1-1,1 2 1,0-1 0,1 0-1,-1 1 1,2-1-1,-1 1 1,1 0 0,1 1-1,8-11 1,-2 5-27,1-1 1,1 2 0,0 0-1,1 0 1,23-13-1,66-29-4287,-98 51 2164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4028,'0'0'1332,"9"32"2497,5 2-2525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2980,'43'-5'572,"0"2"136,0-2 224,8 0-91,-8 5-273,-6 0-124,15 5-312,-9-10-68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2916,'0'0'2400,"43"5"-1407,0-5-17,-6-5-92,0 5-236,-2-4-280,10 0-236,-10-1-24,2 2 16,6-5-208,-12 0-4165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520 641 2524,'0'0'2166,"0"6"-2040,0 25 175,9-26-206,1 1-89,36 21 42,-42-25-45,-1 0 0,1-1 0,0 0-1,0 1 1,0-2 0,0 1 0,0 0-1,0-1 1,0 0 0,0 0 0,0 0 0,0 0-1,5-1 1,50-19 46,-54 17 1,0-3-49,16-18 68,-19 22-51,-1 1 1,1-1-1,-1 1 0,0-1 1,0 0-1,1 0 0,-1 1 1,0-1-1,-1 0 0,1 0 1,0 0-1,0 0 0,-1 0 1,1-4-1,0 0 38,0 5-51,-1 1 0,0-1-1,0 1 1,0 0 0,1-1-1,-1 1 1,0-1 0,0 1-1,0 0 1,0-1 0,0 1-1,0-1 1,0 1 0,0-1-1,0 1 1,0-1 0,0 1-1,0 0 1,0-1 0,0 1-1,-1-1 1,1 1 0,0-1-1,0 1 1,-1-1 0,-8-20 125,9 20-126,0 1-1,-1-1 1,1 1-1,0 0 1,0-1 0,0 1-1,-1 0 1,1-1-1,0 1 1,0 0-1,-1-1 1,1 1-1,0 0 1,-1-1 0,1 1-1,0 0 1,-1 0-1,1 0 1,0-1-1,-1 1 1,1 0-1,0 0 1,-1 0 0,1 0-1,-1 0 1,1 0-1,-1-1 1,1 1-1,-1 0 1,-21-5 24,0 0 0,0 2 0,-44-2 1,10 11 80,-75 16 0,-16 2 137,110-24 787,30 0-386,2-1-195,-18-4-206,17 3-117,1-3-6,-4-5-111,1 0-1,1-1 1,0 0 0,0-1 0,1 1-1,0-1 1,1-1 0,1 1 0,-4-14 0,-23-129-34,25 117 9,-24-148-35,16 116 40,13 66-61,-2-2-24,-6-16-35,6 16-126,-17 43-6196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2084,'-1'6'455,"0"0"-319,1 0 1,-1 0-1,1 0 0,1 0 0,-1-1 1,1 1-1,0 0 0,0 0 1,1-1-1,0 1 0,0-1 1,0 1-1,1-1 0,-1 0 0,8 9 1,23 28 786,-15-21-335,16 27 1,-30-42-535,0 1 0,-1-1 0,1 1 0,-1 0 0,-1 0 0,0-1-1,0 2 1,0-1 0,-1 0 0,0 0 0,0 1 0,-1-1 0,1 0 0,-2 1 0,1-1 0,-1 0 0,0 0 0,-1 1 0,0-1 0,0 0-1,0 0 1,-1-1 0,0 1 0,0 0 0,-5 6 0,-11 15 46,6-16-62,-5 1-40,-60 39-47,67-46-266,-1 0 1,1 0-1,-1-1 1,0-1-1,-1 0 1,-13 2-1,-5-1-1426,24-5-1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2720,'-23'42'1860,"-5"14"-1012,-1-14 377,-2 3-869,-18-9-268,-11-3-340,18-13-1233,4-11-603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2216,'0'0'750,"-3"7"-57,-6 16-301,0 3 32,-1 0 0,-1-1-1,-29 46 1,6-26-124,0 2-95,25-34-177,-1 0-7,-1 0-1,0-1 0,0 0 0,-1-1 0,-23 18 0,1-5-21,25-18 73,2-4-524,-22 3-76,22-4-10,7-9-37,0-6 378,-1 4 121,1 0-1,1 0 1,-1 1 0,2-1-1,-1 0 1,1 0 0,1 1 0,6-18-1,-2 13 1266,-3 12-417,-4 25-91,-2-5-477,-2 0 0,-5 17 0,1-14-72,-2-1 0,0-1 0,-1 0 0,-1 0 0,0-1 0,-27 28 0,-95 81-1,129-123-129,2-1-62,0 0 1,0-1-1,0 1 1,0-1 0,0 1-1,-1-1 1,-5 2-1,-21 12-2260,-1 5 175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3028,'0'0'1688,"37"41"-639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2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0 261 7621,'48'-103'3923,"-38"93"-3695,-5 7-204,0 0 1,0 0 0,0 1-1,1-1 1,-1 1-1,1 1 1,-1-1 0,1 1-1,0 0 1,0 0-1,0 1 1,-1 0 0,1 0-1,0 0 1,0 1-1,0 0 1,-1 0 0,1 0-1,6 2 1,-2 2 22,1 0 0,-1 0 0,0 1 0,-1 0 1,1 0-1,-1 1 0,0 1 0,-1-1 0,0 1 1,0 1-1,-1-1 0,0 2 0,8 12 0,-2 0 44,-1 1 0,-1-1 0,-1 2 0,-1-1-1,6 29 1,-9-23-24,0 1 0,-3 1 0,0-1-1,-2 0 1,-1 1 0,-2-1 0,-5 33-1,-7 12-13,-38 119 0,-4-48-1,28-77-30,25-63-16,7-14-104,21-46-289,46-75 0,48-53-195,-48 83 501,4 3 1,4 3-1,3 4 0,166-137 0,-241 220 90,25-19-5,1 1 0,40-23 0,-62 41 30,1 1-1,0 0 0,0 0 1,18-3-1,-24 7 15,1 0-1,-1 0 1,1 0 0,-1 1-1,1 0 1,0 1 0,-1-1-1,0 1 1,12 3 0,-12-1-1,-1-1 1,1 1-1,-1 0 0,1 1 1,-1-1-1,0 1 1,0 0-1,0 0 1,-1 1-1,1-1 0,-1 1 1,0 0-1,-1 0 1,1 1-1,-1-1 0,0 1 1,0-1-1,3 11 1,0 3 58,0 1 1,-1-1 0,-1 1-1,2 31 1,-2 1-46,-3 1-1,-2-1 1,-2 1-1,-3-1 1,-2 0-1,-26 92 1,18-91-42,2-9-2,2-11 4,10-26 10,9-22-102,41-79-210,5 1 1,70-93 0,-38 75 143,119-122 0,-173 201 138,68-54 1,-92 81 29,-1 1 1,1-1 0,1 1 0,-1 1 0,0-1 0,14-3 0,-17 6 24,0 0 1,1 0-1,-1 1 0,0 0 1,0 0-1,0 0 0,1 0 1,-1 1-1,0-1 0,0 1 1,7 2-1,-10-2-35,0-1 0,0 0 0,0 1 0,0-1 0,-1 1 0,1-1 0,0 1 0,0-1 0,-1 1 0,1 0 0,0-1 0,-1 1 0,1 0 0,-1-1 0,1 1 0,-1 0 0,1 0 0,0 0 0,18 25 257,-1 1 0,-1 1-1,24 53 1,-26-42-218,-2 0 0,-1 0 1,-3 1-1,6 44 0,16 99-839,-18-119-1377,-6-13-1341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1252,'10'9'87,"-7"-6"-26,0-1 0,-1 1 0,1 0 0,-1 0 0,0 0 0,0 0 0,0 0 0,2 4 0,11 20 410,-10-13 155,-4-4-491,2 11 592,0 0-1,-2 0 0,-1 0 1,-3 36-1,1-40-360,-2-1 0,1 0 0,-2 1 1,0-1-1,-1-1 0,-1 1 0,0-1 0,-12 17 1,2-7-229,-1 0 0,-2-2 0,0 0 1,-2-1-1,0-2 0,-48 35 0,43-37-2477,-48 22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2240,'0'0'1216,"2"8"-450,2 11-315,1-1 0,0 1 1,1-1-1,2 0 0,-1-1 0,2 0 1,19 29-1,61 62 817,-66-82-888,-7-3-119,-10-16-128,-1 1 0,0-1 0,-1 1-1,0 0 1,6 14 0,-9-18-54,0-1 0,0 1 0,0 0-1,0 0 1,-1 0 0,0 0 0,1 0 0,-2 0 0,1 0-1,0-1 1,-1 1 0,0 0 0,1 0 0,-2 0-1,1 0 1,0-1 0,-1 1 0,-2 5 0,-4 2 2,-1 0 0,0 0 0,0 0 0,-1-1 1,0-1-1,-22 16 0,-74 42-3,87-56-60,-115 53-197,70-35-760,14-10-2492,21-8 568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2176,'0'0'696,"42"42"356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68 3784,'0'0'7071,"-7"-2"-6989,-1-1-81,0 1 0,0 0 1,0 0-1,-1 1 0,1 0 0,0 1 0,0 0 0,-1 0 1,1 1-1,0 0 0,0 0 0,-11 3 0,5 2 4,0 0-1,1 0 0,-1 2 0,1-1 1,0 2-1,1 0 0,0 0 0,0 1 1,1 0-1,-10 13 0,-7 10 52,1 2 0,-27 46-1,47-68-12,-1-1-1,2 1 1,0 1-1,0-1 1,1 1-1,-3 19 0,6-28-22,2-1 0,-1 1-1,0 0 1,1 0 0,0-1-1,0 1 1,1 0 0,-1 0 0,1-1-1,0 1 1,0 0 0,1-1-1,-1 1 1,1-1 0,0 1-1,0-1 1,1 0 0,-1 0-1,1 0 1,0 0 0,0-1-1,0 1 1,4 3 0,4 1 17,1 0-1,-1-1 1,1-1 0,1 0 0,-1 0-1,1-1 1,0-1 0,0 0 0,0-1-1,1 0 1,20 1 0,12-1 19,-1-2 0,53-6-1,-52 2-40,0-3 0,0-1 0,71-22 0,-98 23 14,0-1 1,0-1-1,-1-1 1,0-1-1,-1 0 1,0-1 0,0-1-1,-2 0 1,1-1-1,24-27 1,-33 30-13,1 0 1,-1-1-1,-1 0 1,0 0 0,-1 0-1,0 0 1,0-1 0,-1 0-1,-1 0 1,0 0 0,0-1-1,-2 1 1,2-13 0,-3 14-17,0 1 0,-1-1 0,0 1 0,0-1 0,-1 1 0,-1 0 0,0 0 0,0 0 0,-1 0 0,0 0 0,0 0 0,-1 1 0,-1 0 0,1 0 0,-12-12 0,10 14 1,0 1 1,0 0-1,0 0 1,-1 1-1,0 0 0,0 0 1,-1 1-1,1 0 1,-1 0-1,0 1 0,0 0 1,0 1-1,-15-2 1,2 1-10,-1 1 0,1 1 0,-1 1 1,-31 4-1,-1 5-9,-91 29 0,63-15 22,75-22-23,1 4-5,-22 14-40,22-14-232,5 2-666,-8 20-921,8-21-850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2696,'0'0'5903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54 1964,'0'0'10403,"-6"-4"-10322,-19-10-12,19 11-27,1-3-52,-14-15 32,14 15 904,5 13-750,2 15-30,0-1-1,1 0 0,1 0 1,1 0-1,1 0 1,10 23-1,61 123 339,-68-149-446,129 271 170,-125-261-210,2 8 12,-13-30-52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0 5997,'0'0'2206,"-6"0"-1129,-17 0 91,23 0-1127,-1 0 0,0 0-1,1 0 1,-1 0 0,1 1-1,-1-1 1,1 0-1,-1 0 1,1 0 0,-1 0-1,1 0 1,-1 1 0,1-1-1,-1 0 1,1 0 0,-1 1-1,1-1 1,0 0 0,-1 1-1,1-1 1,-1 1-1,1-1 1,0 0 0,-1 1-1,-12 13 325,0 0-1,1 1 1,0 0-1,2 0 0,0 1 1,-10 21-1,-117 215 2769,105-201-2636,2 0 132,-46 58-1,-17 8-263,55-69-243,9-5-49,23-34-67,0-3-261,-19 19-623,19-19-685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7681,'0'0'4865,"-1"5"-4600,-3 17 19,6-9 433,9 20-128,1 0 0,2-1 0,32 54 0,72 92 1117,-48-75-1233,11 3-338,-67-87-69,9 22-76,-11-23-22,17 15-142,-22-25-664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0 7029,'0'0'4689,"-8"1"-3833,-4 1-585,1 0 0,-1 1 1,1 0-1,0 1 0,0 1 0,0 0 0,0 0 1,1 1-1,0 0 0,-13 11 0,-109 86 1537,-168 171-1,248-224-1881,9-9-617,34-33-865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94 820 6801,'0'0'4619,"2"-8"-4571,0-2-50,1 0-1,0 0 1,0 0 0,1 0-1,1 1 1,-1 0-1,2 0 1,-1 0-1,1 1 1,0-1-1,12-11 1,2 1-8,0 1 0,1 1 0,1 0 0,1 2-1,0 1 1,1 0 0,1 2 0,0 1 0,0 1 0,34-9 0,-7 8 18,-9 13 4,-34-2 21,-6 8 6,0-3-25,-1 0 0,0 0 0,0 0 0,0 1 0,-1-1 0,0 0 0,0 1 0,0-1 0,-1 1 0,1-1 0,-1 0 0,-1 1 0,1-1 0,-1 1 0,0-1 0,0 1-1,0-1 1,-1 0 0,0 0 0,0 0 0,0 0 0,-1 0 0,-3 5 0,-5 4 4,-1 1 0,0-1 1,-2-1-1,1 0 0,-1-1 0,-1 0 0,0-1 0,-26 13 1,18-12 173,0 0 1,-1-2-1,-1-1 0,0 0 1,-33 5-1,20-8 847,32-6-746,1-7-139,4 5-145,-6-10 15,-1 0 1,2 0-1,0-1 1,-7-21-1,1-24-22,2 0 0,-2-74 0,6 60-3,1-10-164,-11-84 380,12 145-792,0 1-1,-1 0 1,0 0 0,-2 1-1,-15-31 1,15 38-2455,-12-19-569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3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28 4256,'0'0'1457,"-2"6"-638,-7 19-71,8-23-688,0-1 0,0 1 0,1 0 0,-1-1-1,1 1 1,-1 0 0,1 0 0,0 0 0,0-1 0,0 1 0,0 0 0,0 0 0,0 0 0,0-1-1,1 4 1,0 1 93,-1-5-134,0-1-1,0 1 1,0-1-1,0 1 1,0-1-1,0 1 1,0 0-1,0-1 1,1 1-1,-1-1 1,0 1-1,0-1 1,0 1-1,1-1 0,-1 1 1,0-1-1,1 1 1,-1-1-1,1 1 1,2 6 66,-2-5-61,0 0 0,1 0 0,-1 1 0,0-1 0,1 0 0,0 0 0,-1-1 0,1 1 0,0 0 0,0 0 0,3 1 0,47 39 73,-51-42-97,-1 0 1,1 1-1,-1-1 1,1 0-1,-1 1 1,1-1-1,0 0 1,-1 1-1,1-1 1,0 0-1,-1 0 1,1 0-1,-1 0 1,1 0-1,0 0 1,-1 0-1,1 0 1,0 0-1,0 0 1,73-4 140,-60-1 148,14-11 35,-21 12-47,0-4-26,-3 3-198,-1 0 0,1-1 1,-1 1-1,0-1 0,0 0 0,-1 0 1,1 0-1,-1 0 0,-1-1 0,1 1 0,-1 0 1,0-1-1,-1 1 0,1-1 0,-1 1 0,-2-11 1,2 16-48,0 1 1,0 0 0,0-1 0,0 1 0,0 0-1,0-1 1,0 1 0,0-1 0,0 1-1,-1 0 1,1-1 0,0 1 0,0 0-1,0-1 1,-1 1 0,1 0 0,0 0 0,0-1-1,-1 1 1,1 0 0,0 0 0,-1-1-1,1 1 1,0 0 0,-1 0 0,1 0-1,0-1 1,-1 1 0,1 0 0,0 0 0,-1 0-1,0 0 1,-9-5 21,0 1-1,-1 1 1,0-1 0,0 2 0,0-1-1,0 2 1,0-1 0,0 2-1,0-1 1,-18 3 0,4 3-15,0 0 0,1 2 0,0 1 0,0 1 0,-32 17 0,50-23-35,6 0-15,0-1 0,-1 0-1,1 1 1,-1-1-1,1 0 1,-1 0-1,0 1 1,0-1 0,0 0-1,-2 4 1,0 0-191,1 1-1218,9-4-915,31 10-393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5144,'3'7'1064,"-1"-1"-824,-1-2-134,1 0 0,-1 0 0,0 1 0,0-1 0,0 0 0,0 1-1,-1-1 1,0 1 0,0 0 0,0-1 0,0 1 0,-1-1 0,0 0-1,0 1 1,0-1 0,-3 8 0,-62 119 559,61-124-499,-2-8-249,-28-3 80,27-2 28,-20-21-68,21 20 41,-2 4 133,-25-7 137,33 9-250,0 1 0,1 0-1,-1 0 1,0-1 0,1 1 0,-1 0 0,0 0-1,0 0 1,0 0 0,1 0 0,-1 0-1,0 0 1,0 0 0,1 0 0,-1 0-1,0 0 1,0 1 0,1-1 0,-1 0-1,0 0 1,0 1 0,-22 9 351,-33 20 1,40-15-196,-8 13-128,0 0 0,2 2-1,-22 39 1,-8 43-1581,24-58-1172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9437,'0'0'3152,"-37"45"-2856,-6-4-52,6 0-88,-6 8-64,0-4-92,6-1 32,-6 6-16,0-10-452,6-6-916,-15-10-4464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943 0 3744,'0'0'1612,"3"10"-587,0 4-761,-1 0 0,0 1 1,0-1-1,-2 1 0,0-1 1,0 1-1,-2-1 0,0 0 1,0 1-1,-1-1 0,-1 0 1,-10 25-1,-3-5-179,-2-1 0,-1-1 1,-2-1-1,-1-1 0,-1-1 0,-1-1 1,-2-1-1,-1-2 0,0 0 0,-2-2 1,-1-1-1,-1-2 0,-62 30 0,78-45-99,-16 0 1,24-4-36,5-9-11,-8-25 2,10 31 59,0 0 1,0 0 0,0 0-1,1 0 1,-1 0 0,1 0 0,-1 0-1,1 0 1,0 0 0,0-1-1,0 1 1,0 0 0,0 0-1,1 0 1,-1-2 0,2-3 3,-2 0 1061,3 18-592,1-1-383,-1 0-1,0 0 1,-1 1 0,0-1-1,-1 1 1,0-1 0,-1 1 0,0 0-1,-1-1 1,0 1 0,0-1-1,-1 1 1,-5 15 0,0-8-40,-1 0 1,-1 0-1,-1-1 1,0 0-1,-1-1 1,-1 0-1,0 0 1,-1-2-1,-1 1 0,0-2 1,-19 15-1,15-15-466,-1 0 0,1-1 0,-2-1 0,0-1-1,0-1 1,0 0 0,-1-2 0,-1 0 0,-29 4 0,34-12-2274,-26-9-342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13 6273,'0'0'1598,"7"5"-801,0 0-625,-1 0 0,1 1 0,-1 0 0,0 0 0,-1 0-1,0 1 1,0 0 0,0 0 0,0 0 0,-1 0 0,-1 1 0,1 0 0,-1 0 0,0 0-1,1 10 1,1 6-17,0 0 0,-2 0-1,-1 1 1,-1 0 0,-2-1 0,0 1-1,-1 0 1,-1-1 0,-2 0-1,-12 41 1,8-40-124,-1 0-1,0-1 1,-2 0-1,-1-1 1,-1-1-1,0 0 1,-2 0-1,-1-2 1,-36 36-1,35-41 5,-1-1 1,0-1-1,-1-1 0,-1 0 0,0-1 0,0-2 0,-1 0 1,0-1-1,-1-1 0,1-1 0,-34 4 0,46-9 58,0 0 0,0-1 0,0 1 0,0-2 0,0 0 0,0 0 0,1-1 0,-1 0 0,0 0 0,1-1 0,-1-1 0,1 1 0,-10-7 0,18 10-73,0-1 1,0 0-1,0 0 0,0 0 0,-1 0 0,1 0 0,1 0 0,-1 0 0,0-1 1,0 1-1,-1-3 0,-8-12-7,1 0 1,0 0 0,2-1 0,0-1-1,0 1 1,2-1 0,0 0-1,1-1 1,1 1 0,-1-32-1,5-4 34,2 1 0,20-98 0,-14 112-1065,1 0 1,3 1-1,1 1 0,30-57 0,-4 28-3306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12013,'0'0'920,"-35"40"-1468,21 5-4748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13.37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175 1 4224,'0'0'7321,"6"8"-6909,4 8-245,0 2-1,-1-1 1,-1 1-1,0 0 1,-1 1-1,6 30 1,11 74 563,10 143 0,-23 166 43,-25 1 481,12-390-1039,-1 55 46,-10 126 47,-6 9-234,8-74 127,5 58-59,4 56-171,3-147 37,-2-78-21,0-20 8,1 0 1,2 0-1,5 34 1,1-15 15,-8-45-7,0 4-2,-1-5-3,1 0 0,0 0 0,0 0 0,0 0 0,0 0 0,0 0 0,0 0 0,1 0-1,-1 0 1,0 0 0,0 0 0,1 0 0,-1 0 0,1 0 0,-1 0 0,1 0 0,0 1 0,-1-1 1,1-1 0,0 1 0,-1 0 0,1 0 0,-1 1 0,0-1 0,1 0 0,-1 0-1,0 0 1,0 0 0,1 0 0,-1 0 0,0 0 0,0 0 0,0 1 0,-1 1 0,4 24-4,2 0-1,14 51 1,-18-74 7,0 0-1,0 0 1,0 0-1,-1 0 1,0 0-1,0 6 1,0-7-3,0 1 1,0 0 0,1 0-1,-1 0 1,1 0-1,2 7 1,0-6-3,6 41-7,-3-25-35,-4-17 42,-1 0 178,0-9-212,1-5 26,-1 1 0,-1-1-1,1 0 1,-2 0 0,1 1 0,-4-18-1,-3-11 11,6 28-27,-1 0-1,1 0 1,-2 1-1,0-1 1,-3-9 0,-18-35-287,12 25 29,-24-43 0,8 20-354,-39-103-1,40 89 585,14 33 48,5 6 1,7 25 7,1-1 0,-1 1-1,0 0 1,1-1 0,-1 1-1,0 0 1,-1 0 0,-1-4-1,-1 1 5,2 0 51,-4 1-64,-31-20-1,14 10 17,18 11-6,7 10-20,13 34 96,2-1 0,34 60 0,-45-91-48,37 59 197,54 119 1,-84-149-209,-8-25-28,0 0 0,9 18-1,-2-8 7,15 41-1,-13-27 35,33 60 2161,-43-102-2034,115-203 36,-17 25-227,-86 158 36,64-96 52,-75 115-81,0-1 30,16-19-34,-16 19-50,7-17-6227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 0 3236,'0'0'4983,"8"3"-4486,23 10-117,0 2 0,0 2-1,45 32 1,-73-48-372,-1 1 0,0 0 0,1-1 1,-1 1-1,0 0 0,0 1 0,0-1 0,0 0 1,0 0-1,2 5 0,0-1 5,1 0 46,-2 0-6,10 19-6,-9-19-16,-5 0-6,-3 17 1,4-22-25,0-1 0,0 1 0,0-1 0,0 0 0,0 1 0,0-1 0,0 1-1,-1-1 1,1 0 0,0 1 0,0-1 0,0 0 0,0 1 0,-1-1 0,1 0 0,0 1 0,0-1 0,-1 0 0,1 1 0,0-1 0,-1 0 0,1 0-1,0 1 1,-1-1 0,1 0 0,0 0 0,-1 0 0,1 1 0,-1-1 0,-24 14 0,12-9-29,-16 0 5,17-6 43,-7-6-18,10-1-103,-3-9-167,0-2 1,2 0-1,-11-26 0,15 34 238,5 8 12,-1 0 0,1 0 0,0-1 0,-1 1 0,2 0 0,-1 0 0,-1-7 0,-2-12 20,4 16 895,-7 12-855,0 1-29,-24 19 74,-77 49-87,101-70 38,0 0-44,-17 14-7,17-14 34,3-2-39,-51 21 48,49-22-48,0-2 21,-17 0 7,17 0-22,0-2 19,-19-7-20,19 7-16,-1-2 42,-21-12-5,20 12-9,4-2 7,-15-16-43,14 16 35,0-15 15,3 16-5,0-1 196,-2 12-166,-11 19-28,6-15 14,3-5-24,3-2-4,0 0 1,-1-1 0,1 0-1,0 0 1,-1 0 0,-6 3-1,-26 9 20,-2-8-24,31-6 14,1-2-34,1 0 22,3 1 1,0 0 0,0 0 0,1 0 1,-1 1-1,0-1 0,0 1 0,0-1 0,0 1 1,0-1-1,-3 1 0,3-5 16,-8-17-26,8 17 146,-3 11-113,-16 17-31,10-15 32,4-4-14,-21 4-22,21-7 16,5-1 2,0 0 1,-1 1-1,1-1 0,0 1 0,-1-1 0,1 1 0,0 0 0,-4 1 1,0-4-30,-19-9 27,25 11 0,-1-1 0,0 1-1,1 0 1,-1 0 0,1-1 0,-1 1-1,1 0 1,-1-1 0,1 1 0,-1 0-1,1-1 1,-1 1 0,1-1 0,0 1-1,-1-1 1,1 1 0,0-1 0,-1 1 0,1-1-1,-14-21 4,13 21-3,0-1 1,0 1 0,0-1 0,0 0 0,0 1-1,0-1 1,1 0 0,-1 0 0,1 0-1,-1 1 1,1-1 0,0 0 0,-1-3 0,1-1-1,-2 0 95,-5 11-106,-10 6 12,-1-2 0,0 0-1,-1-1 1,0 0 0,-21 4 0,1-2 15,-72 8 1,44-13-9,40-1-13,26-4 6,0 0 0,0 0 0,0 1 0,0-1 0,0 0 0,0 0 0,0 0-1,0 0 1,0 0 0,0 0 0,-1 0 0,1-1 0,0 1 0,-2-1 0,-2 6-6,-18 12 68,12-6 119,-17 34 258,-25 52-1,47-86-392,-7 14-27,12-24-21,1 0-1,0 0 1,-1 0-1,0-1 1,1 1 0,-1 0-1,0 0 1,1 0-1,-1-1 1,0 1-1,0 0 1,1-1 0,-3 2-1,-64 38-1288,54-37-230,-18 0-481,18-4-201,-15-10 97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3800,'14'-7'392,"-2"0"124,-1 1 0,1 1-1,0 0 1,1 1 0,-1 0-1,1 1 1,18-2-1,-23 4-181,-4 0-184,0 0 1,1 0 0,-1 1 0,1-1 0,-1 1 0,0 1 0,1-1 0,-1 0 0,1 1 0,-1 0 0,0 0 0,9 3 0,22 13 416,-11-3-445,-17-10-15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3384,'0'0'4805,"52"-5"-3989,-4 2-348,-2-2-176,-3-3-168,0 5-40,-6-5-164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21 2480,'0'0'2528,"-10"4"-2124,-226 117 206,228-116-570,2 2 50,-25 28 558,29-28-319,-4 23-47,5-22-93,11-2-48,0 0-113,15 9 45,0-2-1,0 0 0,41 14 1,-40-21-13,-16-4-30,0 1 0,0 0 0,0 0 1,-1 1-1,16 8 0,-1 2 95,-18-11 392,-2 4-241,12 20-57,-16-27-217,0 0 1,0 0 0,0 1-1,1-1 1,-1 0-1,0 1 1,0-1-1,0 0 1,1 1 0,-1-1-1,0 0 1,0 1-1,0-1 1,0 0 0,0 1-1,0-1 1,0 0-1,0 1 1,0-1-1,0 0 1,0 1 0,0-1-1,0 1 1,0-1-1,0 0 1,0 1-1,-1-1 1,1 0 0,0 1-1,0-1 1,0 0-1,-1 0 1,1 1-1,0-1 1,0 0 0,0 1-1,-1-1 1,1 0-1,0 0 1,-1 0-1,1 1 1,0-1 0,-1 0-1,-8 10 9,-1 0-1,-1-1 1,0 0-1,0 0 0,0-2 1,-1 1-1,0-1 1,-18 6-1,3-3 51,-1-2 0,0-1 0,-55 6-1,65-11 134,0-1-1,0-1 1,1-1-1,-1 0 1,0-2-1,0 0 1,-19-6-1,34 8-148,1 1-1,-1-1 1,1 0 0,-1 0 0,1 0-1,-1-1 1,1 1 0,0-1-1,0 1 1,-1-1 0,-1-2 0,-2-1 47,-5-6 118,6 3-194,-1 0 0,2-1 0,-1 1 0,1-1-1,0 0 1,1-1 0,0 1 0,0 0 0,1-1 0,0 1 0,1-1 0,0 0 0,1 0 0,0 0 0,0 1 0,1-1 0,4-19-1,5-7-25,14-37-1,-18 57-241,8-31 1,-11 34-887,-1-1 1,0 1 0,0-1-1,-2-26 1,-7 4-1808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3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204 171 7253,'-28'-4'538,"0"1"0,0 1 0,0 2 0,-30 3 1,53-2-211,1 4 12,-15 18-56,18-23-277,1 1 0,0-1 0,-1 0 0,1 1 0,0-1-1,-1 0 1,1 1 0,0-1 0,0 1 0,-1-1 0,1 0 0,0 1-1,0-1 1,0 1 0,-1-1 0,1 1 0,0-1 0,0 1 0,0-1-1,0 1 1,0-1 0,0 1 0,0-1 0,0 1 0,0-1 0,1 1 0,-1 0-1,4 28 112,-4-28-114,0-1 0,0 1 0,0 0 0,0 0 0,0-1 0,1 1 0,-1 0 0,0 0-1,1-1 1,-1 1 0,0 0 0,1-1 0,-1 1 0,1 0 0,-1-1 0,1 1 0,-1 0-1,2 0 1,3 5 2,0 0 0,0-1-1,1 1 1,0-1 0,0-1 0,1 1-1,-1-1 1,1 0 0,0 0-1,0-1 1,0 0 0,0 0 0,1-1-1,-1 0 1,9 2 0,-7-4-3,0 1 1,0-1-1,0 0 0,0-1 1,1 0-1,-1-1 1,0 0-1,-1 0 0,1-1 1,0 0-1,-1 0 1,1-1-1,-1 0 0,0-1 1,-1 0-1,1 0 1,-1-1-1,0 1 0,0-2 1,0 1-1,-1-1 1,0 0-1,-1 0 1,1 0-1,-1-1 0,7-15 1,-7 11 157,-1-1 1,0 0 0,-1 0-1,2-17 1,-5 23-88,1 0 0,-1 0 0,0 0 0,-1 0 0,1 1-1,-1-1 1,-1 0 0,1 0 0,-4-8 0,5 15-67,-1-1 0,1 1 1,0-1-1,0 1 0,-1-1 0,1 1 0,0-1 0,-1 1 0,1-1 0,-1 1 0,1-1 1,0 1-1,-1 0 0,1-1 0,-1 1 0,1-1 0,-1 1 0,0 0 0,1 0 0,-1-1 1,1 1-1,-1 0 0,0 0 0,-11-5 9,0 0 1,-1 1-1,0 1 1,1 0 0,-1 0-1,0 2 1,0-1-1,0 2 1,-17 0-1,20 1-13,0 0-1,0 0 1,0 1 0,1 1-1,-1 0 1,1 0-1,-1 0 1,1 1-1,0 1 1,1 0 0,-1 0-1,1 0 1,-15 14-1,8-4-325,-19 25 0,34-39 235,-1-1 0,1 1 0,0-1 0,-1 1 0,1-1 0,0 1 0,0 0 0,-1-1 0,1 1 0,0-1 0,0 1 0,0 0 0,0-1 0,0 1 0,0 0 0,0-1 0,0 1 1,0-1-1,0 2 0,0 40-3101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9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2392,'0'0'3777,"9"0"-2592,5-1-887,269-18 3239,148-29-2464,-272 27-1045,-155 20-60,-41 27-9150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3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3148,'0'0'2280,"-6"1"-1611,-25 6 4638,34-8-5230,1 1 1,-1-1-1,1 1 1,-1 0-1,1 0 1,0 0-1,5 1 1,7 0 13,209-10 829,73 2-43,-33 16-552,-226-7-295,-5-2-24,-14-2-1,-17 1 133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0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3068,'0'0'9502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95 168 4920,'0'0'5608,"3"-7"-5108,1-5-337,-2 3-86,1 1-1,0-1 0,1 1 1,0-1-1,0 1 0,1 0 1,0 0-1,0 1 0,11-12 0,9-4 66,-19 17 38,-1 1-22,14-12-30,-15 13 508,-1 10-486,-2-2-126,2 2-2,-1 0 0,0-1 0,0 1 0,0 0 0,-1 1-1,0-1 1,0 0 0,-1 0 0,0 0 0,0 1 0,0-1 0,-1 0 0,1 0 0,-2 0 0,-1 7 0,-10 23 16,-9 3-30,15-26-3,5-10-3,0 1 0,0 0 0,-1-1 0,1 0 1,-1 1-1,0-1 0,1 0 0,-6 4 0,-29 28-130,14-13-478,10-13-651,5-5 640,-7 2-169,-7-2-2788,-14-2 417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9.06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0 201 3036,'0'0'7254,"4"-5"-7018,39-39 204,-30 37-325,45-14 203,43-15 153,-40 20-395,0 3 0,1 3-1,0 3 1,0 2 0,108 6-1,-110 0 182,67-7-1,-88 3-196,98-4 30,13-3-13,-55 3 131,-87 6-196,348-3 364,-260 9-387,-22-3 39,82 15 1,83 6 3,-136-16-75,195 23 95,87 5-74,-30-22 48,124 7-34,-236-10-9,5 0 41,220 31-46,-390-32 43,-42-1-4,1 5-14,11 8 4,-40-17-7,51 21-11,-20-12-3,8 4-6,0-4 11,92 35 72,-96-30-65,49 21-22,-46-24 20,34 15-5,103 35-8,-11 9 67,15 7-68,-31-16-2,-52-19 50,-66-30-23,180 77-30,136 64 5,-257-104 55,-84-46-32,23 15 13,86 42 0,-90-47-62,2 6 51,39 34 0,-59-47 3,23 15-8,77 62-42,-75-56 39,75 73 48,-76-63-73,5-1-5,-34-33 27,-5-4 5,0 0 0,0 0 0,-1 1-1,1-1 1,-1 1 0,0 0 0,5 7 0,29 39 25,63 93-7,-68-102-25,8 9 17,-6-4 11,2 4-18,13 0-2,2 1 6,8 2-19,-51-44 9,-4-4-2,0 0 1,1-1-1,0 1 1,0-1 0,7 4-1,16 14-4,-20-17-13,-2 1 13,2 1 13,20 24 31,-5-5-24,14 16-36,-31-35 6,0-1 12,19 21 26,-19-20-5,1 0 2,22 23-15,-22-22-16,0-1-6,1 3 14,-5-5 2,1-1 0,0 1 0,1-1 1,-1 0-1,10 7 0,11 8 19,-19-14 17,1-1-67,22 15 36,-22-15 103,-5-12-182,2-9 25,0 1 0,-2-1 0,0 0 0,-1-1 0,-1-17 1,-11-97-224,2 47 251,-3-2 34,10 76-17,0-18-19,3 22 29,-1 1 14,-1 1-1,-5-17-11,4 17-22,1 12-63,-1 1 78,1-6 0,1 1 0,-1 0 1,1-1-1,-1 1 0,1 0 0,0 0 0,0-1 0,0 1 0,0 0 1,0-1-1,2 5 0,4 35-13,-2-13 11,0-15 5,12 39 67,-4-12-44,3 0-13,8 14-56,-18-46 41,-2-4 10,-1 0 0,1 0 0,-1 0 0,0 0 0,2 9 0,-2-5 5,-1-5-4,0 0-1,0 0 1,0 0-1,1 0 0,-1 0 1,1 0-1,3 4 1,10 22-3,-11-23-17,-4-4 7,0-1 14,0 0 0,1 1 1,-1-1-1,1 0 0,0 0 1,-1 1-1,1-1 0,0 0 1,3 4-1,-1 0 20,-1 1 256,-38 2-260,19-8-34,-44-7 16,-1 3 0,-92 8 0,-131 25 8,240-22-8,9-4 17,29-4-6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0.59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487 29 1664,'28'-28'4075,"-30"36"-3786,-6 13-109,-1 0 0,-1 0 0,-1 0 0,-1-2 0,-1 1 0,0-1 0,-17 17 0,-17 15 87,-60 54 0,-145 104 3033,258-209-3102,53 3 246,-44-3-319,0 0 0,0 1 0,27 6 0,-32-4-54,0 0 0,-1 1 1,1 1-1,-1-1 0,0 2 0,12 8 1,88 69 244,-102-78-272,0 0 0,24 17-11,-24-17 952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7.89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 75 2496,'0'0'707,"6"-6"145,25-22 6842,-30 36-7509,0 8-94,0 1 0,-2-1 0,0 0 0,-1 1 1,0-1-1,-8 25 0,-39 102 523,30-96-452,-17 73-1,20-60-99,11-35-52,-1-6 26,4 5 49,2-24-84,1 6 54,0-5-35,-1 1 1,0 0 0,1-1 0,-1 1-1,0 0 1,0 0 0,0-1 0,-1 1-1,1 0 1,0-1 0,-1 1-1,1 0 1,-1-1 0,1 1 0,-2 1-1,-7 25 90,8-27-108,0 0 0,1 0-1,-1 1 1,1-1 0,-1 0-1,1 0 1,0 1 0,0-1-1,0 0 1,-1 0 0,1 1-1,0-1 1,0 0 0,1 1-1,-1-1 1,0 0 0,1 3-1,-1-4 52,1 1 1,-1 0-1,0 0 0,0 0 1,0-1-1,0 1 0,0 0 0,1 0 1,-1 0-1,-1-1 0,1 1 0,0 0 1,0 0-1,0 0 0,0-1 0,-1 2 1,7-9-21,23-31-20,-2-1 0,-1-1 0,-2-2 0,-2-1 0,26-71-1,-32 72-23,32-98 16,-36 104 10,-7 22-21,0-1-1,3-19 1,0-3 4,-3 21 10,-3 11-8,0 0 1,-1 0 0,1 0 0,-1 0 0,0-6-1,3-16 4,-3 21 20,7 7-38,22 4 79,-29-5-53,0 1 0,0-1 0,0 0 0,0 0 0,0 1 0,0-1-1,0 1 1,0-1 0,0 1 0,0-1 0,0 1 0,0-1 0,0 1 0,1 1 0,8 5 58,29 24 295,12 15 42,1 1-122,-42-38-239,-2-4 39,-1 1 1,-1 0-1,11 12 1,6 7 144,-17-19-78,2-1-51,22 17-38,-22-17 155,-3-2-931,18 11-87,-17-10-113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124 126 1860,'-35'6'547,"27"-4"2062,2 5-1669,-2 0-636,-19 27 1215,8-7-660,12-13-82,-5 54 396,12-65-1115,-1-1 1,1 1 0,0 0-1,0-1 1,0 1-1,0-1 1,0 1 0,0-1-1,1 1 1,-1-1-1,3 5 1,0 4 60,0 1 147,0 0 0,1 0 1,1 0-1,7 13 0,-12-24-238,1-1-1,-1 1 1,1 0-1,-1 0 1,1 0-1,0 0 1,-1 0-1,1-1 1,0 1-1,0 0 1,-1-1-1,1 1 1,0 0-1,2 0 1,11 6 53,0 0 0,0 0 0,1-2 0,0 0 1,0 0-1,0-1 0,0-1 0,1-1 0,0 0 0,-1-1 0,1-1 0,0 0 1,0-1-1,-1-1 0,23-5 0,-4-1-3,-1-2-1,39-17 1,-64 24-41,-1-5 10,0 0-31,0-1-1,-1 1 0,9-15 0,-13 19-11,0 0-1,0 0 1,-1 0-1,1 0 1,-1 0-1,0-1 1,0 1-1,0 0 1,-1 0-1,0-1 1,1 1-1,-2 0 1,1-1-1,-2-7 1,0 4-1,-1 0 1,0 1 0,0-1-1,-1 1 1,1 0-1,-2 0 1,1 0 0,-8-8-1,-6-5-7,-24-21 0,14 14-13,15 16 24,0 0-1,0 1 0,-1 0 1,0 1-1,-1 0 1,-15-6-1,-7 0 36,-45-12 0,69 24-16,-12 1 14,19 1-35,0 5 4,-19 8-1,24-11-7,1-1 0,-1 0 0,1 0 0,-1 1 0,1-1 0,-1 0 0,1 1-1,-1-1 1,1 1 0,-1-1 0,1 1 0,-1-1 0,1 1 0,0-1 0,-1 1 0,1-1 0,0 1 0,-1-1 0,1 1 0,0 0 0,0 0 0,-6 11-6,-4 12 0,0 0 0,-11 51 0,19-70-230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8045,'0'0'5309,"7"3"-4664,17 10 1,-17-10 32,2 4 107,50 41 705,204 158 649,-244-192-2098,30 24-3,-1-5-50,-38-27-253,-85-22-14718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30 4140,'0'0'5544,"-7"-5"-4577,-22-14-178,22 14 621,-2 10-655,-17 11-105,2 2 0,-45 40 0,-47 57 711,107-106-1300,-143 141 546,146-145-594,1 0 0,-1 0 0,1 1 0,-8 12 1,10-14-36,-1 1 0,1-1 0,-1 0 0,0 0 0,-1 0 0,1-1 0,-10 7 0,-26 20-536,30-23-507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2498 44 3184,'3'-5'1332,"31"-34"4664,-34 46-5724,-1 59 58,-2-1 1,-21 110 0,17-134-285,5-27-37,-1 0 1,0 0 0,-1-1-1,-8 21 1,8-24-1,1-5-3,1 0 1,-1 0 0,0-1 0,0 1-1,-5 5 1,-11 15-26,7-14 35,6-7-11,3-1-7,-1 0 1,1-1-1,-1 1 0,0-1 0,0 0 0,0 0 1,0 0-1,-1 0 0,1-1 0,0 1 0,-1-1 0,1 0 1,-1-1-1,1 1 0,-1-1 0,-4 0 0,0-1 3,3 1-4,1 0-1,-1 0 0,1-1 0,-1 0 1,1 0-1,-1-1 0,1 0 1,0 0-1,-1 0 0,1 0 0,0-1 1,-9-6-1,-64-46-19,46 36 26,25 17-2,-1-1-1,1 1 1,-1 0-1,0 1 1,0 0-1,0 0 1,0 1-1,0 0 1,0 0-1,0 1 1,0 0-1,0 0 1,-11 4-1,0 1 6,0 1-1,1 1 0,0 0 1,-23 15-1,9-3 7,19-8-11,5-2 4,3-3-8,0 0 1,-1 0-1,-13 10 0,-9 10 22,21-20 38,-2-6-33,1 0-26,0 0 1,0-1-1,0 1 1,1-2 0,-1 1-1,0-1 1,0 0-1,0-1 1,1 0-1,-1 0 1,1-1 0,-14-6-1,7 1 5,-3-2-11,-1 0 0,0 2 1,-23-9-1,34 15 15,0 1 0,0-1-1,0 1 1,-1 0 0,1 1-1,0 0 1,0 0 0,-1 1-1,1 0 1,0 0-1,0 0 1,-12 5 0,-3 2 171,0 2 1,1 0-1,0 1 0,-23 17 1,-74 63 639,83-63-655,-81 66 217,-267 206-12,322-255-503,-2-3 0,-2-3 0,-130 58 0,175-90-268,0 0 0,-1-2 0,1 0 0,-1-2 0,0 0 0,-23 0 0,27-3-521,1-1 0,0 0 0,0-1 1,-20-5-1,26 4-1909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9017,'0'0'3819,"9"7"-2704,25 23-35,-17-10 38,92 149 1412,-93-146-1972,125 150-16,-132-163-862,-2-2-899,24 24-672,-24-24-303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0 7593,'0'0'5696,"-51"11"-4572,-9 39-548,11 3-244,-2 3-124,-6-3-120,5 2-76,1-11-360,8-3-944,0-9-5768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3664,'109'-13'2347,"32"-2"-573,266-11 640,479-25-373,1145-14-1006,-1554 49-986,218-5-66,-625 20 14,320 4 7,-296 3-1,-2 3 0,108 26 0,-80-12-37,-115-21 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1567 1 2612,'0'0'4679,"-3"7"-3824,-1 5-613,-2-1 0,1 1 0,-1-1 0,-1-1 0,0 1 0,-1-1 0,-11 12-1,-73 69 919,59-61-865,-420 413 836,36 34-253,244-211-890,73-103 13,84-139 6,-28 43-37,-70 82 0,79-106-123,16-18-414,14-19-526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1 2304,'0'0'1182,"-5"9"-502,-28 51 464,-23 46 840,17-30-964,-4-1 1,-2-2-1,-105 126 0,-198 163-264,305-322-726,-2-2 0,-60 39-1,97-73-37,1 1 0,-1-1-1,1 2 1,-11 9-1,8-5 4,0-3 8,1 1-4,-41 36 28,22-20-51,21-18-78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4200,'8'5'1320,"11"2"-946,0-1 0,0 0 1,0-1-1,1-1 0,32 2 0,114 1 584,-123-7-792,534 17 736,126 1-471,-3-43-223,-289-16-228,16-2-24,540 13 415,-786 38 41,37 1 888,-156-8-962,-32 0-221,33-3 1,-8-4 100,98-25-1,71-15 337,-131 30-304,-78 13-130,-1-1-1,28-10 1,-37 12 548,-71-2-10876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5184,'7'-7'1089,"22"-23"-50,-22 22-57,2 6 42,29-9-44,-37 11-945,-1-1 0,1 1 0,0 0 0,-1 0 0,1 0 0,0-1 0,-1 1 0,1 0 0,-1 0 0,1 0 0,0 0 0,-1 0 0,1 0 0,0 0 0,-1 0 0,1 0-1,0 1 1,-1-1 0,1 0 0,-1 0 0,1 0 0,0 1 0,-1-1 0,1 0 0,0 1 0,28 15 834,-28-15-803,0 0 1,1 0-1,-1 0 0,0 0 1,0 0-1,1 0 1,-1 0-1,0 0 0,0 1 1,0-1-1,1 3 1,28 39 594,-2 2 0,38 86 0,202 657 1673,-149-451-4222,-108-322-860,27 22-1425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 5464,'-5'-5'963,"-19"-19"3936,25 31-3945,22 140 1267,82 278 1,-35-177-1934,-29-99-263,-14-36-1796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3424,'0'0'5350,"5"5"-4312,4 7-727,-1-1 0,0 2 0,0-1 1,-1 1-1,-1 0 0,0 1 1,-1-1-1,4 16 0,23 127 1104,-12-46-538,119 422 1944,-108-440-2456,10 38-257,-33-112-1260,-7-16 894,0-1 1,-1 0 0,1 1 0,0-1-1,-1 0 1,1 1 0,-1-1-1,1 1 1,-1-1 0,0 0-1,0 1 1,0-1 0,0 4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0 1692,'0'0'4144,"-10"4"-4052,-183 54 429,83-31 87,-115 26-24,189-48-264,30-4-63,5-1-246,0-1 0,-1 1-1,1 0 1,0 0 0,-1 0-1,1 0 1,0 0 0,-1 0 0,1 0-1,0 0 1,-1 0 0,1 1-1,-2 0 1,-14 1 1794,15 4-1348,-3 8-302,2 1-1,-1-1 0,2 0 1,0 1-1,1 0 0,0-1 1,1 1-1,1 0 0,3 21 1,11 61 209,11 100 112,-22-155-371,-2 1-1,-7 67 0,-3-67-26,6-36-76,-1 22-13,3-4 11,0-19 108,8-50-6695,7 6 3590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1689 87 6877,'5'-49'1904,"-9"42"-996,-15-17-289,18 23-608,1 1 1,0-1 0,0 1 0,-1 0 0,1-1 0,-1 1 0,1-1 0,0 1-1,-1 0 1,1-1 0,-1 1 0,1 0 0,0 0 0,-1-1 0,1 1 0,-1 0-1,1 0 1,-1 0 0,1 0 0,-1-1 0,1 1 0,-1 0 0,1 0 0,-1 0-1,1 0 1,-1 0 0,0 0 0,1 0 0,-1 0 0,0 1 0,-12 0 51,-1 1 1,1 0-1,0 1 1,0 0-1,0 1 1,0 1-1,1 0 1,-1 1-1,1 0 1,1 1-1,-15 10 1,-4 5 82,1 1 0,1 2 1,-29 33-1,26-22 2,1 1 0,2 2 0,2 1-1,-24 48 1,19-21-17,2 1 1,-20 71-1,26-64 11,-4-1 1,-38 78 0,52-127-64,-1 0 0,-2-1 1,0-1-1,-1-1 1,-1 0-1,-1-1 0,-1-1 1,-1-1-1,-33 24 0,25-25 11,0 0 0,-1-2-1,0-2 1,-1 0-1,-1-2 1,-35 8 0,43-14 43,1-2 0,-1 0 1,1-2-1,-1 0 0,0-2 1,0 0-1,1-2 0,-1 0 1,-34-9-1,46 7-53,0 1 1,1-2-1,-1 1 0,1-2 0,0 1 1,0-2-1,1 1 0,0-1 0,0-1 1,-14-14-1,14 11-41,1 0 0,0-1 0,1 1 0,1-2 0,0 1 0,0-1 0,1 0 0,1-1 0,-4-13 0,4 7-27,0 0 1,2 0-1,0 0 1,1-1-1,1 1 1,1-1-1,1 0 1,1 1-1,1 0 1,0-1-1,9-26 1,-2 17-19,2 0 0,1 0 0,1 1 0,1 1-1,2 1 1,33-43 0,-15 28-184,2 1-1,65-55 1,97-59-3077,-119 99 217,-5 13-995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 1716,'0'0'934,"4"-8"-593,15-34 4812,-19 50-4403,-18 198 1754,-1 17-1449,17-115-692,0-24-39,12 116-1,7 51 387,-17-244-674,0-1-22,0 1-146,0 4 122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1 740,'0'0'7599,"0"7"-7149,0 13-244,1 31 577,-3 0 0,-12 76-1,7-91-731,2-4-13,4-25-24,-4 14-22,3-16 9,0 1-72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3864,'0'0'2845,"-37"3"-577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 2520,'0'0'1620,"-46"-8"-928,3 3-656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1924,'0'0'364,"43"27"-44,8-14-48,-2-8-144,11-10-52,5-8-64,7 2 0,8-2-1188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6349,'29'5'1956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11108 65 3056,'0'0'6962,"-8"-1"-6790,-61-3 334,-110 8 0,-669 54 1401,-277-73-1027,1109 14-877,-603-52 190,219 25 376,270 20-514,-182-3-62,120 5-28,-803 17 62,-96 27-100,806-30 23,-51 0 72,-156 5-55,-141-13-5,134-3 8,240 10 28,-316-3-6,472-9 23,-281-19-43,-343 6-27,501 20 42,-232-11 32,415 4-23,38 3 4,0 2 24,1 5-63,-1 3 51,1 1-1,0-1 0,0 1 0,1 0 1,0 0-1,0 0 0,1 0 1,0 1-1,1-1 0,0 1 0,1-1 1,0 13-1,10 107 431,-1-58-142,13 63-9,-17-103-243,2 43-1,-5-43-26,8 44-1,1-22-5,5 91 1,-3 30 35,3 139 117,-16-293-89,-6 146 978,-16 62-513,16-177-514,-10 57-20,0-20 21,10-32-7,-2-1-22,8-49 22,-1 5-17,0-1 0,-1 1 0,-5 15 0,6-20-12,-14 67 233,14-67-65,0 1-24,-5 34 192,-6 16-201,11-51-128,-1-1 29,-3 17-9,3-11 9,2 14-39,1-23 15,-1 0-1,0 1 0,0-1 0,0 0 1,-1 1-1,1-1 0,0 0 1,-1 1-1,-1 3 0,-4 20 87,-20 112 427,24-132-557,-1 13 626,1-11-2288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24 7061,'-4'-4'1078,"-15"-16"5088,18 27-5512,-1 14-288,1 0 0,1 1 0,0-1 0,5 21 0,19 93 699,-14-81-809,36 169 1436,-5-76-1486,-40-142-430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 0 1844,'0'0'7876,"5"6"-7308,30 27 314,66 91 63,-99-123-931,-1 1 0,1-1-1,-1 1 1,0-1 0,0 1 0,0 0-1,0-1 1,0 1 0,0 0 0,0 0 0,0 3-1,1 1 6,1-2 6,1 19 71,-3-18-19,-3-5-81,0 0-1,0 0 1,0 1-1,0-1 1,0 1 0,1-1-1,-1 1 1,0 0-1,-3 1 1,-8 3-8,6-3-56,0-1 0,-1 0 1,0 0-1,1-1 0,-1 0 0,1 0 0,-1-1 0,1 1 1,-1-2-1,1 1 0,-1-1 0,1 0 0,0-1 0,0 0 1,0 0-1,0 0 0,0-1 0,1 0 0,-8-7 0,4 5-49,6 4 71,0-1 0,0 1 1,1-1-1,-1-1 0,1 1 0,0 0 0,-6-8 0,-14-16-38,17 20 17,1 2 34,-14-16 25,15 15 738,7 12-689,10 18-10,-9-18 241,-4-4-267,-1-1 0,1 1 0,0 0 0,-1 0 0,1 0 0,-1-1 0,0 1 0,0 0 0,1-1 0,-1 1 0,0-1 0,-2 3 0,1 0 8,2-4-11,-1 1 0,1 0 0,0-1 1,0 1-1,-1-1 0,1 1 0,0-1 1,-1 1-1,1-1 0,-1 1 0,1-1 0,-1 1 1,1-1-1,0 0 0,-1 1 0,0-1 1,1 0-1,-1 1 0,1-1 0,-2 0 0,-10 6-19,0 0 0,0-1 0,0-1 0,-1 0-1,0-1 1,0 0 0,0-1 0,0 0-1,0-1 1,-20-1 0,-39-9-333,65 7 225,2-2-71,-14-13 164,14 13 697,8 11-458,11 20-51,-11-13-50,-8 46 115,4-54-194,-5-1-14,-26 21 2,28-23-25,-1-1 0,0 1 0,0-1 0,0 0 0,0 0 0,0 0 0,-1-1 0,1 1 1,0-1-1,-1-1 0,1 1 0,-1-1 0,1 0 0,-1 0 0,1 0 0,-1-1 0,1 0 0,0 0 0,-1 0 1,1-1-1,-8-3 0,-1-2-82,6 3 34,-1 0-1,1-1 1,0 0-1,0 0 1,1-1 0,-11-9-1,-11-13-16,22 21 7,5 6 67,0 0 0,1-1-1,-1 1 1,0 0 0,0-1-1,1 1 1,-1-1-1,1 0 1,-1 1 0,0-3-1,-3-1 7,5 5-4,0-1 0,0 1 0,-1 0-1,1-1 1,0 1 0,0 0-1,-1 0 1,1-1 0,0 1 0,-1 0-1,1 0 1,-1-1 0,1 1-1,0 0 1,-1 0 0,1 0 0,-1 0-1,1 0 1,0 0 0,-1 0-1,1 0 1,-1 0 0,1 0-1,0 0 1,-1 0 0,1 0 0,-1 0-1,-24 2 12,24-2-11,0 0 0,0 0-1,1 0 1,-1 1 0,0-1-1,0 0 1,1 0 0,-1 0-1,0 1 1,1-1 0,-1 0-1,0 1 1,1-1 0,-1 1-1,1-1 1,-1 1 0,-1 0-1,-21 20 101,0 0-1,2 2 0,0 1 0,-20 29 0,25-29-142,-1-1 0,-1-1 0,-1 0 0,-1-2 0,-1 0 0,-28 20 0,39-31-246,8-7 63,0 0 0,0 0 0,-1 0 0,1 0 0,0-1-1,-1 1 1,1-1 0,-1 0 0,1 0 0,-1 0 0,-3 1-1,-31 9-2329,1-5-187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5881,'8'-5'1138,"0"-2"-775,-3 3-97,0 0 0,1 0 1,-1 1-1,0 0 0,7-3 0,37-20 1269,62-23 307,-99 47-1603,11 4-49,-17-2-63,0 3-58,-1-1-57,-3-1-8,0 1 0,0-2 1,0 1-1,0 0 0,0 0 1,0-1-1,0 1 0,0-1 0,0 1 1,4-1-1,0 6 35,21 27-24,-23-27-103,0 2 1,-1-1-1,0 0 1,-1 1-1,0-1 1,0 1 0,0 0-1,-1-1 1,0 1-1,0 0 1,-1 0-1,-1 12 1,-1-6-724,0 1 1,-1-1-1,0 1 1,-1-1-1,-10 23 1,-7 12-2308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5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1436,'0'0'281,"4"-5"-288,15-12 8,-14 13-64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7405,'0'0'2123,"1"-8"-1526,0 4-555,1-13 112,2-1-1,0 1 1,0 0-1,2 0 1,0 0-1,1 1 1,12-20-1,12-2 465,-27 32-540,-3 4-47,1 0 1,-1-1-1,1 1 0,0 0 1,-1 0-1,1 1 0,0-1 1,0 0-1,0 1 0,1-1 1,2-1-1,16-11 188,-16 11 27,0 5 41,-1 0-207,-2-2-61,-1 1-1,1-1 1,-1 1 0,1-1-1,-1 1 1,0 0 0,1 0-1,-1-1 1,0 1 0,1 0-1,-1 0 1,0 0 0,0 1 0,0-1-1,0 0 1,0 0 0,1 3-1,0-2-3,2 3 7,-1 0-1,0-1 1,0 1-1,0 1 1,-1-1-1,1 0 1,-1 0 0,-1 1-1,1-1 1,1 12-1,-1-8-39,0-3-7,-1-1 0,0 1 0,0-1 0,0 1 0,-1 0 0,1 0 0,-2-1 0,1 1 0,-2 10 0,-4 9-976,5-19-919,-7-3-901,-33 15-336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8169,'0'0'4472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288 718 4492,'-7'0'989,"-21"0"-36,21 0-68,1-5-161,-15-16-128,21 20-570,-1 1 0,1 0-1,-1-1 1,1 1-1,0-1 1,-1 1-1,1-1 1,-1 1-1,1-1 1,0 1-1,0-1 1,-1 0-1,1 1 1,0-1-1,0 1 1,0-1 0,-1 0-1,1 1 1,0-2-1,-5-57 467,9 47-389,9-12-46,-4 14-27,20-8-25,-13 12 4,0 2 1,29-5-1,-38 8 2,8 1 46,107 21-44,-115-20 509,-7 2-511,0-1-1,-1 0 1,1 1-1,-1-1 1,0 0-1,0 0 0,0 1 1,0-1-1,0 0 1,0 0-1,-3 3 1,0 2 9,-1-1-13,0-1 0,1 1-1,-2-1 1,1 0 0,-1 0-1,0 0 1,0-1-1,0 0 1,0 0 0,-1-1-1,-10 5 1,-12 3 5,-42 10-1,68-20-8,-34 8 571,-1-1 0,-1-3 0,-64 2 0,101-6-522,0-1 1,0 0-1,0 0 1,0-1-1,0 1 0,0 0 1,0-1-1,0 1 1,0-1-1,0 0 1,0 0-1,0 0 1,-2-1-1,-2-1 49,6 3-92,-1 0 0,1-1 0,-1 1 0,1 0 0,-1 0 0,1 0 0,-1-1 0,1 1 0,-1 0-1,1-1 1,-1 1 0,1 0 0,0-1 0,-1 1 0,1-1 0,-1 1 0,1 0 0,0-1 0,0 1 0,-1-1 0,1 1-1,0-1 1,-1 0 0,-4-9 48,1-1 0,-1 1 0,2-1 0,-1 0-1,2 0 1,-1 0 0,2 0 0,-2-17 0,6-99 36,1 71-109,4-93 6,3-99-309,-11 243-298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6065,'52'18'3516,"-10"1"-1108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4952,'8'4'1094,"0"-2"-749,-5-1-205,-1 0 1,1 0-1,0 0 1,0 1-1,-1-1 1,1 0-1,-1 1 0,1 0 1,-1-1-1,0 1 1,4 4-1,18 15 696,-23-20-795,0-1 0,0 1 0,-1 0 0,1 0 0,0-1 0,0 1-1,-1 0 1,1 0 0,-1 0 0,1 0 0,-1 0 0,1-1 0,-1 1 0,1 2 0,3 5 107,-2-3-98,1 0-1,-1 0 1,0 1-1,0-1 1,0 1-1,-1-1 1,0 1-1,0-1 1,0 1-1,-1-1 1,1 1-1,-1 0 1,-1 0-1,1-1 1,-1 1-1,0-1 1,-1 1-1,-2 8 1,-2-4-24,-1 0-1,0 0 1,0 0-1,-1-1 1,0 0 0,-1-1-1,0 0 1,0 0-1,-12 7 1,10-9-25,-1 0 1,0-1-1,0 0 0,-1-1 0,1 0 1,-1-1-1,0-1 0,0 0 0,0 0 1,0-1-1,-15-1 0,-17-3 75,-83-16 0,84 11 69,-10 0 216,-35-8 527,86 16-688,0 5-70,0 2-103,0 0 0,1 0 1,0 1-1,0-1 0,0 0 0,1 1 1,0 14-1,1-18-32,0 0 0,1 1 0,-1-1 0,1 0 0,0 0 0,0 0 0,1 0 0,-1 0 0,1 0 0,0 0 0,0-1 0,0 1 0,1 0 0,-1-1 0,1 0 0,0 1 0,0-1 0,0-1 0,4 4 0,48 36-2011,-55-42 1933,1 1-1,-1-1 0,1 0 1,-1 1-1,1-1 0,-1 0 1,0 0-1,1 1 1,0-1-1,-1 0 0,1 0 1,-1 0-1,1 0 0,-1 0 1,1 0-1,-1 0 0,1 0 1,-1 0-1,1 0 0,-1 0 1,1 0-1,0 0 0,0 0 1,39-7-2612,6-11-231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10685,'0'0'3312,"43"-18"-3276,-6 10-280,0 8-5168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29 6361,'0'-29'3701,"-5"34"-3405,-15 13-155,0 0 0,2 1 0,0 1 0,1 1 0,1 1 0,2 0 0,-15 28 0,20-33-102,1 0 0,1 1 0,0 0-1,-5 27 1,10-41-30,2 1 0,-1 0 0,0 0 0,1 0 0,0 0 0,0 0-1,1 0 1,-1 0 0,1 0 0,0 0 0,0 0 0,1 0 0,-1-1 0,1 1-1,0 0 1,1-1 0,-1 0 0,1 1 0,0-1 0,0 0 0,0 0 0,4 3-1,1 0 6,0-1 0,1 0 0,0-1-1,0 0 1,0 0 0,1-1 0,-1 0-1,1-1 1,0 0 0,0 0 0,1-1 0,10 1-1,-3-1 8,0-1 0,1-1 0,-1-1 0,0 0 0,0-1 0,20-6 0,-18 2-15,0 0 0,0-2-1,-1 0 1,-1-1-1,1-1 1,-2-1 0,1 0-1,22-21 1,-26 20 26,-1 0-1,0-1 1,-1-1 0,0 0 0,-1-1-1,-1 0 1,-1 0 0,0-1 0,13-32-1,-19 38 73,-1 1-1,0-1 0,0 0 0,0-19 0,-6 18 28,-11-14-82,14 24-47,1 1 0,-1-1 0,1 0-1,-1 1 1,1-1 0,-1 0 0,1 1 0,-1-1 0,0 1 0,1-1 0,-1 1 0,0-1-1,1 1 1,-1-1 0,0 1 0,1 0 0,-3-1 0,1 0 0,-7-4 1,0 1 1,-1 1-1,1-1 0,-1 2 1,0-1-1,-19-1 0,4 4-7,0 1 1,0 2-1,1 0 0,-1 2 0,-38 12 0,8 1-5,-63 31 1,104-42-27,-16 7 16,29-14 15,0 0 0,1 0 0,-1 0 0,0 1 0,1-1 0,-1 0 0,1 1 0,-1-1 0,0 1 0,1-1 0,-1 1 0,1-1 0,-1 1 0,1-1 0,-1 1 0,1-1 0,0 1 0,-1 0 0,-3 4-68,2-4 19,1 1-1,0-1 1,-1 1-1,1 0 1,0-1 0,0 1-1,0 0 1,0-1-1,1 1 1,-1 0-1,0 0 1,1 0 0,-1 0-1,1 2 1,-6 21-1314,6-25 1278,0 1 1,0-1-1,-1 1 0,1-1 1,0 1-1,0-1 0,0 1 1,0-1-1,0 1 1,0-1-1,0 1 0,0-1 1,0 1-1,0-1 0,1 1 1,-1-1-1,0 0 0,0 1 1,0-1-1,1 1 0,-1-1 1,0 1-1,0-1 0,1 0 1,-1 1-1,19 30-2804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2948,'0'0'8098,"0"5"-7510,1 8-410,1-1 1,0 0 0,1 0 0,0 0-1,1-1 1,0 1 0,1-1 0,0 0-1,10 16 1,70 96 927,-77-112-948,31 36 300,87 79 0,-65-68-364,-49-46-66,13 9-8,-19-15-46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20 4220,'0'0'4307,"-4"-3"-3616,-15-11-44,18 14-625,1 0 0,0-1 0,0 1 0,0 0 0,-1 0 0,1 0 0,0-1 0,0 1 0,-1 0 0,1 0 0,0 0 0,0 0 0,-1 0 0,1 0 0,0-1 0,-1 1 0,1 0 0,0 0 0,0 0 0,-1 0 0,1 0 0,0 0 0,-1 0 0,1 0 0,0 0 0,-1 1-1,1-1 1,0 0 0,0 0 0,-1 0 0,1 0 0,0 0 0,0 0 0,-1 1 0,1-1 0,0 0 0,-1 0 0,-5 2 238,4-1-183,-1 0-1,1-1 1,0 1 0,0 0-1,0 0 1,0 0-1,0 1 1,1-1-1,-1 0 1,0 1-1,0-1 1,1 1-1,-1-1 1,-1 4-1,-107 126 1292,70-80-1062,-51 52 1,47-59-261,1-3-42,34-34-301,-21 18 645,10-7-5490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6205,'0'0'2610,"7"2"-1577,28 17-263,0 1 1,-1 1-1,-2 2 0,36 32 1,47 34-369,-63-49-398,-29-23-20,-18-14-179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6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1 2524,'0'0'4519,"1"7"-3587,1 20-325,-1 1 0,-1-1 0,-5 35 0,-19 91 698,4-65-731,-4-1-1,-36 87 1,-88 161 262,20-95-585,-50 108 154,163-312-356,6-18-27,2 1-1,-1-1 0,2 1 0,1 0 1,0 1-1,-2 24 0,6-8 47,1-35-63,0 0-1,0-1 0,0 1 0,0-1 0,0 1 1,0-1-1,0 1 0,0-1 0,1 1 0,-1-1 1,0 1-1,0-1 0,0 0 0,1 1 0,-1-1 1,0 1-1,1-1 0,-1 1 0,0-1 0,1 0 1,-1 1-1,0-1 0,1 0 0,-1 1 0,1-1 1,-1 0-1,0 0 0,1 1 0,-1-1 0,1 0 1,-1 0-1,2 1 0,10 6 5,1-1 0,1 0-1,-1 0 1,1-1 0,0-1-1,0-1 1,0 0 0,1 0 0,-1-1-1,1-1 1,28-2 0,266-42 33,-131 14-52,-55 6-503,-118 21-396,44-31-6427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4020,'0'0'4617,"-5"0"-3434,-14 0-186,14 0 602,2 4-1075,-10 11-190,1 1 0,-11 21 1,-14 18-130,28-43-186,-18 20 50,-13 7-558,-1-1 1,-54 37 0,90-72-1380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34 4568,'0'0'1773,"-10"-5"-947,-3-1-550,0 0 0,-17-4 0,24 8-165,0 1-1,0 0 1,-1 0 0,1 0 0,0 1-1,-1 0 1,1 0 0,0 0-1,-12 3 1,4 2 73,0 0 0,0 1 0,0 0 0,1 1 0,0 0 0,1 1-1,-15 12 1,4-1 153,2 1-1,-34 38 1,46-47-224,1-1 0,0 2-1,1-1 1,0 1 0,1 0 0,0 1-1,1-1 1,-7 24 0,11-31-81,0 0 0,0 0 0,1 0 0,-1 1 0,1-1 1,0 0-1,0 0 0,1 0 0,0 0 0,0 1 0,0-1 0,0 0 0,1 0 0,0-1 0,0 1 1,0 0-1,0-1 0,1 1 0,0-1 0,0 0 0,0 0 0,0 0 0,1 0 0,0 0 0,6 5 1,0-3-5,0 0 1,1 0 0,0-1 0,0 0 0,0-1 0,0 0 0,1-1 0,0 0 0,-1-1 0,1 0-1,21 0 1,-16-1-21,0-2 0,0 0 0,0-1-1,-1 0 1,1-2 0,-1 0 0,31-12-1,-38 13-5,0-1 0,0-1 0,0 0 0,0 0-1,-1-1 1,0 0 0,0 0 0,-1-1 0,1 0-1,-1 0 1,-1-1 0,0 0 0,0 0 0,0 0-1,-1-1 1,0 0 0,-1 0 0,0 0 0,0-1 0,-1 1-1,0-1 1,-1 0 0,0 0 0,1-18 0,-2 16 1,-1 0 1,0 0-1,0 0 0,-1 0 1,-1 1-1,0-1 1,-1 0-1,0 1 1,-7-18-1,7 24-3,0-1 0,-1 0 0,1 1 0,-8-9 0,8 11 0,-1 0-1,1-1 1,-1 2-1,0-1 0,0 0 1,0 1-1,0-1 1,0 1-1,0 0 1,0 1-1,-1-1 0,1 1 1,-6-1-1,2 0-1,0 2 0,0-1-1,0 1 1,0 0-1,0 1 1,0 0 0,-8 2-1,-12 5-7,0 1 0,1 1 0,-34 18-1,36-16 7,-138 77-263,100-50-2908,55-34 2358,0 0-1763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5212,'0'0'1529,"5"0"-118,19 0 2245,-21 5-3378,21 27 633,36 66 0,-24-30-609,3-1 1,3-3-1,2-1 1,82 89-1,-101-122-271,-1-6-41,-18-19-67,-6-34-10879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4336,'0'0'3123,"0"6"-1779,0 35-212,-2 0 0,-8 46 0,6-66-959,-1 0-1,-1 0 1,-1-1-1,-1 0 1,-1 0-1,-13 22 1,3-9-116,-2-1 1,-1-1-1,-1-1 1,-2-1-1,-1-1 1,-1-1-1,-2-2 1,-61 44 0,36-37-576,49-30-327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5897,'42'-9'6401,"-37"16"-5833,2 3-402,15 21 549,31 54 0,-51-80-677,0 0 0,0 0 0,1-1 1,0 1-1,0-1 0,7 9 0,1 0-3,10 13 11,2-1 0,1-2 0,47 38-1,-64-56-175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4680,'0'0'7284,"-1"6"-6679,0 1-447,1-4-93,-1 0 0,1 0 0,-1 0-1,0 0 1,0 0 0,0 0 0,0 0 0,-3 4 0,-14 30 40,-3-2 0,-40 56 0,12-31-2469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40 3840,'0'0'2474,"-9"-7"-1958,-29-19-145,37 25-356,0 0 0,1 1 0,-1-1 1,0 1-1,1-1 0,-1 1 1,0-1-1,0 1 0,0 0 0,1-1 1,-1 1-1,0 0 0,0 0 1,0 0-1,0-1 0,1 1 0,-1 0 1,0 0-1,0 0 0,0 0 1,0 0-1,0 1 0,-1-1 0,-11 2 170,0 0 1,0 0-1,1 1 0,-1 1 0,1 0 0,0 1 0,0 0 0,0 1 0,1 0 0,-15 11 1,9-3 69,0 1 0,1 0 0,1 1 0,0 1 0,1 1 0,1 0 0,-18 32 0,13-17 19,13-16-40,3-4-171,1 1-1,1-1 0,0 0 1,3 16-1,-2-23 53,6 2 12,1-1-117,-1 1 0,1-1 0,1 0 0,0-1 0,-1 0 0,2 0 0,-1-1 0,1-1 0,0 1 0,0-1 0,16 4 1,-12-7 8,-1 0 0,1 0 0,19-2 0,-17-5-23,67-38 42,-68 33-9,-8 4-11,0-1 0,0 0 0,0 0 1,-1-1-1,0 1 0,-1-1 0,0-1 0,4-11 1,-6 15-16,-1 0 0,0 0 1,-1 0-1,0-1 0,0 1 1,0 0-1,-1 0 0,0-1 1,0 1-1,0 0 0,-1-1 1,0 1-1,0 0 1,-1 0-1,0 0 0,-4-11 1,2 6-11,3 8 6,0 0 0,-1 1 0,1-1 0,0 1 0,-1-1 0,1 1 0,-1-1 0,0 1 0,0 0 0,0 0 0,0 0 0,-5-3 0,-1-3 0,0 1 0,0 0 0,-1 0 1,0 1-1,0 0 0,-1 1 0,1 0 0,-1 0 0,-1 1 0,1 0 0,0 1 0,-22-4 0,18 7-1,-1 0 1,1 1-1,0 1 0,0 0 0,0 1 1,0 0-1,-21 9 0,14-4-2,0 1-1,1 1 1,-32 22 0,48-30 1,0 1 0,0 0 1,0 0-1,0 0 0,1 0 1,0 1-1,-6 6 0,2-1-18,4-7-25,0 1 0,0 0 0,1 0-1,-1 0 1,1 0 0,0 0 0,0 0 0,0 0-1,-3 7 1,1-1-205,-3 7-1217,-3 17-1057,8-25-562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4324,'0'0'3041,"7"-3"-1577,22-11-197,-22 10 1728,-1 8-2938,19 10 154,-24-14-186,0 1 0,0 0 0,0 0 1,0 0-1,0-1 0,0 1 1,0 0-1,0 0 0,0 0 0,0 0 1,0 1-1,0 0 0,109 160 1199,-67-91-883,4-1-1,2-3 0,102 105 0,-122-138-313,-22-26-33,-2-1-15,2-1-205,17 15-490,-17-15-583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2 6249,'0'0'3962,"-7"-1"-3213,2 1-642,1-1-1,-1 1 0,0 0 0,0 1 1,1-1-1,-1 1 0,1 0 1,-1 0-1,0 0 0,1 0 0,0 1 1,-1 0-1,1 0 0,0 0 0,0 0 1,0 1-1,0 0 0,0 0 1,1 0-1,-1 0 0,1 0 0,0 1 1,0-1-1,-4 8 0,-83 127 1623,-56 77-609,92-151-1066,-3-2-1,-69 59 0,83-87-260,36-28-413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2632,'43'4'6808,"-39"0"-6014,2-2-482,-4-1-198,0 0-1,0 0 0,-1 0 1,1 0-1,0 0 1,-1 0-1,1 1 1,0-1-1,-1 1 1,0-1-1,1 1 1,1 2-1,22 26 816,32 53 0,-50-66-825,-6-13-61,1 1 1,0-1 0,0 0-1,1 0 1,-1 0-1,1 0 1,4 5-1,3 5 9,21 29 75,45 46 0,-47-60-129,-22-22 44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7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560 256 8613,'0'0'829,"-1"7"376,-3 12-706,-1-1 0,-1 1 0,-1-1 0,-16 30 0,4-8-146,-157 394 1984,25 24-1555,23 8-451,90-275-289,36-175-14,2 14 18,0-23 11,9-14-67,7-9-15,0-1 1,-1-1-1,0 0 1,-2-1-1,0 0 1,-1-1-1,-2-1 1,11-24 0,25-84-745,41-189 0,-39 130 385,8-7 136,89-211-1,-140 394 247,111-239-46,-93 206 42,3 1-1,2 1 0,44-53 1,-60 82 6,1 1 1,0 0-1,1 0 1,20-13-1,-30 23 3,1 0-1,-1 1 1,1 0-1,-1 0 1,1 0 0,0 0-1,0 1 1,0 0 0,5-1-1,-7 2 3,0 0 0,0 0 0,0 0 0,-1 1 0,1-1-1,0 1 1,0-1 0,0 1 0,-1 0 0,1 0 0,0 0 0,-1 1 0,1-1-1,-1 1 1,1-1 0,4 5 0,0 1 47,0 1 0,0 0 0,-1 1 0,0 0 0,0 0 0,-1 0 0,-1 0 0,1 1 0,-1 0 0,-1 0 0,0 0 0,0 0 0,-1 1 0,0-1 0,0 15 0,-1 1 85,0 1 0,-2-1 0,-1 1 0,-2-1 0,-6 30-1,0-23-73,0-1-1,-3 0 1,0-1-1,-2-1 0,-1 0 1,-2-1-1,0-1 0,-2 0 1,-45 46-1,22-30-58,-2-3-1,-2-1 1,-1-3 0,-85 50 0,99-67-369,-1-1 1,-1-2-1,-1-1 1,0-2 0,-64 15-1,90-28-174,-1 1 0,1-1 0,0-1 0,0 0 0,-1-1 0,1 0 0,-20-5 0,23 4-2725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0 6149,'0'0'1786,"-8"5"-488,-19 10-474,1 2 0,0 1 1,-23 21-1,20-13-336,-103 91 633,59-48-1020,35-37-91,21-20-30,-19 14-1096,17-10-308,14-12-628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46 153 1504,'0'0'844,"-8"-2"-323,-30-9 7154,43 11-7217,12-1-200,0 0 1,0-2-1,0 0 1,16-5-1,72-26 331,-10 2-286,89-23 169,-180 54-369,0 0-78,6 1-1207,-14 7 197,-29 18-1493,-1 1-1613,6-1 2089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3336,'0'0'7961,"6"-1"-6940,127-41 1572,-4 0-230,-77 30-1244,73-8 0,-110 19-965,-13 1-149,0 0-1,0 0 0,-1 0 1,1-1-1,0 1 0,0-1 1,-1 1-1,1-1 0,-1 0 0,4-1 1,3-2 32,-3 3-479,6-3 912,28-30-14692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30 1912,'-6'-30'7693,"8"38"-7616,-2-6-42,1 1 1,-1 0-1,1-1 0,0 1 0,0-1 0,0 1 1,0-1-1,3 5 163,-4 1-56,0 24-36,0-24-16,-6 1-54,-19 24-26,24-32-9,0 0 1,1 0 0,-1 0-1,0 1 1,0-1-1,0 0 1,-1 0 0,1-1-1,0 1 1,0 0 0,0 0-1,-3 0 1,-17 11 4,-45 16 0,54-24-10,0 0-1,-1-1 1,0 0-1,0-1 1,1-1-1,-18 1 1,-133-16 65,-28 1-118,66 16 95,120-3-24,0 0 0,0 1 0,0 0 0,0 0 0,0 0 0,0 0 0,-7 4 0,-3 1 27,-1-3 11,10-1 13,1-1 0,0 0 0,0 1 0,0 0 0,-7 4 0,-22 10 91,25-12-69,4 2-10,-14 16-12,14-16-4,3 0-16,-8 17-38,8-17-17,3 0-5,3 16-12,-3-16-136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7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0 2204,'0'0'10378,"-4"1"-9979,-11 1-55,11-1 2068,-2 6-2133,-16 21-36,13-14-4,-24 95 651,30-98-764,0 0 0,1 0 0,-1 20 1,-2 12 267,-1-14-146,2 1 82,-3-1 0,-16 49-1,17-65-234,0-1-1,-1-1 1,-9 13-1,0-2 3,5-9-3,-11 4-96,0-1 1,-1 0-1,-46 21 1,42-26-236,0-1 0,-39 9 1,41-14-1918,-28 2 0,47-6 24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623 107 1884,'0'0'7266,"1"6"-7028,5 18-73,-6-10-33,-6 13-16,0-13-54,-13 13-45,7-15-34,4-5 18,4-3 6,0-1 1,-1 1-1,0-1 0,0 0 0,-6 3 0,4-1 0,-23 10-5,5-4-18,19-8-11,-11-32-283,13 24 277,1 0-1,0 0 1,0-1-1,0 1 1,0-1-1,-2-11 1,2 9-10,1-1 1,1 0-1,0 0 0,0 0 1,0 0-1,1 0 1,1 0-1,-1 1 0,1-1 1,1 0-1,4-15 0,14-30 41,-16 47-3,-2 2-26,4 0 3,19-15 12,-25 20 17,1 0 1,-1-1-1,1 1 1,-1-1-1,1 1 1,-1 0-1,1-1 1,-1 1-1,1 0 1,0-1-1,-1 1 1,1 0 0,-1 0-1,1 0 1,0 0-1,-1 0 1,1-1-1,0 1 1,-1 0-1,1 0 1,0 1-1,28-1 28,-27-1-27,0 1 0,0 0 0,0 0 0,0 0 0,0 1 0,0-1-1,0 0 1,0 1 0,0-1 0,0 1 0,0 0 0,0 0 0,0-1 0,2 3 0,2 0 2,31 13 75,-31-13 254,-2 3-215,9 18 16,-13-23-127,1-1 1,-1 1 0,0-1 0,0 1-1,1-1 1,-1 1 0,0 0 0,0-1-1,0 1 1,1-1 0,-1 1-1,0 0 1,0-1 0,0 1 0,0-1-1,0 1 1,0 0 0,0-1 0,0 1-1,-1 0 1,-11 61 170,6-51-155,2-3-19,2-6 0,1 1 0,-1 0 1,0-1-1,0 1 0,0-1 0,-1 0 1,1 0-1,0 0 0,-1 0 0,-3 2 1,-60 49 17,64-52-24,1 0 0,0 0 0,-1 0 0,1 0 0,-1 0 0,1 0 0,-1 0-1,0 0 1,1-1 0,-1 1 0,0 0 0,1-1 0,-1 0 0,0 1 0,-2-1 0,4 0 5,-1 0 0,0 0 0,0 0 0,0 1 0,0-1 0,0 0 0,1 0 0,-1 1 0,0-1 0,0 0 1,0 1-1,1-1 0,-1 1 0,0-1 0,1 1 0,-1-1 0,0 1 0,1 0 0,-2 1 0,-4-2 35,-16 2-50,16-1-42,4-8 4,1 3 51,0 0-4,1-1 0,-1 1 0,0 0 0,1 0 0,0 0 0,0 0 0,0 0 0,1-1 0,-1 1 0,1 0 0,0 0 0,0 0 0,3-7 0,6-13 7,-3 12 11,12-9-33,-14 16 10,0 0 38,14-15-19,-15 16 550,-10 6-474,-32 11 111,-51 25 159,-32 13 323,116-50-627,0 1 1,0 0-1,1 0 0,-1 0 0,1 1 0,-8 4 0,-3 2-1,-135 67 767,144-72-734,1 1 50,-1 1-77,3-4-17,1 1 0,-1-1 0,1 1 0,0 0-1,0 0 1,0 0 0,0 0 0,-1 3 0,-11 18 241,14-24-267,0 1 0,-1 0 1,1-1-1,0 1 1,-1-1-1,1 1 1,0-1-1,0 1 0,0 0 1,0-1-1,-1 1 1,1-1-1,0 1 1,0 0-1,0-1 0,0 1 1,0 0-1,1-1 1,-1 1-1,0 0 1,1 9 120,0 1 12,0-1 0,1 0 0,0-1-1,0 1 1,1 0 0,1-1 0,-1 1 0,10 15-1,-3-9 45,14 23 569,46 55 0,-54-74-324,-1 0-1,22 40 1,-36-58-372,0 1 1,1-1-1,-1 0 0,0 1 1,1-1-1,-1 0 0,1 0 1,0 0-1,0 0 0,0 0 1,3 2-1,-3-2-22,0 0 1,1 0-1,-1 0 1,0 0-1,0 1 0,0-1 1,-1 1-1,1-1 1,-1 1-1,1-1 0,1 5 1,24 45 532,-4-4-55,-10-18-247,-10-23 45,0 1-13,8 22-116,-8-23 98,-3-4-267,-1-1 0,1 1 0,0 0-1,-1-1 1,1 1 0,0-1 0,1 1 0,0 4-1,-1 0 20,0 0 818,0 0-469,0 19-107,0-19 186,0-19-7408,0 2 5570,1-10-3630,4-28 123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0 3700,'0'0'5986,"-7"5"-5447,-18 18-81,1 0 0,-31 39 1,-14 15 93,-113 100 209,146-143-487,29-29 549,40-34-815,-2-1-1,-1-2 1,38-52-1,1 1-34,-35 44 17,-8 3 27,-3 9 8,-18 21-29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 1352,'0'0'3553,"-6"1"-3102,-47 8 2933,49-8-3076,-2 2-141,0-1-83,-19 13 419,-51 56 209,74-69-682,-1 0 1,0 0 0,1 1 0,0-1 0,-1 1 0,1 0-1,0 0 1,0-1 0,-2 7 0,-3 3 41,-6 11 126,0-1 0,2 1 0,1 1-1,-10 32 1,18-51-172,1 0 0,-1 0 1,1 0-1,0 0 0,1 1 0,-1-1 0,1 0 0,0 1 0,0-1 0,1 0 1,-1 0-1,1 1 0,0-1 0,1 0 0,-1 0 0,1 0 0,3 5 1,-3-2 11,0-4-19,3 1 4,0 1-5,0 1-9,1-1 0,0 0-1,0 0 1,0 0 0,1-1 0,0 0 0,0-1-1,0 1 1,9 3 0,68 27 52,-72-33-29,37-2 143,0-2 0,72-13 1,-61 4-188,-58 11 16,0 0-1,1-1 0,-1 1 0,0-1 1,0 0-1,0 1 0,0-1 1,0 0-1,0 0 0,0-1 1,0 1-1,3-3 0,1 0 5,4-2-14,1 0-1,-1-1 1,17-16 0,-20 17 18,13-9 23,-6 3-39,-2 1 1,42-36 11,-47 42 10,-1-2-9,1 0-9,-3 5-1,-2-1 0,1 0-1,0 0 1,0 0-1,-1 0 1,0 0 0,0 0-1,4-8 1,10-19 0,-1-4 9,-12 27 8,-5 0 6,-3-19-27,3 19-30,0-1 38,-8-22 12,8 23-35,-5 2 0,-22-17 28,14 14 10,7 4-16,3 1-6,1 1 0,-1 0 1,0 1-1,1-1 0,-11-1 0,7 0 0,5 2 5,-1-1 1,1 1 0,0 0-1,-1 1 1,1-1 0,-1 1-1,1-1 1,0 1 0,-1 0-1,-4 1 1,-203 20-27,169-12 32,0 4-12,3-3-19,-9-1 40,23-3-8,19-5-25,0 0 3,-17 5 28,18-5 29,-26 23-30,25-19 2,1 1 17,-14 19-18,14-19-28,3-1-8,-22 53-844,21-52-813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48 2068,'0'0'1042,"1"-6"-764,5-16-77,-5 16 2847,-2 6-3040,-1 0 0,0 0 0,0 0 0,1 0 0,-1 0 1,0-1-1,1 1 0,-1 0 0,0-1 0,1 1 1,-1-1-1,-2-1 0,2 1-1,0 0 0,-1 0 1,1 0-1,-1 0 0,1 1 0,-1-1 1,1 1-1,-1 0 0,1-1 0,-1 1 1,-4 1-1,-1-2 0,6 0-11,-1 1 0,0 0 0,1-1 0,-1 1 0,0 0 0,1 1 0,-1-1 0,0 0 0,1 1 0,-1 0 0,-3 1 0,-23 5 50,16-1-4,-26 22 372,4-5 210,21-9-154,1-1-287,2 2-1,0 0 1,1 0 0,0 1 0,1 0 0,1 0 0,-7 21 0,12-26-51,1 0 1,0 0 0,1 0-1,0 1 1,1-1 0,0 0-1,1 0 1,0 0 0,5 18-1,-4-22-71,0 0-1,0 0 1,1 0-1,0 0 0,0-1 1,0 1-1,1-1 1,0 0-1,1 0 1,-1-1-1,1 1 0,0-1 1,0 0-1,1 0 1,9 6-1,-1-3-35,1 0 0,0-2-1,0 0 1,0 0 0,0-1 0,1-1-1,0-1 1,0 0 0,0-1 0,32-1 0,-19-2-25,-1-2 0,1 0 0,0-3 1,-1 0-1,35-13 0,-48 13 8,0 0-1,-1-1 1,23-15-1,-3-1-3,-29 19-4,0-1 0,0 0 0,-1 0 0,1 0 1,-1 0-1,-1-1 0,1 0 0,-1 0 0,0 0 0,0 0 0,-1 0 0,1 0 0,-1-1 0,-1 1 0,1-1 0,-1 0 0,-1 1 1,1-1-1,-1 0 0,0 0 0,-1 1 0,1-1 0,-1 0 0,0 1 0,-4-11 0,1 5-5,-1 0-1,0 1 0,0-1 1,-1 1-1,-1 1 1,0-1-1,0 1 1,-1 0-1,0 1 0,-1-1 1,0 2-1,-1-1 1,-11-7-1,9 9-6,-1 1 1,0 0-1,0 1 0,-1 0 0,0 1 0,0 0 1,-28-3-1,39 7 11,-20-3 5,0 1 0,0 1-1,-1 1 1,1 2 0,-44 7 0,63-9-3,-1 1 0,1 0 0,-1 0 0,1 1-1,0-1 1,-1 1 0,-7 4 0,-2 2-3,0-3-1,11-4-1,0 0 1,-1 0-1,1 0 1,0 1 0,0 0-1,0-1 1,0 1-1,1 0 1,-1 0 0,-3 4-1,-19 16 3,19-17-11,1 1-15,-14 19-38,14-19-223,4 0-5009,-3 25 2442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186 149 1464,'0'0'3635,"-8"-1"-3650,-26-2-8,25 2 59,-1 7 92,-28 19 386,23-12 200,-40 62 323,48-58-705,4-4-228,0 0-1,2 1 1,-1-1-1,2 0 1,0 0-1,0 1 1,4 21 0,-2-26-68,0 0 0,1 0 1,-1 0-1,2 0 1,-1 0-1,1-1 1,1 0-1,-1 0 1,2 0-1,-1 0 1,1-1-1,0 0 0,9 9 1,1-3 5,0-1 0,1-1 1,0 0-1,0-1 0,1 0 0,35 11 1,-26-12-12,2-1 1,-1-1 0,1-2 0,37 2 0,-23-5 19,-1-2 0,1-3 0,-1-1 0,0-1 0,0-3 0,64-20 1,-84 21-23,-1-1 0,0-1 0,-1-1 0,0-1 0,32-22 0,-44 27-17,0 0-1,-1-1 1,0 0-1,0 0 1,-1 0-1,0-1 1,0 0-1,-1 0 1,0-1-1,0 0 1,-1 1-1,0-1 1,0-1-1,-1 1 1,3-18-1,-5 14 18,0 0-1,-1-1 1,0 1-1,-1-1 1,-1 1-1,-6-26 1,1 12-36,-3-1 0,-14-31 0,20 49 7,-1 2 1,0-1 0,-1 0-1,0 1 1,0 0-1,-1 1 1,0-1-1,0 1 1,-1 0-1,0 1 1,-9-6-1,4 4-1,0 1 0,0 1 1,-1 0-1,1 1 0,-1 0 0,0 1 0,-17-2 0,8 2-3,-1 2-1,1 1 1,-1 0-1,1 2 0,-1 1 1,1 1-1,-1 0 1,1 2-1,-31 11 0,-87 41-16,137-55 17,0 0 0,0 0 0,0 0 1,0 0-1,0 1 0,0 0 0,-3 3 0,-1 0-5,1-1-65,0 3-3225,-29 32 1017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4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1495 74 3536,'0'0'1272,"6"0"-62,19 0-290,-24 0-884,-1 0-1,1 0 1,0 0-1,0 0 1,-1 1 0,1-1-1,0 0 1,0 0 0,-1 0-1,1 1 1,0-1 0,-1 0-1,1 0 1,0 1-1,-1-1 1,1 1 0,0 0-1,8 3 157,-4-1-59,-1-1-1,1 1 0,-1 0 0,0 0 0,0 0 1,4 5-1,21 16 254,-17-10-107,-6-8-189,-4-4-50,0 1-1,0-1 0,0 1 0,0-1 0,-1 1 1,1-1-1,-1 1 0,1 0 0,-1 0 0,0 0 1,1 3-1,7 21 176,-6-20-69,-6-1-28,-6 21-32,6-20 54,-2-7-138,-18 0-55,23 0 50,-1 0 0,1 0 1,0 0-1,-1 0 0,1 0 0,0 0 1,-1 0-1,1 0 0,0 0 0,-1 0 0,1-1 1,0 1-1,-1 0 0,1 0 0,0 0 1,0 0-1,-1 0 0,1-1 0,0 1 0,0 0 1,-1 0-1,1-1 0,0 1 0,0 0 1,-1 0-1,1-1 0,0 1 0,0 0 0,0 0 1,0-1-1,0 1 0,-1 0 0,1-1 1,0 1-1,0 0 0,0-1 0,0 1 1,0 0-1,0-1 0,0 1 0,0 0 0,0-1 1,-3-11-31,1 0 1,0 0 0,0 0 0,1 0-1,1 0 1,0 0 0,0 0 0,1 0 0,1 0-1,0 0 1,6-16 0,11-57-51,-18 78 58,1 14-49,-1 2 115,0-1-1,-1 1 1,0 0 0,0-1-1,-1 1 1,0-1 0,0 1-1,-1-1 1,-4 12 0,-5 11 127,-15 31 1,16-41-131,10-20-34,-1 0 0,1 0 0,-1 1 1,0-1-1,1 0 0,-1 0 0,0 0 0,0 0 0,0 0 0,0 0 0,0-1 1,0 1-1,0 0 0,-1 0 0,-38 31 35,-57 34 1,93-64-38,0 0 0,0 0 0,0 0 0,0 0 0,-1 0 0,1-1 0,-1 0 0,-7 1 1,-4 0 1,11 0-3,-1-1 0,1 0 0,0 0 0,-1-1 0,1 1 0,-8-2 0,7 0-19,0 0 0,1-1 0,-1 0 0,-7-3 0,12 4 10,0 1 1,0 0-1,0-1 0,1 1 0,-1-1 0,0 1 0,0-1 0,1 0 1,-1 1-1,0-1 0,1 0 0,-1 1 0,0-1 0,1 0 1,-1 0-1,1 0 0,-1-1 0,-9-14-35,1-1-1,1 0 1,-11-29 0,8 8 3,8 22 20,3-17 6,0 25-2,1 15 1,1 1 34,1 26 87,-3-1-33,-3-18 22,-1-6-66,3-4-10,-1-1 0,0 1 0,0-1 0,0 1-1,-1-1 1,-3 5 0,-13 21 14,19-29-32,-1 0 0,0 0 0,1 0 0,-1 0 0,0 0 1,1-1-1,-1 1 0,0 0 0,0 0 0,0-1 0,1 1 1,-1-1-1,0 1 0,0 0 0,-1-1 0,-40 22 19,35-18-16,-1-1-1,0 0 1,-14 3-1,-20-1 20,26-6-8,9-2-17,5 2-12,-1 0 1,1 0 0,-1 0 0,0 0-1,1 1 1,-1-1 0,0 1 0,-4 0-1,4-7-22,-9-17-4,10 18 0,5 14 36,3 5 33,-1 1-1,-1 1 0,0-1 0,-1 0 1,0 1-1,0 15 0,-3-29-22,0 0 0,0 0 0,0 0 0,0 0 0,0 0 0,-1 0 0,1 0 0,0 0 0,-1 0 0,1 0 0,0 0 0,-1 0 0,0 0 0,0 1 0,-54 84 133,41-71-112,0-3-25,-1-1-1,0-1 1,0-1 0,-1 0 0,0 0 0,0-2 0,-22 7-1,1-6-33,22-8-78,-20-5-35,35 5 138,-1 0-1,0 0 1,1 0-1,-1 0 1,0 0 0,1-1-1,-1 1 1,0 0-1,1 0 1,-1-1 0,0 1-1,1 0 1,-1-1 0,1 1-1,-1 0 1,1-1-1,-1 1 1,1-1 0,-1 1-1,1-1 1,-1 1-1,1-1 1,-1 0 0,-5-6-24,0-1 1,1 1 0,-1-1-1,2 0 1,-1 0 0,1 0-1,0-1 1,1 0 0,0 0-1,0 0 1,1 0 0,0 0-1,0-12 1,3-2-33,9-41 1,-4 49 11,13-17-14,-18 31 62,-1 0 1,1 0 0,-1 0-1,1 0 1,0 0-1,-1 0 1,1 0 0,0 0-1,0 0 1,0 1 0,0-1-1,0 0 1,0 1 0,1-2-1,33-19-18,-35 20 20,1 1 1,-1-1-1,1 1 1,-1 0 0,1-1-1,0 1 1,-1 0-1,1-1 1,0 1-1,-1 0 1,1 0-1,0-1 1,-1 1-1,1 0 1,0 0-1,-1 0 1,1 0-1,0 0 1,0 0-1,-1 0 1,1 0 0,0 0-1,0 1 1,32 4 21,-32-5-19,0 0-1,-1 1 1,1-1 0,0 0-1,0 0 1,0 1 0,0-1 0,0 0-1,0 1 1,0-1 0,-1 1-1,1-1 1,0 1 0,0-1-1,-1 1 1,1 0 0,0 0 0,8 8 33,0 0 0,-1 0 0,-1 1 0,1 0 0,7 14 0,-11-16 49,0 0 1,0 0-1,0 0 1,-1 1-1,-1 0 1,1-1-1,-1 1 1,-1 0 0,1 13-1,-3-7 78,0 0 0,-1-1 0,-1 1 0,-1-1 0,0 0 0,0 0 0,-2 0-1,0-1 1,0 0 0,-1 0 0,-1 0 0,-13 17 0,-3 0 28,-1-2-1,-1 0 1,-48 39 0,28-33-211,-1-1 1,-1-2-1,-2-3 1,-1-1 0,-1-3-1,-82 26 1,85-35-2682,-95 15-1,135-29-882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7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17 7961,'36'-14'909,"-29"12"169,-6 11 250,1 14-855,0 0 1,-2 1 0,-1-1 0,-7 40 0,-26 102 644,29-144-955,-174 795 1750,98-424-1869,55-298-1028,23-87-310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786 0 2604,'0'0'1588,"-5"0"-1202,-10 0-204,3 0 2414,19 5-2135,14 10-255,32 23 459,83 78 1,-126-103-616,1 0 1,-2 0-1,0 1 1,10 19-1,-16-28 4,-6-1-28,-13 14-12,8-13-19,0-2 0,0 1 0,-1-1 0,-11 3 1,16-5-8,-7-1-6,-13-3-28,12-1 0,-11-10 4,17 11-3,-5-11-30,10 13 71,0 0 0,0 0 0,0 0 1,0 0-1,0 0 0,0-1 1,0 1-1,0 0 0,1 0 1,-1-1-1,0 1 0,1-1 1,-1 1-1,1 0 0,-1-1 1,1-2-1,-6-17-7,5 15 211,-5 9-174,-123 71-32,105-55-8,-1 3-12,24-22 26,0 1 1,0 0 0,-1 1 0,1-1 0,0 0 0,0 0 0,0 0 0,0 1 0,0-1 0,0 0 0,1 1 0,-1-1 0,0 1 0,1-1 0,-1 1 0,0 2-1,0 0-3,1-3 3,0-1-1,0 0 1,-1 1-1,1-1 1,0 0-1,0 1 1,0-1 0,0 1-1,0-1 1,-1 0-1,1 1 1,0-1-1,0 0 1,0 1-1,0-1 1,0 1 0,0-1-1,0 0 1,0 1-1,1-1 1,-1 1-1,0-1 1,0 0-1,0 1 1,6 18 3,-6-18-3,0-1 0,0 1 1,0-1-1,0 0 0,1 1 1,-1-1-1,0 0 0,0 1 1,0-1-1,1 0 1,-1 1-1,0-1 0,0 0 1,1 0-1,-1 1 0,0-1 1,0 0-1,1 0 0,-1 1 1,0-1-1,1 0 1,-1 0-1,0 0 0,1 0 1,-1 1-1,1-1 0,-1 0 1,0 0-1,1 0 0,0 0 1,17 5-5,1 0 0,0-1 0,1-2 0,-1 0 0,0 0 0,1-2 0,38-4 1,-37 2 24,-16 1-32,-13 1-231,-19 0 235,0 2 0,-45 7 0,-43 24-28,110-32 71,-24-1-212,30 4 203,3 12-11,-3-12 65,-6-4-117,-4-3-3,1 1-1,-1-1 0,1 0 1,0-1-1,0 0 1,0 0-1,-11-8 0,3 0-115,0 0-1,-17-19 1,25 19 32,-4-12 40,-14-48 0,25 66 106,4 12-10,26 45 55,-27-47 156,-8-1-223,-16 4 164,1 2 0,0 1-1,0 0 1,1 2 0,0 0 0,-29 24-1,-4 10 96,-78 50 0,126-92-326,-2-1-417,-55 21-4424,57-22 2959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3064,'0'0'954,"5"9"-13,16 24-127,-15-18-208,-2 12-128,-3-21-148,-2 1-80,-3 21-110,3-21 45,-4 0-162,-16 20-37,16-21 44,-3-4-66,-20 7 60,21-7-10,2-9-66,-14-23 67,13 15 6,0-13-9,5 21-50,1-26 18,0 26 1169,-5 13-868,-24 31-30,5-10-205,1 3-263,18-24-1023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0 2880,'0'0'4807,"0"8"-4361,1 0-295,-1-4-71,0-1-1,1 1 0,-1-1 0,0 1 1,-1 0-1,1-1 0,-1 1 0,-1 4 0,1 1 45,1-5-33,0 1-1,-1-1 1,0 0-1,0 1 0,-1-1 1,-2 8-1,-3 8 73,-1 1-1,-1-1 0,-1 0 1,-1-1-1,0 0 0,-1-1 1,-1 0-1,-1-1 0,-24 23 1,21-24-151,-1-1 0,-1-1 0,0-1 0,-22 12 0,-5-6-10,10-6 4,-1-4-5,29-8-33,6-8-1491,-8-23 1299,8 22 102,9 3-24,24-14 174,-24 14 160,-2 12-150,14 20 82,-13-14 44,-4-8-97,-1-3-40,-1 0 0,1 0 1,-1 0-1,1 0 0,-1 0 0,0 0 0,0 0 1,1 0-1,-1-1 0,-1 1 0,1 0 0,0 0 0,-1 4 1,-16 51 402,15-50-386,-6-1-14,-3 4-248,-1-1-1,0 0 1,0-1 0,-1 0 0,0-1 0,0 0 0,-1-1-1,0-1 1,-17 5 0,27-9-141,1 0 1,0-1-1,-1 1 0,1-1 0,-1 0 1,1 0-1,-1 0 0,-3-1 0,-1 0-340,1 1-1493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0 2080,'0'0'3054,"2"7"-2858,0 0-164,-1-4-19,0 0 0,0-1 0,-1 1 0,1 0 0,-1 0-1,0 0 1,1 3 0,-1-2 0,-1 0 0,1 0 0,0 0 0,-1-1-1,0 1 1,0 0 0,0-1 0,-3 6 0,1 1-2,0-1 16,1-1 8,-10 24-4,9-24 3,-4-13-2672,-21-16 2594,20 15 1026,4 13-925,-1 1-42,-14 17 330,16-22-337,0 0-1,0-1 1,0 1 0,0-1-1,0 0 1,-6 3-1,0 0-6,2-1-21,-36-4 1,35 0-13,3-6-202,-14-21 177,12 13 56,-3-14-56,8 21 183,2 14-106,1 1-6,-1-4-3,0-1 0,0 1 1,0 0-1,0-1 1,0 1-1,-1-1 1,-1 7-1,-3 22-3,3-24-16,2 1 41,0 32 180,-2-34 51,-8 20 140,8-21 460,-3 2-593,-14 22-52,14-23-21,-1 0 29,-19 20-16,19-20 340,-1-1-409,-22 18-91,22-17 5,-1-7-53,-35 4 26,36-7 15,-22-11-23,22 10-18,0-5 44,7 8-47,-12-15 20,-15-27 0,23 36-17,1 0 0,-1 0 0,2 0 0,-1-1 0,1 1 0,0-1 0,1 1 0,-2-16 0,6 1 41,0-1-1,1 1 0,11-34 1,-15 55-43,0 0 1,1 0-1,-1 0 0,0 0 1,1 0-1,-1 0 1,1 0-1,-1 1 1,1-1-1,-1 0 0,1 0 1,0 0-1,-1 1 1,2-2-1,23-23-40,-19 19-103,0 1-620,17-14-886,-17 14-427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3464,'0'0'732,"52"16"-108,-10-12 105,10-4-541,-9-4-248,8-12-1701,-8 0 49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 0 2172,'0'0'3861,"0"9"-3675,1 2-140,0-6-19,-1 1 0,0-1 0,0 1 0,-1-1 0,-1 8 0,-1 15-3,2-21-4,-3 1-3,-11 22-16,11-23-40,-5-8-2322,-25-4 2417,33 4-48,0 1 0,0 0 0,0 0 0,0 0 0,1 0 0,-1 0 0,0 0 0,0 0 0,0 0 0,0 0 0,0 0 0,0 0 0,0 1-1,1-1 1,-3 1 0,-5 1 39,5-2-23,0 1 0,0 0 0,0 0 0,0 0 0,0 0 1,1 0-1,-1 1 0,0-1 0,1 1 0,-5 3 0,-21 14 141,21-14 27,0 1-65,-22 19-23,22-19 152,-12-9-417,17 2 170,0 1 1,0-1-1,0 1 1,-1 0-1,1-1 1,0 1-1,0 0 0,0 0 1,-1 0-1,1 1 1,0-1-1,0 0 1,-3 2-1,-4-2 111,5 0-47,1 0-1,-1 0 1,1 1-1,-1-1 1,1 1-1,-1 0 1,1 0 0,0 0-1,-1 0 1,-3 3-1,-15 5 130,-200 74 1860,192-76-1944,1-1-1,-1-1 0,0-2 0,-57-1 1,80-2-129,3-5-4054,-12-23 2125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4096,'45'4'1501,"4"-4"-805,-3 0 288,-4-4-676,1-8-1664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4684,'0'0'4489,"0"32"-3805,34-48-6065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0 808,'0'0'3566,"-6"8"-2996,-19 22-7,19-23-43,2 0-85,-11 20-64,11-20-28,-1 1-2,1 2-227,2-6-52,0 0-1,0 0 0,0 0 1,-1 0-1,1 0 0,-1 0 1,0-1-1,-3 4 0,0 2 19,3-5-43,-1 0 0,1 0-1,-1 1 1,0-2 0,1 1 0,-7 4 0,0 2-16,-33 25 41,-43 33-21,83-64-71,0-1 0,-1-1-1,1 1 1,-1 0 0,0-1 0,0 0 0,0 1 0,-7 1 0,1 1-143,1-1-825,2 0-484,-21 10-184,21-11-45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2548,'0'0'912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43 156 8253,'0'0'1156,"-43"-8"2356,109 3-3136,23 2-136,19 3-128,15-8-16,14-5-88,15 0 40,22-6-84,0 6 48,0-8-440,1 2-764,-21-2-1196,-25 8-1360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5 2508,'0'0'4295,"-2"7"-4141,-5 26 96,2-25-138,-23 37 24,-1 0 32,1 1 10,9-13-124,14-25 5,0-1 12,-14 22 93,14-21 347,0-2-320,-16 18-103,16-17 315,-2-11-239,-22-12-2,28 15-156,1 1 0,-1 0 0,0-1 0,1 1 0,-1-1 0,0 1 0,1-1 0,-1 1 0,1-1 0,-1 1 0,1-1 0,-1 1 0,1-1 0,-1 0 0,1 1 0,-1-1 0,1-1 0,-3-3 9,0 0 0,0-1 0,1 0 0,0 1 0,0-1 0,0 0 0,1 0 0,0 0 0,0 0 1,1 0-1,-1 0 0,1 0 0,1 0 0,-1-1 0,1 1 0,2-8 0,0 2 2,-3 8-12,1 0 0,0 1 0,1-1 0,-1 0 0,1 1 0,0-1 0,0 1 0,2-4 0,25-43-64,-10 18-204,-15 24-670,5 3-762,25-18-477,-25 17-84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4288,'0'0'2981,"-14"41"-2177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7117,'0'0'132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6233,'0'0'5124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4612,'28'8'2173,"9"-5"-489,-2 5-1460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51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0 2948,'0'0'5510,"-6"10"-5287,-26 48 164,3 1-1,3 1 0,-22 70 1,-45 206 708,73-248-949,4 1 0,3 0 0,5 1 0,3 99 0,6-172-112,1 0-1,0 0 1,1 0 0,1 0-1,1 0 1,0-1 0,1 0 0,1 0-1,9 16 1,-15-30-29,0-1 1,-1 0-1,1 0 0,0 0 1,0 1-1,0-1 0,0 0 1,0 0-1,0 0 0,0-1 1,0 1-1,0 0 0,3 1 1,13 9 27,0-1 0,29 12-1,-37-18-23,1 0 1,1-1-1,-1-1 0,0 1 0,1-2 0,-1 1 0,1-1 0,12-1 0,-2-2-2,-1-1 0,0-1 0,-1 0 0,1-2 1,-1 0-1,0-1 0,0-1 0,-1 0 0,20-14 0,-25 15-9,-1-1 0,0-1 0,-1 0 0,0-1 0,0 0 1,-1-1-1,0 0 0,-1-1 0,-1 0 0,1 0 0,-2 0 0,0-1 0,8-20 0,-13 25-2,0-1 0,0 1 1,-1 0-1,0-1 0,0 0 0,-1 1 0,0-1 1,0 1-1,-1-1 0,-1 1 0,1-1 1,-1 1-1,-1 0 0,1-1 0,-1 1 0,-1 0 1,0 1-1,0-1 0,-9-13 0,7 13 4,0 1-1,-1-1 1,1 1-1,-1 0 0,-1 1 1,1-1-1,-1 2 1,0-1-1,0 1 1,-1 0-1,0 1 0,0 0 1,0 0-1,0 1 1,0 0-1,-1 0 0,-11 0 1,9 2 1,-1 1 1,1 0 0,0 1-1,0 1 1,0 0-1,0 0 1,0 1-1,0 1 1,1 0-1,-1 0 1,1 1 0,-11 8-1,-3 2-24,0 1 0,2 2 0,-35 33 0,53-47-55,0 0-1,0 1 1,1 0-1,-8 10 0,6-6-92,0-1-624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52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0 2652,'0'0'1471,"-6"7"-1114,-5 7-118,0 1 0,1 1 0,0 0 0,1 0 0,1 1 0,0 0 0,2 0 0,0 0 0,-7 37 0,6-20 7,3 0-1,0 0 0,3 1 1,3 58-1,2-61-119,0 0 0,2-1 0,2 0 0,21 56 0,-21-67 13,2 0 0,0 0 0,1-2 0,1 1 0,1-1 0,1-1 0,30 30 0,-35-40-81,0-1-1,0 0 1,0 0-1,1-1 1,0 0 0,0-1-1,0 0 1,1 0 0,-1-1-1,1-1 1,0 0 0,0 0-1,0-1 1,18 0 0,-17-1-35,0-1 0,0 0 1,0 0-1,0-1 0,0-1 1,0 0-1,-1-1 0,1 0 1,-1 0-1,0-1 0,0-1 1,-1 0-1,10-7 0,-13 7-22,0 0 0,-1 0-1,0 0 1,0-1 0,-1 0 0,0 0-1,0-1 1,-1 1 0,0-1-1,0 0 1,0 0 0,-1 0-1,-1-1 1,1 1 0,-1-1 0,-1 1-1,1-12 1,-1 5-1,-2 0 1,1 0-1,-2 1 0,0-1 0,-1 1 1,-1 0-1,0-1 0,0 1 0,-13-24 1,-5-7 2,-2 0 0,-2 2 0,-45-57 0,57 85-2,-1 0 0,0 1 1,-1 1-1,-1 1 0,-27-17 1,37 24 0,-1 1 0,0 0 1,0 0-1,0 1 0,-1 0 1,1 0-1,-1 1 1,0 0-1,0 0 0,-12 0 1,13 2-3,0 1 0,1 0 1,-1 0-1,0 1 0,1 0 1,-1 0-1,1 1 0,0 0 1,-1 0-1,2 1 0,-13 7 1,7-3-9,0 1-1,0 0 1,1 1 0,0 0 0,1 0 0,0 1 0,1 0-1,0 1 1,1 0 0,0 1 0,1 0 0,0 0 0,1 0-1,1 1 1,0 0 0,-4 18 0,8-27-617,5 2-1012,11 17-955,-11-18-287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53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80 546 2992,'0'0'2672,"7"-2"-2070,9-6-523,-1 0 0,0 0 0,0-1 0,0-1 1,-1-1-1,-1 0 0,0-1 0,-1 0 0,0-1 0,0 0 0,16-27 1,-14 19-58,-1-1 0,-1-1 0,-1 0 0,-1 0 0,-1-1 0,-1 0 1,8-45-1,-14 48 133,0 0 1,-3-24 0,1 21 69,-4 13-27,-9-10-79,13 20-114,-1 0-1,1 1 1,0-1 0,-1 1 0,1-1-1,0 1 1,-1 0 0,1-1-1,-1 1 1,1-1 0,-1 1-1,1 0 1,-1-1 0,1 1 0,-1 0-1,1 0 1,-1-1 0,0 1-1,1 0 1,-1 0 0,1 0-1,-2-1 1,-5-1-4,-1 0 0,1 1-1,-1 0 1,0 0 0,1 0-1,-1 1 1,0 0 0,0 1 0,1 0-1,-1 0 1,1 0 0,-1 1-1,1 0 1,-10 4 0,1 2-1,0 1 1,1 1-1,0 0 1,1 1-1,0 1 0,1 0 1,-17 18-1,21-19 1,1 0 0,-1 0 0,2 1-1,-1 0 1,2 0 0,-1 1 0,2-1-1,0 1 1,0 1 0,-2 13 0,6-19 4,0 1 1,1-1-1,0 0 1,0 1 0,1-1-1,0 0 1,1 0-1,0 0 1,0 0-1,0 0 1,1 0-1,1 0 1,-1-1 0,1 1-1,0-1 1,1 0-1,-1 0 1,2-1-1,6 9 1,3 0 15,1 0 0,0-1 0,1-1-1,1 0 1,0-1 0,26 13 0,74 28 137,192 58 1,-190-71-19,-59-16-33,-15-4 98,-21-9-39,-19-9 41,-6 8-169,-1-1 1,0 0 0,-1 0 0,0 0-1,0 0 1,-1 0 0,0 0-1,-1 0 1,0-1 0,0 0 0,-1 0-1,0 0 1,0 0 0,-1-1 0,-13 13-1,1-2-32,-2-1 1,0-2-1,-1 0 0,-35 19 0,44-27-2,0-1 0,0-1 0,0 0 0,0-1 0,-1 0 0,-15 2 0,21-5-7,-1 0 0,1-1 1,-1 1-1,1-2 0,-1 1 1,1-1-1,-1 0 0,1-1 1,-1 1-1,1-2 0,0 1 1,-7-4-1,-7-7-8,0 0 1,1-2-1,1 0 1,0-1-1,1-1 0,-19-23 1,-2 0 3,16 16-11,20 34 27,-3 18 223,1 0-1,1 1 1,1 0-1,2 31 1,13 78 595,3 106-319,-15-243-509,-4 130-362,3-124-907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55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0 1608,'-11'3'8,"3"-1"163,-1 0 1,1 1 0,0 0-1,0 0 1,1 1-1,-1 0 1,1 0-1,0 1 1,-12 9 0,-19 18 744,29-27-770,6-3-82,0 0 1,0-1 0,0 1 0,0 1 0,0-1-1,1 0 1,-1 1 0,1-1 0,-1 1 0,-2 5-1,-5 3 110,-1 1 52,1 1-1,1 0 1,0 0 0,1 1 0,-12 26 0,8-15-29,4-7 31,0 0 0,1 1 0,-6 26 0,10-32-153,0 3 68,0-1-1,1 1 0,1 0 1,0 0-1,2 18 0,1-21-52,0-1 0,2 0 0,-1 1 0,2-1 1,-1 0-1,2-1 0,7 14 0,-2-13 92,-2-4-129,0-1 0,1 0 1,0 0-1,0 0 0,1-1 1,-1-1-1,1 0 0,1-1 1,-1 0-1,1 0 0,-1-1 1,1-1-1,0 0 0,0 0 1,0-1-1,0-1 0,14-1 1,-10-2 39,0-1 0,0 0 0,-1-1 0,1-1 0,-1 0 0,0-2 0,-1 1 0,0-2 0,0 0 0,0 0 0,-1-2 0,-1 1 0,0-2 0,0 1 0,-1-2 0,-1 1 0,0-2 0,-1 1 0,0-1 0,-1-1 0,7-15 0,-12 20-39,1 1 0,-2-1 0,1 0 1,-1 0-1,-1 0 0,0 0 0,0 0 0,-1 0 0,0 0 1,-1 0-1,0 0 0,0 0 0,-1 0 0,-1 0 0,0 1 1,-6-16-1,5 15-49,-1-1 0,-1 1 0,0 1 0,0-1 1,0 1-1,-2 0 0,1 1 0,-1-1 0,0 1 1,0 1-1,-1 0 0,0 0 0,-1 1 0,-17-10 1,14 11-7,0 0 1,0 0 0,0 2 0,-1-1 0,1 2 0,-1 0-1,0 0 1,0 1 0,0 1 0,0 1 0,0 0 0,1 0 0,-1 1-1,0 1 1,1 1 0,-24 8 0,3 0-27,17-6 4,-28 14 1,40-18-99,-2 1-317,-22 9-463,22-9-521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56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391 341 1160,'-4'-23'-16,"-7"-68"1282,11 83 32,-2 2-524,-1 0-417,-4-8-136,5 0 2820,-5 10-2863,-22-13 32,29 16-206,-1 1 0,0-1 0,0 1 0,0-1 0,0 1 0,1-1 0,-1 1 0,0 0-1,0 0 1,0-1 0,0 1 0,0 0 0,0 0 0,0 0 0,0 0 0,-1 0-1,-36 0 9,18 3 6,4 1-19,6-2 6,0 0-1,0 1 1,0 1 0,0-1-1,0 2 1,-15 8 0,14-8 1,7-3-9,0 0 0,0 1 0,0-1 0,0 1 0,0-1 0,0 1 0,1 0 0,-5 6-1,-21 18 6,17-13 4,-16 32 12,20-30 0,1 0 0,-9 31 0,16-30 7,2 9 2,-1-14-10,0 1 1,0-1-1,2 0 1,-1 0-1,2 0 1,-1 0-1,12 22 1,4 2 33,-6-19 84,7 2 17,33 25 0,-43-37-97,-1-1 0,1-1 1,0 1-1,0-1 0,1-1 0,-1 0 1,21 5-1,-9-5 16,1-2 0,-1 0 0,1-1 0,-1-1 0,0-1 0,37-7 0,-48 6-39,-1 0-1,0-1 1,1 0-1,-1-1 0,0 0 1,-1 0-1,1-1 0,-1-1 1,0 1-1,0-2 0,-1 1 1,1-1-1,-2 0 1,1-1-1,12-16 0,-6 0 11,-1 0 1,-1 0-1,-1-1 0,-1-1 0,-1 0 0,-2 0 0,-1 0 1,5-46-1,-9 50 31,-2 0 0,-1 0 0,-1 0 1,0 0-1,-2 0 0,0 1 1,-2-1-1,-9-22 0,12 35-60,-1 1 0,0 0 0,0 0 0,-1 0-1,0 1 1,-1-1 0,1 1 0,-1 1 0,-1-1 0,1 1 0,-1 0 0,-11-7-1,10 8-11,0 1 0,0 1-1,-1-1 1,1 1-1,-1 1 1,-9-3-1,4 5 6,-65 14-14,62-8-14,-25 16-514,-65 47 0,99-63 186,-27 19-2054,5-6 289,22-14-384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8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238 172 4304,'0'0'6972,"0"7"-6924,-1 0-33,1 1-1,0-1 0,1 0 1,-1 1-1,1-1 1,1 0-1,0 0 0,0 0 1,0 0-1,1 0 0,0 0 1,0 0-1,1-1 0,6 10 1,2-4 5,1 1 0,1-2 0,0 0 1,0 0-1,1-1 0,0-1 0,25 10 1,-27-12 15,-11-6-31,0 0 0,-1 0 0,1 0-1,0 0 1,0-1 0,0 1 0,0-1-1,0 1 1,0-1 0,1 1 0,-1-1 0,4 0-1,-1-6 14,0 0-18,0 0 1,0 0 0,0-1-1,-1 0 1,1 1 0,-2-2-1,1 1 1,-1 0 0,0-1-1,-1 0 1,0 1 0,0-1-1,1-10 1,-2 3-1,-1-1 0,0 0 0,-1 0 0,-1 0 0,0 0 0,-1 0 0,-1 1 0,-1-1 0,0 1 0,-1 0 0,0 1 0,-1-1-1,-13-18 1,8 20 6,7 8-5,0 1 1,0 0 0,0 0-1,-1 1 1,0-1-1,0 1 1,0 0 0,0 1-1,0 0 1,0 0-1,-1 0 1,1 1 0,-1-1-1,1 2 1,-1-1 0,1 1-1,-1 0 1,1 0-1,-1 0 1,0 1 0,1 0-1,-1 1 1,-6 2-1,-2 2 5,0 0 0,1 2 0,0 0-1,0 0 1,0 1 0,1 1 0,1 1 0,0-1-1,-17 20 1,15-13-2,-1 0 0,2 2 0,0-1 0,2 2 0,0 0 0,-11 28 0,16-31-26,0 0-1,2 1 0,0-1 0,1 1 0,0 0 0,2 0 0,0 0 0,1 1 1,5 34-1,-4-45-765,8-3-578,-2-1 1009,0 0 0,0 0-1,1-1 1,-1 0-1,1 0 1,8 1 0,-11-3 131,0 0 1,0-1 0,0 1-1,-1-1 1,1 0-1,0-1 1,0 1-1,0-1 1,0 0 0,0 0-1,0 0 1,-1-1-1,8-3 1,24-20-1652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5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313 316 2036,'0'0'4826,"-8"-2"-4723,-22-5-59,29 7-41,0-1 0,0 1 0,0 0 0,0 0 0,0 0 0,0 0 0,0 0-1,0 0 1,0 0 0,0 0 0,0 0 0,0 0 0,0 0 0,-1 1 0,-47 10-5,39-9 10,6-2-3,0 1-1,0-1 1,0 1 0,0 0-1,0 1 1,1-1-1,-1 1 1,0-1 0,-4 4-1,-50 23-13,10-4-5,17-8-21,24-12 21,4 5 40,1-2-16,0-1 0,0 1 0,1-1 0,0 1 0,0 0 0,1-1 0,-1 1 1,1 0-1,1 0 0,-1 0 0,1-1 0,1 1 0,-1 0 0,1-1 0,0 1 1,5 9-1,4 0 1,0-1 1,2 0 0,0 0 0,0-1 0,1-1-1,1-1 1,17 13 0,119 68 261,-143-89-243,-1-1 0,1 0 0,0-1 0,0 0 0,0 0 0,1 0 0,-1-1 0,0 0 0,1-1-1,-1 0 1,1 0 0,-1-1 0,0 0 0,1-1 0,-1 0 0,0 0 0,0 0 0,0-1 0,-1 0 0,1-1 0,7-4 0,-2-3 30,2-6 0,-1 1 1,-1-2-1,-1 0 1,0 0-1,-2-1 1,12-26-1,-11 5 141,0 0-1,-3 0 1,-2-1-1,-1 0 1,-1-74 0,-5 93-71,0-1-1,-2 1 1,0 0 0,-8-24 0,8 33-88,-1 1 1,-1 0-1,0 0 0,0 0 0,-1 1 0,-1-1 1,0 1-1,-8-10 0,5 15-13,3 3-30,-1 1 0,0 0 1,0 0-1,1 1 1,-1 0-1,0 0 0,0 1 1,0 0-1,0 1 1,0-1-1,0 2 0,0-1 1,0 1-1,1 0 1,-1 1-1,1-1 0,-8 5 1,-10 5-3,0 1 1,0 1-1,-37 30 0,19-17-7,15-5-12,20-17 28,4 1-10,-15 15-2,14-16-28,1 2 39,-11 17-26,14-23 22,1-1 0,-1 1-1,1 0 1,0-1-1,-1 1 1,1 0-1,0-1 1,0 1 0,-1 0-1,1-1 1,0 1-1,0 0 1,0-1 0,0 1-1,0 0 1,0 0-1,0 0 1,0 27-34,0-21-129,1 1-3067,11 60-552,-11-62 1981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1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1627 73 1352,'0'0'3613,"-6"-7"-3081,-19-20-56,19 21 3547,2 0-3591,-9-15-75,10 16 1719,6 11-1783,12 27 119,14 41 0,-25-62-385,-1 0-1,-1 0 1,0 0 0,-1 0-1,0 0 1,0 0 0,-2 0 0,1 1-1,-2-1 1,1 0 0,-2 0-1,1-1 1,-2 1 0,0 0-1,0-1 1,-1 0 0,0 0 0,-1 0-1,-14 19 1,13-19-17,5-7-10,0-1 0,0 1 0,-1-1 0,1 0 0,-1 0 0,0 0 0,0-1 0,-4 4 0,-60 49 9,54-47-21,5-5 3,4-1 8,1 0 1,-1-1-1,1 1 0,-1-1 0,0 0 1,0 0-1,-5 0 0,-20 5 7,16-7-41,-12-8-43,24 9 74,1 0 1,-1 0 0,0-1-1,1 1 1,-1 0 0,0 0-1,1-1 1,-1 1 0,1-1-1,-1 1 1,1-1 0,-1 1-1,1-1 1,-1 1 0,1-1-1,-1 1 1,1-1 0,-1 0-1,-1-1 2,-4-6-6,-1-1-1,2 1 0,-1-1 1,1 0-1,0-1 1,1 1-1,0-1 0,0 0 1,-2-12-1,1-3 32,3 19-4,1 1-32,-5-17-10,5 17 38,0 12 2,-3 19-10,-1-13 18,-16 18-3,16-25-24,0 0 0,0-1 1,0 1-1,-1-1 1,0 0-1,0-1 0,0 1 1,-14 5-1,6-3-8,-1-2 0,0 0 0,-19 3-1,19-8-6,8-2 11,4 1 1,0 0 0,0 0 0,1 0 0,-1 0 0,0 1 0,0 0 1,-5-1-1,3-5-61,-14-17 13,13 10 29,0-15 2,5 21 1,0 2 7,-3-17 13,3 17 28,3 12-29,2 0 5,-3-4 3,1-1-1,-1 1 1,0 0-1,0 0 1,0 0-1,0 0 0,-1 0 1,1 1-1,-1 2 1,4 22-1,-5-14-18,-9 12 17,1-13 22,3-5-26,4-5-3,-1 0 0,0 1 0,0-1 0,0-1 0,0 1 0,0 0-1,-1-1 1,-4 3 0,0 1-2,1-1 6,0 0 0,0 0 0,-1-1 0,1 0 0,-1-1-1,0 1 1,-12 2 0,-8 1-9,14-5-23,-10-4 1,12-2 7,-11-10-15,17 10 16,4 11 51,-8 21-42,8-21-7,-4-1 34,-25 23 3,21-19-20,5-6 0,1 1 1,-1-1-1,0 1 0,0-1 0,0-1 0,-1 1 0,1-1 1,-1 0-1,0 0 0,0-1 0,-12 4 0,-30 4 5,38-10-17,1 0 4,2 0-15,2-3 1,-13-14-23,30 19 72,0 1 0,19 7 0,-19 0 59,2 5 1,0 1 0,-1 1 0,-1 0 0,17 32 0,-24-41-52,-1 1 1,-1 0-1,1 0 1,-1 0-1,-1 0 1,0 0-1,0 1 1,-1-1-1,0 1 1,0-1-1,-1 1 1,0-1 0,-4 19-1,0-13-23,-2 0 0,0 0 1,0-1-1,-2 0 0,1 0 0,-2 0 0,0-1 1,-1 0-1,0-1 0,0 0 0,-2-1 0,1 0 1,-1-1-1,-16 11 0,1-2-11,-2-1 0,0-2 0,-2-1 0,1-1-1,-55 17 1,72-27 8,-1 0-1,1 0 0,-1-2 0,0 0 0,0 0 0,0-1 0,1-1 1,-1 0-1,0-1 0,0-1 0,0 0 0,0-1 0,-14-5 0,27 8-1,0-1 1,-1 1-1,1-1 0,0 1 0,0-1 0,0 0 0,0 0 0,0 1 0,0-1 0,0 0 1,0 0-1,-2-2 0,-9-10 6,0-1 0,1 0 1,1-1-1,0 0 0,1-1 0,1 0 1,0 0-1,-10-33 0,13 26-16,0-1-1,2 1 0,1-1 1,1 0-1,1 0 1,1 1-1,6-38 0,-1 29-40,2 1 0,0 0 0,2 0 0,2 1 0,16-32 0,-20 47-334,-4 6 279,0 1-1,0 0 1,1 1 0,7-10-1,-6 11-894,1-1-1,-1 2 1,13-10-1,29-19-2640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2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142 144 3528,'0'0'3843,"-7"4"-2717,0 2-784,5-4-219,0-1 0,-1 1 0,1 0 0,-1-1 0,1 1 0,-1-1-1,0 0 1,0 0 0,1 0 0,-1 0 0,-6 1 0,-25 6 469,25-6-155,2-4-108,-22-9-127,22 8-89,6-6-20,-2-33 3,3 38-90,0 0 0,1 0 0,0 1 0,0-1-1,0 0 1,0 0 0,1 1 0,-1-1 0,5-5-1,21-25 29,-12 22 29,19-7-8,-33 18-51,0 1 1,0-1 0,-1 1-1,1-1 1,0 1 0,0 0-1,0-1 1,0 1-1,0 0 1,0-1 0,0 1-1,0 0 1,0 0 0,0 0-1,2 0 1,31 0 99,-33 0-100,0 0 1,0 0 0,-1 0-1,1 0 1,0 0 0,-1 0-1,1 0 1,0 0 0,0 0-1,-1 1 1,1-1-1,0 0 1,-1 0 0,1 1-1,0-1 1,-1 0 0,1 1-1,-1-1 1,2 1-1,21 15 38,-23-15-40,1-1-1,0 1 1,-1-1-1,1 1 1,0-1-1,-1 1 0,1 0 1,-1-1-1,1 1 1,-1 0-1,1 0 0,-1-1 1,1 1-1,-1 0 1,0 0-1,0 0 0,1 1 1,25 84-598,-25-86 507,-1 1-1,0 0 0,0 0 1,0 0-1,0-1 0,0 1 0,0 0 1,0 0-1,0 0 0,0-1 1,0 1-1,0 0 0,-1 0 0,1 0 1,0-1-1,0 1 0,-1 1 1,-13 35-2996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2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7245,'0'0'2812,"29"16"-1856,22-19-392,6-10-284,9-8-176,5-6-68,-5-10-544,-6-8-1848,-11-13-1693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1 165 6357,'20'-45'1668,"-6"12"408,-6-4-652,12 5-972,12 15-372,2 21-60,-5 13 40,16 15-60,-16 5-144,-9-4-652,-11 16-3532,-18-9 1175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3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1 2488,'0'0'1461,"1"7"-679,9 43 577,3-2 0,35 90 1,-33-96-1189,19 45 146,-32-71-214,-2 33 79,0-19-180,0-23 22,-7-4-48,-22 10 22,29-13 3,-1 1 0,1-1 0,-1 0 0,1 1 0,-1-1 0,1 0 0,-1 0 0,1 0 0,-1 0 0,0 0-1,1 1 1,-1-1 0,1 0 0,-1 0 0,1 0 0,-1-1 0,0 1 0,1 0 0,-1 0 0,1 0 0,-1 0 0,1 0 0,-1-1 0,0 1 0,-30-11-3,18 3-54,-22-25 82,29 25-29,4 5-2,-1 0 0,1 0 1,-1 1-1,0-1 1,1 1-1,-1-1 1,0 1-1,-7-4 1,-15-10 28,25 16-23,-1-1 0,1 1 1,-1-1-1,1 1 1,-1 0-1,1 0 0,-1-1 1,0 1-1,1 0 1,-1 0-1,1 0 0,-1-1 1,0 1-1,1 0 1,-1 0-1,0 0 0,1 0 1,-1 0-1,0 0 0,0 1 1,-8 0-8,-1 1 0,1 0 0,0 1 0,0 0 0,-12 6 0,7 3 69,-7 12 215,1 2 1,1 0 0,1 1 0,2 1 0,-19 41 0,20-25 121,2 0 0,1 1 0,-4 47 0,15-86-254,1-2-122,0-1 0,-1 1 0,1-1 0,-1 1 0,0-1 0,-1 6 0,0-1-2,0-1 250,-6-4-270,-3 1 11,-1-1 0,0-1 0,-20 3 0,32-5-14,-1 0 1,0-1 0,0 1-1,1 0 1,-1 0 0,0 0 0,0 0-1,1 0 1,-1-1 0,0 1-1,1 0 1,-1-1 0,0 1-1,1-1 1,-1 1 0,0-1 0,0 0-1,-10-7 3,-1-1 1,2-1-1,0 0 0,0 0 0,0-1 0,2 0 0,-1-1 0,1 0 1,1 0-1,0-1 0,1 0 0,0 0 0,-6-24 0,7 19-1,2 0-1,0 0 0,1 0 0,1 0 1,0 0-1,1 0 0,2-1 1,-1 1-1,2 0 0,6-21 1,-6 30 1,1 1 0,0 0 1,1 0-1,0 0 0,0 0 0,0 1 1,1 0-1,1 0 0,-1 0 1,1 1-1,0 0 0,0 0 1,1 1-1,10-6 0,2 0-136,0 1-1,1 0 1,0 2 0,36-9-1,-40 13-814,1 0 1,1 2-1,22 0 0,11 1-2402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3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9309,'23'48'2848,"5"-3"132,15-11-2636,-11-108-9260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4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5653,'0'0'3869,"0"7"-2936,0 23-137,2-16-208,1-9-428,-2-4-82,0 1 0,0 0 0,0 0 0,0 0 1,0-1-1,0 1 0,-1 0 0,1 0 0,-1 0 0,0 0 0,1 3 1,4-1-16,14 9-40,-19-13-23,0 0 1,0 0-1,0 0 1,1 0-1,-1 1 1,0-1-1,0 0 1,0 0-1,1 0 1,-1 0 0,0 0-1,0 0 1,0 0-1,1 1 1,-1-1-1,0 0 1,0 0-1,0 0 1,1 0 0,-1 0-1,0 0 1,0 0-1,1 0 1,-1 0-1,0 0 1,0 0-1,1-1 1,-1 1-1,0 0 1,0 0 0,0 0-1,1 0 1,-1 0-1,0 0 1,0 0-1,0 0 1,1-1-1,-1 1 1,0 0-1,0 0 1,0 0 0,0 0-1,1-1 1,-1 1-1,0 0 1,0 0-1,0 0 1,0-1-1,0 1 1,0-1 0,1 1-1,3-4-3,-1 0 1,0 0-1,0 0 0,0-1 0,-1 1 1,1 0-1,-1-1 0,0 0 1,0 0-1,-1 1 0,1-1 1,-1 0-1,1-6 0,2-20 56,-9 38-128,-10 11-624,-13 25 1,24-31-1935,-1 19-1320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41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28 2320,'-2'-4'830,"0"1"-501,0 2-159,1 0 0,1 0 0,-1-1 1,0 1-1,0 0 0,0-1 0,1 1 0,-1-1 0,0 1 1,0-6 5443,3 14-4877,55 122 644,-22-53-1209,3 4-102,13 35-38,26 89-174,-32-65-4643,-30-94 1517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42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1070 4800,'19'-27'1033,"-15"21"699,-1-1-1012,23-58 121,-4-2 1,19-88-1,-37 131-798,-1-1 0,-1 1 1,-3-35-1,1 17-33,-3-33 19,-13-89 0,-24-75 150,35 216-152,-2-39 344,6 57-237,-6 6-160,-22 5 22,29-6 2,-1 0 0,0 0 1,0 0-1,0 0 0,0 1 0,0-1 0,0 0 0,1 1 1,-1-1-1,0 1 0,0-1 0,1 1 0,-1-1 1,-1 2-1,-12 8-10,-4 4 5,1 0-1,-24 25 1,-10 17 39,20-22-89,16-15 40,11-14 28,3-1-110,-5 12 87,6-16 13,0 1 0,0-1-1,0 0 1,0 0-1,0 1 1,-1-1-1,1 0 1,0 1-1,0-1 1,0 0 0,0 0-1,0 1 1,0-1-1,1 0 1,-1 1-1,0-1 1,0 0-1,0 0 1,0 1 0,0-1-1,0 0 1,0 1-1,1-1 1,-1 0-1,0 0 1,0 0-1,0 1 1,0-1 0,1 0-1,-1 0 1,0 0-1,0 1 1,1-1-1,-1 0 1,0 0-1,1 0 1,29 27-4,37 25 1,-31-26-16,-27-19 23,0-2 0,1 1 0,0-1 1,13 6-1,3 0 19,2 0-20,-1-2-1,1-1 1,1-1-1,55 6 0,-27-4 65,-24-5-72,-23-3 0,-1 0 0,0 0 0,0 1 0,0 0 0,0 0 0,0 1 0,11 6 0,-11-6 7,24 15 20,5 6 16,-9-8-38,-16-6-5,-8-5 7,0 0 0,0 1 1,-1-1-1,1 1 0,-2 0 0,1 0 0,0 0 0,-1 1 0,0-1 1,-1 1-1,0-1 0,0 1 0,0 0 0,-1 0 0,0 0 1,0 0-1,0 0 0,-1 9 0,-2-7 3,0 0 1,-1 0-1,0-1 0,0 1 0,-1-1 1,0 1-1,-9 12 0,2-4 10,-1-1 0,-17 17 0,18-22-15,0 0 1,0-1-1,-1-1 1,0 0-1,-1-1 1,0 0-1,-1-1 0,1 0 1,-1-1-1,0-1 1,-1 0-1,1-1 0,-1 0 1,0-1-1,0-1 1,0-1-1,0 0 0,-1-1 1,1 0-1,0-1 1,0-1-1,0 0 0,0-1 1,0-1-1,1-1 1,-1 0-1,-15-8 0,-1-3-21,21 7 7,5 0 10,0 1 12,0 0-1,0 0 0,1-1 1,-5-12-1,8 17-5,0 0 0,0-1 1,1 1-1,-1-1 0,1 1 0,0-1 1,0 0-1,1 1 0,-1-1 0,1 1 0,0 0 1,0-1-1,2-4 0,9-16-12,0 1 0,2-1 0,1 2-1,0 0 1,21-22 0,-6 6-60,-28 36-456,2-6-2750,12-34 714,2-3-109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326 278 7425,'-47'-20'245,"37"16"1213,10 48-1160,0-43-295,0 0-1,0-1 1,0 1 0,0 0-1,0-1 1,0 1 0,0-1-1,0 1 1,0 0 0,1-1-1,-1 1 1,0-1 0,0 1-1,1 0 1,-1-1-1,0 1 1,0-1 0,1 1-1,-1-1 1,1 1 0,-1-1-1,1 1 1,-1-1 0,0 1-1,1-1 1,0 1 0,21 17-3,28 19 0,-34-32 46,18 1-4,-33-6-40,-1 0-1,1 0 1,0 1 0,0-1-1,-1 0 1,1 0 0,0 0-1,0 0 1,0 0 0,-1 0-1,1-1 1,0 1-1,0 0 1,-1 0 0,1 0-1,0-1 1,-1 1 0,1 0-1,1-1 1,26-13 3,-27 13-3,0 1 0,0-1 0,0 1 1,0-1-1,0 1 0,0-1 1,-1 0-1,1 1 0,0-1 0,0 0 1,-1 0-1,1 0 0,0 1 1,-1-1-1,1-2 0,7-8 46,-1 0 1,0 0-1,-1-1 0,-1 0 0,0 0 1,0-1-1,-1 0 0,-1 1 0,0-1 0,-1 0 1,1-16-1,-4 13 117,-1-1 0,-1 0 0,0 1 1,-1 0-1,-1-1 0,0 2 0,-10-19 0,15 34-149,0-1-1,0 0 1,-1 0 0,1 0-1,-1 1 1,1-1-1,-1 0 1,1 1-1,-1-1 1,1 0-1,-1 1 1,0-1-1,1 1 1,-1-1 0,0 0-1,0 1 1,1 0-1,-2-1 1,-4-3 2,0 0 1,0 1-1,0 0 0,0 0 1,0 1-1,0 0 0,-1 0 1,1 0-1,-1 1 1,0 0-1,1 0 0,-1 1 1,-8 0-1,-1 2-6,0 1-1,0 1 0,0 1 1,0 0-1,1 2 1,0-1-1,0 2 0,1 0 1,0 0-1,0 1 1,1 1-1,-12 12 1,7-6-93,1 1 0,1 0 0,1 1 0,0 1 0,2 0 1,0 1-1,-18 39 0,26-49-337,1 1 0,1 0 0,-5 21 0,5 31-2476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43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14 127 3684,'0'0'2259,"2"8"-1683,11 62 181,9 39 188,-17-91-804,-1-5 4,0 0 0,0 0 0,2 0-1,-1-1 1,2 0 0,12 19 0,-15-24-99,1-1 1,-1 1-1,1-1 1,1-1-1,-1 1 1,1-1-1,0 0 1,0 0-1,1-1 1,-1 0 0,1 0-1,0 0 1,0-1-1,0 0 1,0 0-1,1-1 1,-1 0-1,1 0 1,0-1-1,8 1 1,-2-3-18,1 1 1,-1-2-1,1 0 0,-1-1 1,0 0-1,0-1 1,0-1-1,-1 0 0,1-1 1,-1 0-1,0-1 1,-1 0-1,0-1 0,16-14 1,-19 9 142,-4 1-146,1 0 0,-2-1 0,0 0 0,0 0 0,-2 0 0,1 0 0,-2 0 0,1-1 0,-2-21 0,-3 20-6,-1-1 0,0 1 0,-1 0 1,0 0-1,-1 0 0,-1 1 0,-1 0 0,0 0 1,0 1-1,-1 0 0,-1 1 0,0-1 0,-1 2 1,0 0-1,-1 0 0,0 1 0,-1 0 0,0 1 1,-16-8-1,23 14-20,0 1-1,0-1 1,0 1 0,0 0 0,0 1-1,-1 0 1,1 0 0,0 0 0,-1 1 0,1-1-1,-1 2 1,1-1 0,0 1 0,-1 0 0,1 0-1,0 0 1,0 1 0,-1 0 0,1 1-1,-6 2 1,-1 3-3,0 0-1,0 1 0,1 0 1,0 1-1,0 0 0,1 1 0,-12 15 1,-7 14 16,20-23-13,1 1-1,-12 28 1,20-32-84,5 19-1368,3-26-279,24 24-533,10-7-148,-40-23 2355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3:4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69 931 3344,'0'0'2014,"5"-3"-1055,14-8-92,-14 9-44,1-4-189,13-15-544,-1 0-1,-2 0 0,0-2 1,-1 0-1,-1 0 1,-1-2-1,-2 0 0,0 0 1,-2-1-1,0 0 0,-2 0 1,5-33-1,10-179-89,-22 187 2,-1-1 0,-15-83 1,12 110 20,-4-29 167,8 47 23,-8 6-163,2 0-50,0 1 0,1 0 0,-1 0 0,0 0 0,0 0 0,0 1 0,1 0 0,-1 0 0,0 1 0,1 0 0,-1 0 0,1 0 0,0 0 0,0 1 0,-1 0 0,2 0 0,-1 0 0,0 1 0,1 0 0,-6 5 0,-2 4-8,-1 2 1,2 0-1,0 0 0,1 1 0,1 0 0,0 1 0,-9 24 0,7-10-8,1-1-1,2 2 1,-7 47 0,13-67 22,1-1 0,0 0 0,1 0 0,0 1 0,1-1 1,0 0-1,1 0 0,0 0 0,1 0 0,0 0 0,1 0 1,0-1-1,0 1 0,1-1 0,1 0 0,0-1 0,0 1 0,0-1 1,2 0-1,-1-1 0,1 0 0,0 0 0,0-1 0,15 11 1,3-3-2,0 0 1,2-1 0,50 18 0,95 18-34,-66-20 55,-47-13 14,98 35-25,-140-45-14,1 2 0,-1 0 0,-1 1 0,0 1 0,-1 1 0,19 16 0,-31-24 2,0 1 1,0-1-1,0 1 0,0 0 1,-1 0-1,0 0 0,0 1 0,-1-1 1,1 1-1,-1-1 0,0 1 1,-1 0-1,1 0 0,-1 0 1,0 0-1,-1 0 0,1 0 1,-1 0-1,0 0 0,-1 0 1,0 0-1,0 0 0,0 0 1,0 0-1,-5 11 0,1-6 0,1-1 0,-2 1-1,1-1 1,-1 0 0,-1 0-1,0-1 1,0 0 0,-1 0-1,0-1 1,0 0 0,-1 0-1,-17 11 1,21-16-12,0 0 0,-1-1-1,1 0 1,-1 0 0,0 0 0,0 0 0,0-1 0,0 0 0,0 0-1,0-1 1,0 1 0,0-1 0,0-1 0,0 1 0,0-1-1,0 0 1,0 0 0,0-1 0,0 0 0,1 0 0,-7-3-1,-9-6-73,0 0-1,0-2 0,-34-27 0,48 34 79,-76-71-24,62 57 69,15 15 43,9 14 59,9 37 147,53 217 498,-57-225-764,2 11 5,6 75 0,-12-57-305,1 31-2597,-5-53 157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8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2400 0 1120,'0'0'1312,"0"7"-1210,0 21-34,-3-14-10,-7 4-4,-1 1 0,0-1 0,-1-1 0,-19 21 0,-58 62 61,-126 156 583,157-170-272,-81 162 0,-22 106-307,23-45-33,9-32-112,-190 362-43,103-290 103,200-323-32,-128 213-13,-32 91-9,81-142 58,-44 64-22,-18-12 114,124-194 84,-41 49 637,55-73-763,14-17 318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3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1 964,'8'5'164,"3"0"-106,28 19 209,4 5 155,94 62 694,-122-80-1038,24 14 351,25 9 87,127 50 0,-151-70-416,1-2 0,0-2 0,1-1-1,81 5 1,232-25 312,-145-1-292,37 25 844,-174-7-724,-15 0-22,-4 1-57,-17-4 19,60 15 0,-71-12-53,33 4-1,-11-3 30,97 15 36,45 9-150,-113-17-17,97 3 0,78-10-46,-68-3 48,128 33-91,-284-33 65,33 6-19,263 28 12,-28-13 32,-187-12-13,205-1 1,-149-23-50,121-4 28,-209 13 0,154 1 41,159 32-47,-148-9 84,-123-16-81,-1-5 0,138-16 0,-190 7-2055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4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3018 1 1644,'0'0'3184,"-6"2"-2934,1 1-178,4-2-39,-1 0 0,0 0 0,1 0 1,-1-1-1,0 1 0,0 0 1,1-1-1,-1 1 0,0-1 1,0 0-1,-2 1 0,-3 5 241,2-1-213,-1 1 1,1-1-1,0 1 0,0 1 0,1-1 0,0 1 0,0-1 0,0 1 1,1 0-1,0 1 0,0-1 0,1 0 0,0 1 0,-1 8 1,2 17 136,2-1 0,1 1 0,2-1 0,12 52 0,-11-60-152,26 152 257,-27-140-197,-1-1 0,-2 1-1,-4 36 1,1-53-79,0 0-1,-2 0 1,0 0 0,-1 0 0,-1-1-1,-1 1 1,0-1 0,-2-1 0,0 0 0,-1 0-1,0-1 1,-1 0 0,-1 0 0,-1-2 0,0 1-1,-16 12 1,-17 9-24,-1-1-1,-2-3 1,-97 47 0,-172 54-28,143-64 10,-41 17-12,-120 52 300,-32 20 240,-75 35-483,242-104-25,88-40-7,-6 13-19,22-10 15,55-31 23,28-13-26,-1-1-1,1-1 1,-30 9 0,39-13 21,2 0 10,-11 9-5,11-8 138,6-8-137,19-28-34,2 2 0,0 1 0,52-47 0,102-76 24,-138 120 18,101-75 34,-135 104-46,18-16 23,-19 16 465,-5 11-399,0 0-71,0-2-17,0 0-1,0 0 1,0-1 0,0 1 0,-1 0 0,0 0 0,0-1 0,0 1 0,0-1 0,-1 1 0,0-1 0,0 0 0,0 1 0,-5 6 0,-61 75 34,-3-3 0,-114 103 0,180-181-34,0-2 5,-14 10 14,15-10 373,8 0-338,29 17-54,1-2 1,1-2-1,71 24 1,-101-39-540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43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3344,'0'0'4917,"1"6"-4185,2 9-483,1 0-1,1 0 0,1 0 1,11 22-1,39 63 295,-41-74-511,-10-17-68,96 173 312,-75-129-1256,29 82-1,-53-130 569,-1 1 1,0-1 0,0 0-1,0 1 1,0 7 0,-5 25-2510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4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646 155 3044,'0'0'2409,"-1"6"-1712,-5 12-531,0 0 1,-1 0-1,-1-1 0,-1 0 1,0 0-1,-1-1 0,-1 0 1,0-1-1,-1 0 1,-17 15-1,-2 0-156,-1-1 0,-1-2 0,-59 36 0,27-28-51,60-33 55,-3-4-83,-22-7-71,29 9 135,1 0 0,0 0 0,-1 0 0,1 0 0,-1 0 0,1 0 1,-1 0-1,1-1 0,0 1 0,-1 0 0,1 0 0,-1 0 0,1-1 0,0 1 0,-1 0 0,1 0 0,0-1 0,-1 1 0,1 0 1,0-1-1,0 1 0,-1 0 0,1-1 0,0 1 0,0 0 0,0-1 0,-1 1 0,1-1 0,0 1 0,0-1 0,-3-10-46,0 1 0,1-1-1,-2-22 1,8 18-10,11-20-15,-15 33 70,1 1 1,-1 0 0,1 0 0,0 0-1,-1 0 1,1 0 0,0 0 0,-1 0-1,1 0 1,0 0 0,0 0 0,0 0-1,0 0 1,0 1 0,1-2 0,21-15-16,28-16 1,-40 27 21,-1 0 1,1 1-1,0 0 0,0 1 1,0 0-1,15-2 0,-14 8 45,13 8 10,-25-9-55,1-1 0,0 0 1,0 0-1,-1 1 1,1-1-1,0 1 1,-1-1-1,1 1 0,-1-1 1,1 1-1,-1-1 1,1 1-1,-1-1 0,1 1 1,-1 0-1,1-1 1,0 2-1,18 26 51,-19-28-48,1 1 0,-1 0-1,1-1 1,-1 1 0,0-1 0,1 1 0,-1 0 0,0-1-1,1 1 1,-1 0 0,0 0 0,0-1 0,0 1 0,1 0-1,-1 0 1,0-1 0,0 1 0,-1 1 0,1 9 18,0 0 0,-1-1 0,-1 1 1,0-1-1,-1 1 0,0-1 0,0 0 0,-7 15 1,-4-12 69,-5 3 135,-2-1 1,-42 22 0,56-34-149,0 1-1,0-1 1,-1 0 0,0-1 0,1 1 0,-1-2 0,0 1-1,0-1 1,0 0 0,0-1 0,0 0 0,0 0 0,-1-1-1,-10-2 1,8-4 223,-1-6-262,1 0-1,0-1 0,1-1 1,0 0-1,1 0 0,1-1 1,0 0-1,2-1 0,-7-19 1,2 1-43,-29-111 63,-7-70-307,46 211-650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43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5917,'43'-8'2496,"-6"8"-2344,-51 57-6021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44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3848,'73'19'1781,"-42"-7"-1214,-24-9-460,-1 0 1343,-9 2-1414,-4 2-13,1 0 0,-1 0 0,0-1 0,0 0 0,0 0 0,-1-1 1,0 0-1,0-1 0,-1 1 0,1-2 0,-1 1 0,-12 3 0,14-5 103,0 0 0,0 1-1,1 0 1,-1 0 0,1 0-1,0 1 1,0 0-1,0 1 1,1-1 0,0 1-1,-1 0 1,1 0 0,1 1-1,-1-1 1,1 1 0,0 0-1,1 0 1,-1 0-1,1 1 1,0 0 0,1-1-1,-3 11 1,3-8-41,1 1 1,0 0-1,1 0 0,0 0 1,0 0-1,3 18 0,19 59 234,-14-57-218,5 12 91,2 0-1,21 41 0,47 75 114,-28-56-39,-19-37-108,56 75-1,-68-105-128,-5-6-8,-15-24 28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 536 1284,'59'-7'1085,"101"0"0,-37 4-249,410-46 593,-248 20-1247,192-10-212,-273 25 42,365-9 59,-286 24-131,-86 2 69,1213-46 158,-1233 35-94,2015-110 590,-2005 107-699,966-30 74,1 33-29,883-41-47,-1499 29 142,-243 11-108,544-23-90,107 6 43,2 23 43,-941 3 9,1042 28-15,-660-19-33,406-3 58,-482-8 36,130-5-18,-3 0-41,-368 6-4,81 3-24,-41-1 77,-106-1-18,-1 0-45,1-1 28,-4 0-6,0 1-1,0 0 0,0 0 0,0 0 0,0 0 0,0 0 0,1 0 0,-1 1 0,0-1 0,3 2 0,18 3 30,-18-3-29,1 0-31,19 6 19,-19-6 59,-1 5-13,14 17 10,-12-11-11,-1 3-5,-1 1-1,-1 0 0,0 0 0,-1 0 0,-1 0 1,0 31-1,-6 26 155,4 1 1,13 95-1,6-16 634,56 213 0,4-33-616,-28-56-83,4 41 14,-13-63 67,-22-139-124,31 146 69,-5-36 105,-12-55-4,142 846 121,-108-544-296,-65-459-64,74 434 56,18 107 283,-42-241-196,17 125 120,-66-414-261,31 265 58,-3-46-34,-13-114-17,12 86-4,23 194 24,-23 157-9,-24-354-71,0 1 73,-1 368-34,-2-501 7,25 140 1,-15-141-3,5 141 1,-48 257-3,14-258 13,1-6-10,0-51 1,-9 69-24,-4 9 31,-3 51-12,-7 49-25,2-135 42,25-89-7,5-54-6,3 5-7,8 100 1,-2-101-3,0-31 8,2 1-1,12 41 0,4 31 6,7 34 26,-21-101-36,1 0 0,3-1 0,24 59-1,-14-34-6,27 130 1,-33-127 26,15 92 26,-18-80-38,37 118 1,-17-82 11,-10-31-18,-12-44 14,-2 0 1,-1 0-1,-3 0 0,0 54 0,-3-63-14,3-2 16,-3-25-29,-1-1 6,3 19 36,-3-19 23,-1-1-65,0 17 19,0-17 17,-3 2-38,0 1 17,-7 25 18,4-8-15,5-19 38,-3-1-38,-9 17 24,10-17-2,-3 0-34,-6 6 20,1-2-1,-2 1 0,1-2 0,-1 0 0,0 0 1,-1-1-1,0-1 0,-17 7 0,-47 2 11,0-3 1,-100 3-1,-476-6 157,454-10-146,-183-10-21,96 2 18,-333-10-84,-116-1 22,192 13 44,-580 0-7,923 10 24,-933 9-111,914-10 97,-207-4-8,239-3-18,-234-10-6,-665-10-13,122 75 57,-219 11-74,796-46 58,-739 22-19,399-52-23,242-1 34,271 12-25,-359 4 53,-225 57-6,348-22-43,189-15 35,-454 26 34,577-39-35,-114 2 15,-650 19-32,595-14 32,55-10 6,-272-30 1,360 1-15,33 2-14,-43-6 10,126 21-21,-55-15-1,17 2 26,-82-25 17,127 33 49,30 8 57,-1 1 1,-22-13-1,15 7-52,16 8-69,1 1-1,-1-1 1,0 0-1,1 0 1,-1 0-1,1-1 1,-6-4-1,1 1 0,5 4-10,-1-1 0,1 1 0,-1-1 0,1 1 0,0-1 0,0 0 0,0 0 0,-4-7 1,-3-2 5,-2-3-9,0 0 1,0-1-1,2 0 0,0 0 1,0-1-1,-12-33 0,-27-113 22,34 106-11,-38-224 131,3 10 120,-124-276 388,-123-298 117,236 605-737,29 108 23,21 82-47,2-1 0,-3-65 0,8-102 109,12-81 42,-3-147 525,-48-43-253,14 240-374,9 62-24,-6-250-48,14 146 66,-14-229-30,8 135 33,11 247-52,-88-1206 85,56 894-104,-8-67 78,40 447-42,-66-509 9,26 249-26,-9-617 0,62 624-23,-4-188-3,-53-5-32,38 413 48,5 34 16,-37-394-85,39 373 88,-1-36-29,7 97 5,7-255 5,-5 218-31,3-25-25,4 22 86,24-134-108,-30 188 83,4-29 9,0-4 2,5 1-10,-9 30-15,-3-13 5,0 23 16,0 4-11,0 0 0,1 0 1,-1 0-1,1 0 0,-1 0 0,1 0 0,0 0 0,0 0 1,3-4-1,-1-1-7,-1 0-17,2 0-4,16-40-24,-15 40 53,-2 4 3,-1 0-1,0 0 0,0 0 0,0 0 1,0 0-1,2-9 0,5-17-1,-6 23-12,5 0-20,26-21 52,-25 21-25,0 3-6,2-2 9,-7 4 3,1-1 0,0 1 0,-1 0 0,1 0 0,0 1-1,0-1 1,9 0 0,-3 0 7,-5 1 1,0 0 1,0 0-1,0 0 1,0-1 0,9-4-1,37-14 14,-41 15-23,-4 2-4,1 0 1,-1 1-1,1-1 0,10-1 0,-5 2 5,-6 1 0,-1 0-1,1-1 1,0 1-1,-1-1 1,13-6-1,30-11 4,8 2 18,-5 4-6,-11 2-15,-33 9-21,2 1-11,30-5 34,-22 4 15,25-1-3,14-2-58,-23 3 46,-25 2 39,0-1-16,0-1-21,-5 1-6,0 0 1,0 1-1,1-1 0,-1 1 0,0 0 0,0 0 0,0 0 0,5 2 0,25 1 8,-25-2-23,-1-1 6,24 0 16,-24 0 16,1-2 0,32-4 8,-3 2-12,-31 3-33,1 1-41,27 0 53,-27 0 61,2-1-43,30-2-12,11-1-7,-43 4-14,0 0-1,35 0 18,0 0 7,-34 0 8,0 0 5,2 0-8,34-1 15,-2-3-78,-40 4 60,0 0-1,0 0 0,0 0 0,0 1 0,0-1 0,0 1 1,4 1-1,1 1-221,-1-2-860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2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2106 53 4868,'0'0'1174,"-9"3"-474,-76 35 440,83-38-1112,1 1 1,0 0-1,0-1 0,0 1 0,-1 0 1,1 0-1,0 0 0,0 0 0,0 0 1,0 0-1,0 0 0,-1 2 0,-11 15 89,1 0 0,0 1 0,2 1 0,-13 32-1,22-52-105,1 1 0,0 0-1,-1 0 1,1 0 0,0 0-1,0 0 1,0 0 0,0 0-1,0 0 1,0 0 0,0 0-1,0 0 1,0 0 0,1 1-1,4 30 140,-3-24-57,7-1-32,-3-3-57,5 4 3,1 0 1,24 11-1,-31-17 1,0 0-1,0 0 1,0 0 0,0-1-1,0 0 1,1 0 0,-1 0-1,0-1 1,1 0 0,-1 0 0,1 0-1,9-2 1,22-11 14,-36 13-23,1 0 0,-1-1 1,0 1-1,0-1 0,0 0 0,0 1 1,0-1-1,0 0 0,0 0 0,0 0 0,0 0 1,0 0-1,1-1 0,23-26 24,-2 0 0,0-1 0,21-39 0,1-16 750,-44 82-698,1-1 0,-1 1 0,0-1-1,0 1 1,0-1 0,0 1 0,0-1 0,-1 0 0,1 1 0,-1-1 0,0 0 0,0-2-1,0-3 74,2 0 136,-9 7-131,-3 1-122,-1 0-1,1 0 1,0 1-1,0 0 1,0 1-1,0 0 1,-11 3-1,-73 31 168,72-27-143,-472 186 457,-13-43-455,455-140-65,5 0 9,0-2 1,0-2-1,-73 2 1,108-10-50,0-1 1,1-1 0,-1 1-1,0-2 1,1 0-1,0 0 1,-12-6 0,23 9 39,-1 0 0,1 0 1,-1 0-1,1 0 0,-1-1 0,1 1 1,-1 0-1,1 0 0,0-1 0,-1 1 1,1 0-1,-1-1 0,1 1 0,0-1 1,-1 1-1,1 0 0,0-1 0,0 1 1,-1-1-1,1 1 0,0-1 0,0 1 1,0-1-1,0 1 0,-1-1 0,1 1 1,0-1-1,0 1 0,0-1 0,0 1 1,0-1-1,0 1 0,1-2 0,-3-11-65,2-1-1,0 1 0,1-1 0,0 1 0,1-1 0,0 1 0,1 0 0,1 0 0,0 0 0,1 0 0,0 0 0,1 1 0,11-18 0,1 4 48,2 1-1,0 1 1,1 1 0,2 0 0,0 2-1,1 1 1,1 1 0,1 1 0,53-28-1,-78 46 30,-1-1-1,1 1 0,0-1 1,0 1-1,0-1 0,0 1 0,0 0 1,0 0-1,0-1 0,0 1 1,0 0-1,0 0 0,0 0 0,0 0 1,2 1-1,31 1 135,-34-2-125,1 0-1,-1 0 1,1 0-1,-1 0 1,1 0 0,-1 0-1,0 0 1,1 0-1,-1 0 1,1 0-1,-1 0 1,0 0-1,1 0 1,-1 0-1,0 1 1,1-1-1,-1 0 1,0 0-1,1 0 1,-1 1-1,0-1 1,1 0-1,-1 1 1,0-1 0,0 0-1,1 1 1,-1-1-1,0 0 1,0 1-1,1-1 1,-1 0-1,0 1 1,0-1-1,0 0 1,0 1-1,0-1 1,0 1-1,0-1 1,0 0-1,0 1 1,0-1-1,0 1 1,0-1 0,0 1-1,2 10 102,0 0 0,-1 0 1,0 0-1,-1 0 0,-1 0 0,1 1 0,-2-1 0,1 0 1,-2-1-1,-4 15 0,-6 9 117,-2-1-1,-1-1 1,-2 0 0,-42 56 0,-106 107 202,86-114-313,-149 119 0,-109 43-2079,322-232 1069,-1-1 0,0 0 0,0-1 0,-21 7 0,29-13-1919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1500,'0'0'5385,"4"7"-5082,18 30 326,29 57 617,-48-82-1045,-3 26 73,-2-22-219,0-1 0,-1 1 0,-1 0 0,0-1 0,-11 24 0,-8-4-33,1-5 8,17-24-41,0 1 51,-14 17-35,8-14-63,-14 6-242,19-11-676,-28 7-5080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0 1520,'-1'11'131,"0"-9"-85,1 0 1,0 0 0,-1 0-1,1 0 1,0 0-1,0 0 1,1 0-1,-1 0 1,0 1 0,1-1-1,-1 0 1,1 0-1,1 3 1,2 2 88,-3-5-58,1 1-1,-1-1 0,0 1 1,0-1-1,0 1 0,-1 0 1,1 0-1,-1-1 0,1 5 1,0 1 69,5 23 400,32 70 542,-35-96-960,-3-2-122,0-1 0,0 1-1,1-1 1,-1 1 0,1-1-1,-1 1 1,3 3 0,-1 1 12,-1-1 75,-2-1-66,-1 1-22,-3 15-11,-2-17 67,-28 14-75,5-9-29,25-8-40,-2-5-109,-17-16-40,14 8-4,5 2 184,1 0 0,0 0 0,1-1 0,0 1 0,1-1-1,0 0 1,0-13 0,2 19 15,0 0 17,2-17 1327,8 44-1229,-8-17 120,-6 3-140,-11 22-88,15-30 28,0 1 0,-1 0 1,1 0-1,0-1 0,-1 1 1,1 0-1,-1-1 1,1 1-1,-1 0 0,1-1 1,-1 1-1,0-1 1,1 1-1,-1-1 0,0 1 1,1-1-1,-1 0 0,-1 1 1,-5 5 2,4-4 1,1 0 0,-1 0 0,0-1 0,0 1 0,0 0 1,0-1-1,-1 0 0,1 0 0,-6 1 0,-19 7 53,27-9-57,1 0 1,-1 1 0,1-1 0,-1 0 0,1 0-1,-1 0 1,1 0 0,-1 0 0,0 0 0,1 0-1,-1 0 1,1 0 0,-1 0 0,1 0 0,-1 0 0,0 0-1,1 0 1,-1 0 0,1-1 0,-1 1 0,1 0-1,-1 0 1,1-1 0,-1 1 0,1 0 0,-1-1 0,-29-16-165,17 7-111,7 1 199,0 0-1,1 0 1,0 0-1,0-1 0,1 1 1,1-1-1,-1 0 1,1 0-1,-1-12 0,-2-2 39,5 17 1545,0 15-1380,-3 22 59,3-23-73,-49 24-59,37-23-53,0 1 0,-21 8 1,21-10 18,10-6-20,0 1 0,1-1 0,-1 1 0,0-1 0,-1 0 0,1 0-1,0 0 1,0-1 0,0 1 0,-7-1 0,-68 4 54,63-7-61,-13-11 37,21 10 0,0-4-18,-3-1 12,5 5-36,0-2 0,0 1 0,1 0 1,-8-13-1,-7-10-46,14 21 10,8 14 8,6 21 141,-6-21-89,-1 1 44,7 24 11,-6-24-46,-5 1 54,-8 30 4,8-35-67,0-1 0,0 1-1,-1 0 1,1-1 0,-1 1 0,0-1-1,0 0 1,-5 5 0,1-2 1,-1 1 0,-1-2-1,1 1 1,-1-1 0,0-1 0,0 1 0,-1-1 0,1-1 0,-1 0 0,1 0 0,-16 1 0,-3 0 6,15-6-27,7-1 5,4 2-1,0 0-1,1 0 0,-1 0 0,0 1 0,0-1 0,0 0 1,0 1-1,0-1 0,0 1 0,-4-1 0,1-5-51,-14-18 34,18 23 22,1 1 1,-1-1 0,1 1 0,0 0-1,-1-1 1,1 1 0,0-1 0,-1 1-1,1-1 1,0 0 0,0 1 0,0-1 0,-1 1-1,1-1 1,0 1 0,0-1 0,0 0-1,0 1 1,0-1 0,0 0 0,0-23-12,0 18-29,5 5-37,14-2 135,-19 3-54,0 0 0,1 0 0,-1 0 0,0 0 0,0 0 0,1 0 0,-1 0 0,0 0 0,1 0 1,-1 0-1,0 0 0,0 0 0,1 0 0,-1 0 0,0 0 0,0 0 0,1 0 0,-1 0 0,0 1 1,0-1-1,1 0 0,-1 0 0,0 0 0,0 0 0,0 1 0,1-1 0,-1 0 0,0 0 0,0 0 1,0 1-1,1-1 0,-1 0 0,0 0 0,0 1 0,0-1 0,0 0 0,0 0 0,0 1 0,0-1 1,0 0-1,16 25 146,-16-24-127,1-1 1,-1 1-1,0 0 0,1-1 0,-1 1 0,0 0 1,1 0-1,-1-1 0,0 1 0,0 0 0,0 0 1,1-1-1,-1 1 0,0 0 0,0 0 0,0 0 0,-1 0 1,0 17 256,-2-1-1,0 1 1,-2-1 0,-9 26 0,5-29-100,-7 2-137,-1 0-1,0-1 1,-2-1-1,1-1 1,-1 0-1,-28 13 1,-14-3-65,49-21-55,-17-2-216,27 1 202,0-1 0,0 0-1,0 0 1,0 0 0,0 0-1,0-1 1,0 1 0,0-1 0,0 1-1,0-1 1,0 0 0,0 1-1,0-1 1,-2-2 0,-2 0-303,6 3 333,0 0 0,-1 0 0,1-1 0,-1 1 1,1 0-1,-1 0 0,1 0 0,0 0 0,-1-1 0,1 1 1,0 0-1,-1 0 0,1 0 0,0-1 0,-1 1 1,1 0-1,0-1 0,0 1 0,-1 0 0,1-1 0,0 1 1,0 0-1,-1-1 0,1 1 0,0-1 0,0 0 0,-12-26-1911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3256,'42'-13'1224,"1"5"-139,3 0-505,-3 0 4,8-5-456,-16 5-152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0 2680,'-8'40'696,"8"-6"1028,-6 14-851,-17-8 307,9 5-420,-15-3-324,-8 3-168,0-8-168,-6-1-48,6-3-24,3-9-96,-12-7-2624,17-9 399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2240,'0'0'972,"-17"37"-448,17 13 20,-6 3-136,6 8-36,6 5-52,-12 3-231,12-5 79,3 2-80,-9-8-120,0-5-108,0-8-1137,-9-10-531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78 1912,'0'0'2271,"6"8"-1758,16 18-202,-2 2-1,18 33 0,-29-45-141,-1 1 0,-1 0 1,0 0-1,-1 1 0,7 33 1,-12-48-135,0 0 1,-1 0 0,0 0-1,0 0 1,0 0 0,0 0 0,0 0-1,-1 0 1,1 0 0,-1-1-1,0 1 1,1 0 0,-3 3-1,0 3 46,-1-1-54,1 0-1,-1 0 1,-1-1-1,1 1 0,-1-1 1,-1 0-1,1-1 1,-1 1-1,0-1 0,-1 0 1,1-1-1,-1 1 1,0-1-1,-11 5 0,-6 3-8,-1 0-1,-1-2 0,-30 9 1,32-12 2,-1-2 1,0 0-1,0-2 0,-1 0 1,1-2-1,-1-1 1,1-1-1,-1-1 0,-27-5 1,38 3 49,1 0 0,-1-1 0,0 0 1,1-1-1,0-1 0,0 0 0,0-1 0,1-1 1,0 0-1,1-1 0,-1 0 0,2-1 0,-1 0 1,2 0-1,-1-2 0,-11-16 0,13 16-19,0-1 0,1-1-1,1 1 1,-6-17 0,10 23-41,1 0-1,0 0 1,1-1 0,0 1 0,0 0 0,1 0-1,-1 0 1,2-1 0,-1 1 0,3-14 0,-1 12-11,0 0 1,0-1-1,1 2 1,0-1 0,1 0-1,-1 1 1,2-1-1,-1 1 1,1 0 0,1 1-1,8-11 1,-2 5-27,1-1 1,1 2 0,0 0-1,1 0 1,23-13-1,66-29-4287,-98 51 2164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4028,'0'0'1332,"9"32"2497,5 2-2525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2980,'43'-5'572,"0"2"136,0-2 224,8 0-91,-8 5-273,-6 0-124,15 5-312,-9-10-68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2916,'0'0'2400,"43"5"-1407,0-5-17,-6-5-92,0 5-236,-2-4-280,10 0-236,-10-1-24,2 2 16,6-5-208,-12 0-4165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520 641 2524,'0'0'2166,"0"6"-2040,0 25 175,9-26-206,1 1-89,36 21 42,-42-25-45,-1 0 0,1-1 0,0 0-1,0 1 1,0-2 0,0 1 0,0 0-1,0-1 1,0 0 0,0 0 0,0 0 0,0 0-1,5-1 1,50-19 46,-54 17 1,0-3-49,16-18 68,-19 22-51,-1 1 1,1-1-1,-1 1 0,0-1 1,0 0-1,1 0 0,-1 1 1,0-1-1,-1 0 0,1 0 1,0 0-1,0 0 0,-1 0 1,1-4-1,0 0 38,0 5-51,-1 1 0,0-1-1,0 1 1,0 0 0,1-1-1,-1 1 1,0-1 0,0 1-1,0 0 1,0-1 0,0 1-1,0-1 1,0 1 0,0-1-1,0 1 1,0-1 0,0 1-1,0 0 1,0-1 0,0 1-1,-1-1 1,1 1 0,0-1-1,0 1 1,-1-1 0,-8-20 125,9 20-126,0 1-1,-1-1 1,1 1-1,0 0 1,0-1 0,0 1-1,-1 0 1,1-1-1,0 1 1,0 0-1,-1-1 1,1 1-1,0 0 1,-1-1 0,1 1-1,0 0 1,-1 0-1,1 0 1,0-1-1,-1 1 1,1 0-1,0 0 1,-1 0 0,1 0-1,-1 0 1,1 0-1,-1-1 1,1 1-1,-1 0 1,-21-5 24,0 0 0,0 2 0,-44-2 1,10 11 80,-75 16 0,-16 2 137,110-24 787,30 0-386,2-1-195,-18-4-206,17 3-117,1-3-6,-4-5-111,1 0-1,1-1 1,0 0 0,0-1 0,1 1-1,0-1 1,1-1 0,1 1 0,-4-14 0,-23-129-34,25 117 9,-24-148-35,16 116 40,13 66-61,-2-2-24,-6-16-35,6 16-126,-17 43-6196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30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 7965,'0'0'1760,"-43"53"-812,6 16-148,9 16-212,5 13-204,0 13-148,17 14-124,6 7-64,-8 6 8,2 0-16,-3-3-68,-5-8-412,-6-5-856,-26-8-1240,-11-15-801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2084,'-1'6'455,"0"0"-319,1 0 1,-1 0-1,1 0 0,1 0 0,-1-1 1,1 1-1,0 0 0,0 0 1,1-1-1,0 1 0,0-1 1,0 1-1,1-1 0,-1 0 0,8 9 1,23 28 786,-15-21-335,16 27 1,-30-42-535,0 1 0,-1-1 0,1 1 0,-1 0 0,-1 0 0,0-1-1,0 2 1,0-1 0,-1 0 0,0 0 0,0 1 0,-1-1 0,1 0 0,-2 1 0,1-1 0,-1 0 0,0 0 0,-1 1 0,0-1 0,0 0-1,0 0 1,-1-1 0,0 1 0,0 0 0,-5 6 0,-11 15 46,6-16-62,-5 1-40,-60 39-47,67-46-266,-1 0 1,1 0-1,-1-1 1,0-1-1,-1 0 1,-13 2-1,-5-1-1426,24-5-1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2720,'-23'42'1860,"-5"14"-1012,-1-14 377,-2 3-869,-18-9-268,-11-3-340,18-13-1233,4-11-603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2216,'0'0'750,"-3"7"-57,-6 16-301,0 3 32,-1 0 0,-1-1-1,-29 46 1,6-26-124,0 2-95,25-34-177,-1 0-7,-1 0-1,0-1 0,0 0 0,-1-1 0,-23 18 0,1-5-21,25-18 73,2-4-524,-22 3-76,22-4-10,7-9-37,0-6 378,-1 4 121,1 0-1,1 0 1,-1 1 0,2-1-1,-1 0 1,1 0 0,1 1 0,6-18-1,-2 13 1266,-3 12-417,-4 25-91,-2-5-477,-2 0 0,-5 17 0,1-14-72,-2-1 0,0-1 0,-1 0 0,-1 0 0,0-1 0,-27 28 0,-95 81-1,129-123-129,2-1-62,0 0 1,0-1-1,0 1 1,0-1 0,0 1-1,-1-1 1,-5 2-1,-21 12-2260,-1 5 175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3028,'0'0'1688,"37"41"-639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1252,'10'9'87,"-7"-6"-26,0-1 0,-1 1 0,1 0 0,-1 0 0,0 0 0,0 0 0,0 0 0,2 4 0,11 20 410,-10-13 155,-4-4-491,2 11 592,0 0-1,-2 0 0,-1 0 1,-3 36-1,1-40-360,-2-1 0,1 0 0,-2 1 1,0-1-1,-1-1 0,-1 1 0,0-1 0,-12 17 1,2-7-229,-1 0 0,-2-2 0,0 0 1,-2-1-1,0-2 0,-48 35 0,43-37-2477,-48 22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2240,'0'0'1216,"2"8"-450,2 11-315,1-1 0,0 1 1,1-1-1,2 0 0,-1-1 0,2 0 1,19 29-1,61 62 817,-66-82-888,-7-3-119,-10-16-128,-1 1 0,0-1 0,-1 1-1,0 0 1,6 14 0,-9-18-54,0-1 0,0 1 0,0 0-1,0 0 1,-1 0 0,0 0 0,1 0 0,-2 0 0,1 0-1,0-1 1,-1 1 0,0 0 0,1 0 0,-2 0-1,1 0 1,0-1 0,-1 1 0,-2 5 0,-4 2 2,-1 0 0,0 0 0,0 0 0,-1-1 1,0-1-1,-22 16 0,-74 42-3,87-56-60,-115 53-197,70-35-760,14-10-2492,21-8 568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2176,'0'0'696,"42"42"356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68 3784,'0'0'7071,"-7"-2"-6989,-1-1-81,0 1 0,0 0 1,0 0-1,-1 1 0,1 0 0,0 1 0,0 0 0,-1 0 1,1 1-1,0 0 0,0 0 0,-11 3 0,5 2 4,0 0-1,1 0 0,-1 2 0,1-1 1,0 2-1,1 0 0,0 0 0,0 1 1,1 0-1,-10 13 0,-7 10 52,1 2 0,-27 46-1,47-68-12,-1-1-1,2 1 1,0 1-1,0-1 1,1 1-1,-3 19 0,6-28-22,2-1 0,-1 1-1,0 0 1,1 0 0,0-1-1,0 1 1,1 0 0,-1 0 0,1-1-1,0 1 1,0 0 0,1-1-1,-1 1 1,1-1 0,0 1-1,0-1 1,1 0 0,-1 0-1,1 0 1,0 0 0,0-1-1,0 1 1,4 3 0,4 1 17,1 0-1,-1-1 1,1-1 0,1 0 0,-1 0-1,1-1 1,0-1 0,0 0 0,0-1-1,1 0 1,20 1 0,12-1 19,-1-2 0,53-6-1,-52 2-40,0-3 0,0-1 0,71-22 0,-98 23 14,0-1 1,0-1-1,-1-1 1,0-1-1,-1 0 1,0-1 0,0-1-1,-2 0 1,1-1-1,24-27 1,-33 30-13,1 0 1,-1-1-1,-1 0 1,0 0 0,-1 0-1,0 0 1,0-1 0,-1 0-1,-1 0 1,0 0 0,0-1-1,-2 1 1,2-13 0,-3 14-17,0 1 0,-1-1 0,0 1 0,0-1 0,-1 1 0,-1 0 0,0 0 0,0 0 0,-1 0 0,0 0 0,0 0 0,-1 1 0,-1 0 0,1 0 0,-12-12 0,10 14 1,0 1 1,0 0-1,0 0 1,-1 1-1,0 0 0,0 0 1,-1 1-1,1 0 1,-1 0-1,0 1 0,0 0 1,0 1-1,-15-2 1,2 1-10,-1 1 0,1 1 0,-1 1 1,-31 4-1,-1 5-9,-91 29 0,63-15 22,75-22-23,1 4-5,-22 14-40,22-14-232,5 2-666,-8 20-921,8-21-850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2696,'0'0'5903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54 1964,'0'0'10403,"-6"-4"-10322,-19-10-12,19 11-27,1-3-52,-14-15 32,14 15 904,5 13-750,2 15-30,0-1-1,1 0 0,1 0 1,1 0-1,1 0 1,10 23-1,61 123 339,-68-149-446,129 271 170,-125-261-210,2 8 12,-13-30-52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30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906 1 9005,'0'0'2812,"-48"36"-1600,-4 26-236,-5 11-28,-8 17-360,-1 9-304,-14 2-128,-9 2-76,-5-10-64,0-6-208,8-18-760,15-13-604,11-14-1064,17-18-1532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0 5997,'0'0'2206,"-6"0"-1129,-17 0 91,23 0-1127,-1 0 0,0 0-1,1 0 1,-1 0 0,1 1-1,-1-1 1,1 0-1,-1 0 1,1 0 0,-1 0-1,1 0 1,-1 1 0,1-1-1,-1 0 1,1 0 0,-1 1-1,1-1 1,0 0 0,-1 1-1,1-1 1,-1 1-1,1-1 1,0 0 0,-1 1-1,-12 13 325,0 0-1,1 1 1,0 0-1,2 0 0,0 1 1,-10 21-1,-117 215 2769,105-201-2636,2 0 132,-46 58-1,-17 8-263,55-69-243,9-5-49,23-34-67,0-3-261,-19 19-623,19-19-685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7681,'0'0'4865,"-1"5"-4600,-3 17 19,6-9 433,9 20-128,1 0 0,2-1 0,32 54 0,72 92 1117,-48-75-1233,11 3-338,-67-87-69,9 22-76,-11-23-22,17 15-142,-22-25-664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0 7029,'0'0'4689,"-8"1"-3833,-4 1-585,1 0 0,-1 1 1,1 0-1,0 1 0,0 1 0,0 0 0,0 0 1,1 1-1,0 0 0,-13 11 0,-109 86 1537,-168 171-1,248-224-1881,9-9-617,34-33-865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94 820 6801,'0'0'4619,"2"-8"-4571,0-2-50,1 0-1,0 0 1,0 0 0,1 0-1,1 1 1,-1 0-1,2 0 1,-1 0-1,1 1 1,0-1-1,12-11 1,2 1-8,0 1 0,1 1 0,1 0 0,1 2-1,0 1 1,1 0 0,1 2 0,0 1 0,0 1 0,34-9 0,-7 8 18,-9 13 4,-34-2 21,-6 8 6,0-3-25,-1 0 0,0 0 0,0 0 0,0 1 0,-1-1 0,0 0 0,0 1 0,0-1 0,-1 1 0,1-1 0,-1 0 0,-1 1 0,1-1 0,-1 1 0,0-1 0,0 1-1,0-1 1,-1 0 0,0 0 0,0 0 0,0 0 0,-1 0 0,-3 5 0,-5 4 4,-1 1 0,0-1 1,-2-1-1,1 0 0,-1-1 0,-1 0 0,0-1 0,-26 13 1,18-12 173,0 0 1,-1-2-1,-1-1 0,0 0 1,-33 5-1,20-8 847,32-6-746,1-7-139,4 5-145,-6-10 15,-1 0 1,2 0-1,0-1 1,-7-21-1,1-24-22,2 0 0,-2-74 0,6 60-3,1-10-164,-11-84 380,12 145-792,0 1-1,-1 0 1,0 0 0,-2 1-1,-15-31 1,15 38-2455,-12-19-569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5144,'3'7'1064,"-1"-1"-824,-1-2-134,1 0 0,-1 0 0,0 1 0,0-1 0,0 0 0,0 1-1,-1-1 1,0 1 0,0 0 0,0-1 0,0 1 0,-1-1 0,0 0-1,0 1 1,0-1 0,-3 8 0,-62 119 559,61-124-499,-2-8-249,-28-3 80,27-2 28,-20-21-68,21 20 41,-2 4 133,-25-7 137,33 9-250,0 1 0,1 0-1,-1 0 1,0-1 0,1 1 0,-1 0 0,0 0-1,0 0 1,0 0 0,1 0 0,-1 0-1,0 0 1,0 0 0,1 0 0,-1 0-1,0 0 1,0 1 0,1-1 0,-1 0-1,0 0 1,0 1 0,-22 9 351,-33 20 1,40-15-196,-8 13-128,0 0 0,2 2-1,-22 39 1,-8 43-1581,24-58-1172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9437,'0'0'3152,"-37"45"-2856,-6-4-52,6 0-88,-6 8-64,0-4-92,6-1 32,-6 6-16,0-10-452,6-6-916,-15-10-4464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943 0 3744,'0'0'1612,"3"10"-587,0 4-761,-1 0 0,0 1 1,0-1-1,-2 1 0,0-1 1,0 1-1,-2-1 0,0 0 1,0 1-1,-1-1 0,-1 0 1,-10 25-1,-3-5-179,-2-1 0,-1-1 1,-2-1-1,-1-1 0,-1-1 0,-1-1 1,-2-1-1,-1-2 0,0 0 0,-2-2 1,-1-1-1,-1-2 0,-62 30 0,78-45-99,-16 0 1,24-4-36,5-9-11,-8-25 2,10 31 59,0 0 1,0 0 0,0 0-1,1 0 1,-1 0 0,1 0 0,-1 0-1,1 0 1,0 0 0,0-1-1,0 1 1,0 0 0,0 0-1,1 0 1,-1-2 0,2-3 3,-2 0 1061,3 18-592,1-1-383,-1 0-1,0 0 1,-1 1 0,0-1-1,-1 1 1,0-1 0,-1 1 0,0 0-1,-1-1 1,0 1 0,0-1-1,-1 1 1,-5 15 0,0-8-40,-1 0 1,-1 0-1,-1-1 1,0 0-1,-1-1 1,-1 0-1,0 0 1,-1-2-1,-1 1 0,0-2 1,-19 15-1,15-15-466,-1 0 0,1-1 0,-2-1 0,0-1-1,0-1 1,0 0 0,-1-2 0,-1 0 0,-29 4 0,34-12-2274,-26-9-342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13 6273,'0'0'1598,"7"5"-801,0 0-625,-1 0 0,1 1 0,-1 0 0,0 0 0,-1 0-1,0 1 1,0 0 0,0 0 0,0 0 0,-1 0 0,-1 1 0,1 0 0,-1 0 0,0 0-1,1 10 1,1 6-17,0 0 0,-2 0-1,-1 1 1,-1 0 0,-2-1 0,0 1-1,-1 0 1,-1-1 0,-2 0-1,-12 41 1,8-40-124,-1 0-1,0-1 1,-2 0-1,-1-1 1,-1-1-1,0 0 1,-2 0-1,-1-2 1,-36 36-1,35-41 5,-1-1 1,0-1-1,-1-1 0,-1 0 0,0-1 0,0-2 0,-1 0 1,0-1-1,-1-1 0,1-1 0,-34 4 0,46-9 58,0 0 0,0-1 0,0 1 0,0-2 0,0 0 0,0 0 0,1-1 0,-1 0 0,0 0 0,1-1 0,-1-1 0,1 1 0,-10-7 0,18 10-73,0-1 1,0 0-1,0 0 0,0 0 0,-1 0 0,1 0 0,1 0 0,-1 0 0,0-1 1,0 1-1,-1-3 0,-8-12-7,1 0 1,0 0 0,2-1 0,0-1-1,0 1 1,2-1 0,0 0-1,1-1 1,1 1 0,-1-32-1,5-4 34,2 1 0,20-98 0,-14 112-1065,1 0 1,3 1-1,1 1 0,30-57 0,-4 28-3306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12013,'0'0'920,"-35"40"-1468,21 5-4748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13.37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175 1 4224,'0'0'7321,"6"8"-6909,4 8-245,0 2-1,-1-1 1,-1 1-1,0 0 1,-1 1-1,6 30 1,11 74 563,10 143 0,-23 166 43,-25 1 481,12-390-1039,-1 55 46,-10 126 47,-6 9-234,8-74 127,5 58-59,4 56-171,3-147 37,-2-78-21,0-20 8,1 0 1,2 0-1,5 34 1,1-15 15,-8-45-7,0 4-2,-1-5-3,1 0 0,0 0 0,0 0 0,0 0 0,0 0 0,0 0 0,0 0 0,1 0-1,-1 0 1,0 0 0,0 0 0,1 0 0,-1 0 0,1 0 0,-1 0 0,1 0 0,0 1 0,-1-1 1,1-1 0,0 1 0,-1 0 0,1 0 0,-1 1 0,0-1 0,1 0 0,-1 0-1,0 0 1,0 0 0,1 0 0,-1 0 0,0 0 0,0 0 0,0 1 0,-1 1 0,4 24-4,2 0-1,14 51 1,-18-74 7,0 0-1,0 0 1,0 0-1,-1 0 1,0 0-1,0 6 1,0-7-3,0 1 1,0 0 0,1 0-1,-1 0 1,1 0-1,2 7 1,0-6-3,6 41-7,-3-25-35,-4-17 42,-1 0 178,0-9-212,1-5 26,-1 1 0,-1-1-1,1 0 1,-2 0 0,1 1 0,-4-18-1,-3-11 11,6 28-27,-1 0-1,1 0 1,-2 1-1,0-1 1,-3-9 0,-18-35-287,12 25 29,-24-43 0,8 20-354,-39-103-1,40 89 585,14 33 48,5 6 1,7 25 7,1-1 0,-1 1-1,0 0 1,1-1 0,-1 1-1,0 0 1,-1 0 0,-1-4-1,-1 1 5,2 0 51,-4 1-64,-31-20-1,14 10 17,18 11-6,7 10-20,13 34 96,2-1 0,34 60 0,-45-91-48,37 59 197,54 119 1,-84-149-209,-8-25-28,0 0 0,9 18-1,-2-8 7,15 41-1,-13-27 35,33 60 2161,-43-102-2034,115-203 36,-17 25-227,-86 158 36,64-96 52,-75 115-81,0-1 30,16-19-34,-16 19-50,7-17-6227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30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8117,'0'0'-56,"42"-50"-332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 0 3236,'0'0'4983,"8"3"-4486,23 10-117,0 2 0,0 2-1,45 32 1,-73-48-372,-1 1 0,0 0 0,1-1 1,-1 1-1,0 0 0,0 1 0,0-1 0,0 0 1,0 0-1,2 5 0,0-1 5,1 0 46,-2 0-6,10 19-6,-9-19-16,-5 0-6,-3 17 1,4-22-25,0-1 0,0 1 0,0-1 0,0 0 0,0 1 0,0-1 0,0 1-1,-1-1 1,1 0 0,0 1 0,0-1 0,0 0 0,0 1 0,-1-1 0,1 0 0,0 1 0,0-1 0,-1 0 0,1 1 0,0-1 0,-1 0 0,1 0-1,0 1 1,-1-1 0,1 0 0,0 0 0,-1 0 0,1 1 0,-1-1 0,-24 14 0,12-9-29,-16 0 5,17-6 43,-7-6-18,10-1-103,-3-9-167,0-2 1,2 0-1,-11-26 0,15 34 238,5 8 12,-1 0 0,1 0 0,0-1 0,-1 1 0,2 0 0,-1 0 0,-1-7 0,-2-12 20,4 16 895,-7 12-855,0 1-29,-24 19 74,-77 49-87,101-70 38,0 0-44,-17 14-7,17-14 34,3-2-39,-51 21 48,49-22-48,0-2 21,-17 0 7,17 0-22,0-2 19,-19-7-20,19 7-16,-1-2 42,-21-12-5,20 12-9,4-2 7,-15-16-43,14 16 35,0-15 15,3 16-5,0-1 196,-2 12-166,-11 19-28,6-15 14,3-5-24,3-2-4,0 0 1,-1-1 0,1 0-1,0 0 1,-1 0 0,-6 3-1,-26 9 20,-2-8-24,31-6 14,1-2-34,1 0 22,3 1 1,0 0 0,0 0 0,1 0 1,-1 1-1,0-1 0,0 1 0,0-1 0,0 1 1,0-1-1,-3 1 0,3-5 16,-8-17-26,8 17 146,-3 11-113,-16 17-31,10-15 32,4-4-14,-21 4-22,21-7 16,5-1 2,0 0 1,-1 1-1,1-1 0,0 1 0,-1-1 0,1 1 0,0 0 0,-4 1 1,0-4-30,-19-9 27,25 11 0,-1-1 0,0 1-1,1 0 1,-1 0 0,1-1 0,-1 1-1,1 0 1,-1-1 0,1 1 0,-1 0-1,1-1 1,-1 1 0,1-1 0,0 1-1,-1-1 1,1 1 0,0-1 0,-1 1 0,1-1-1,-14-21 4,13 21-3,0-1 1,0 1 0,0-1 0,0 0 0,0 1-1,0-1 1,1 0 0,-1 0 0,1 0-1,-1 1 1,1-1 0,0 0 0,-1-3 0,1-1-1,-2 0 95,-5 11-106,-10 6 12,-1-2 0,0 0-1,-1-1 1,0 0 0,-21 4 0,1-2 15,-72 8 1,44-13-9,40-1-13,26-4 6,0 0 0,0 0 0,0 1 0,0-1 0,0 0 0,0 0 0,0 0-1,0 0 1,0 0 0,0 0 0,-1 0 0,1-1 0,0 1 0,-2-1 0,-2 6-6,-18 12 68,12-6 119,-17 34 258,-25 52-1,47-86-392,-7 14-27,12-24-21,1 0-1,0 0 1,-1 0-1,0-1 1,1 1 0,-1 0-1,0 0 1,1 0-1,-1-1 1,0 1-1,0 0 1,1-1 0,-3 2-1,-64 38-1288,54-37-230,-18 0-481,18-4-201,-15-10 97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3800,'14'-7'392,"-2"0"124,-1 1 0,1 1-1,0 0 1,1 1 0,-1 0-1,1 1 1,18-2-1,-23 4-181,-4 0-184,0 0 1,1 0 0,-1 1 0,1-1 0,-1 1 0,0 1 0,1-1 0,-1 0 0,1 1 0,-1 0 0,0 0 0,9 3 0,22 13 416,-11-3-445,-17-10-15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3384,'0'0'4805,"52"-5"-3989,-4 2-348,-2-2-176,-3-3-168,0 5-40,-6-5-164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21 2480,'0'0'2528,"-10"4"-2124,-226 117 206,228-116-570,2 2 50,-25 28 558,29-28-319,-4 23-47,5-22-93,11-2-48,0 0-113,15 9 45,0-2-1,0 0 0,41 14 1,-40-21-13,-16-4-30,0 1 0,0 0 0,0 0 1,-1 1-1,16 8 0,-1 2 95,-18-11 392,-2 4-241,12 20-57,-16-27-217,0 0 1,0 0 0,0 1-1,1-1 1,-1 0-1,0 1 1,0-1-1,0 0 1,1 1 0,-1-1-1,0 0 1,0 1-1,0-1 1,0 0 0,0 1-1,0-1 1,0 0-1,0 1 1,0-1-1,0 0 1,0 1 0,0-1-1,0 1 1,0-1-1,0 0 1,0 1-1,-1-1 1,1 0 0,0 1-1,0-1 1,0 0-1,-1 0 1,1 1-1,0-1 1,0 0 0,0 1-1,-1-1 1,1 0-1,0 0 1,-1 0-1,1 1 1,0-1 0,-1 0-1,-8 10 9,-1 0-1,-1-1 1,0 0-1,0 0 0,0-2 1,-1 1-1,0-1 1,-18 6-1,3-3 51,-1-2 0,0-1 0,-55 6-1,65-11 134,0-1-1,0-1 1,1-1-1,-1 0 1,0-2-1,0 0 1,-19-6-1,34 8-148,1 1-1,-1-1 1,1 0 0,-1 0 0,1 0-1,-1-1 1,1 1 0,0-1-1,0 1 1,-1-1 0,-1-2 0,-2-1 47,-5-6 118,6 3-194,-1 0 0,2-1 0,-1 1 0,1-1-1,0 0 1,1-1 0,0 1 0,0 0 0,1-1 0,0 1 0,1-1 0,0 0 0,1 0 0,0 0 0,0 1 0,1-1 0,4-19-1,5-7-25,14-37-1,-18 57-241,8-31 1,-11 34-887,-1-1 1,0 1 0,0-1-1,-2-26 1,-7 4-1808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9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2392,'0'0'3777,"9"0"-2592,5-1-887,269-18 3239,148-29-2464,-272 27-1045,-155 20-60,-41 27-9150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3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3148,'0'0'2280,"-6"1"-1611,-25 6 4638,34-8-5230,1 1 1,-1-1-1,1 1 1,-1 0-1,1 0 1,0 0-1,5 1 1,7 0 13,209-10 829,73 2-43,-33 16-552,-226-7-295,-5-2-24,-14-2-1,-17 1 133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0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3068,'0'0'9502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95 168 4920,'0'0'5608,"3"-7"-5108,1-5-337,-2 3-86,1 1-1,0-1 0,1 1 1,0-1-1,0 1 0,1 0 1,0 0-1,0 1 0,11-12 0,9-4 66,-19 17 38,-1 1-22,14-12-30,-15 13 508,-1 10-486,-2-2-126,2 2-2,-1 0 0,0-1 0,0 1 0,0 0 0,-1 1-1,0-1 1,0 0 0,-1 0 0,0 0 0,0 1 0,0-1 0,-1 0 0,1 0 0,-2 0 0,-1 7 0,-10 23 16,-9 3-30,15-26-3,5-10-3,0 1 0,0 0 0,-1-1 0,1 0 1,-1 1-1,0-1 0,1 0 0,-6 4 0,-29 28-130,14-13-478,10-13-651,5-5 640,-7 2-169,-7-2-2788,-14-2 417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49.06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0 201 3036,'0'0'7254,"4"-5"-7018,39-39 204,-30 37-325,45-14 203,43-15 153,-40 20-395,0 3 0,1 3-1,0 3 1,0 2 0,108 6-1,-110 0 182,67-7-1,-88 3-196,98-4 30,13-3-13,-55 3 131,-87 6-196,348-3 364,-260 9-387,-22-3 39,82 15 1,83 6 3,-136-16-75,195 23 95,87 5-74,-30-22 48,124 7-34,-236-10-9,5 0 41,220 31-46,-390-32 43,-42-1-4,1 5-14,11 8 4,-40-17-7,51 21-11,-20-12-3,8 4-6,0-4 11,92 35 72,-96-30-65,49 21-22,-46-24 20,34 15-5,103 35-8,-11 9 67,15 7-68,-31-16-2,-52-19 50,-66-30-23,180 77-30,136 64 5,-257-104 55,-84-46-32,23 15 13,86 42 0,-90-47-62,2 6 51,39 34 0,-59-47 3,23 15-8,77 62-42,-75-56 39,75 73 48,-76-63-73,5-1-5,-34-33 27,-5-4 5,0 0 0,0 0 0,-1 1-1,1-1 1,-1 1 0,0 0 0,5 7 0,29 39 25,63 93-7,-68-102-25,8 9 17,-6-4 11,2 4-18,13 0-2,2 1 6,8 2-19,-51-44 9,-4-4-2,0 0 1,1-1-1,0 1 1,0-1 0,7 4-1,16 14-4,-20-17-13,-2 1 13,2 1 13,20 24 31,-5-5-24,14 16-36,-31-35 6,0-1 12,19 21 26,-19-20-5,1 0 2,22 23-15,-22-22-16,0-1-6,1 3 14,-5-5 2,1-1 0,0 1 0,1-1 1,-1 0-1,10 7 0,11 8 19,-19-14 17,1-1-67,22 15 36,-22-15 103,-5-12-182,2-9 25,0 1 0,-2-1 0,0 0 0,-1-1 0,-1-17 1,-11-97-224,2 47 251,-3-2 34,10 76-17,0-18-19,3 22 29,-1 1 14,-1 1-1,-5-17-11,4 17-22,1 12-63,-1 1 78,1-6 0,1 1 0,-1 0 1,1-1-1,-1 1 0,1 0 0,0 0 0,0-1 0,0 1 0,0 0 1,0-1-1,2 5 0,4 35-13,-2-13 11,0-15 5,12 39 67,-4-12-44,3 0-13,8 14-56,-18-46 41,-2-4 10,-1 0 0,1 0 0,-1 0 0,0 0 0,2 9 0,-2-5 5,-1-5-4,0 0-1,0 0 1,0 0-1,1 0 0,-1 0 1,1 0-1,3 4 1,10 22-3,-11-23-17,-4-4 7,0-1 14,0 0 0,1 1 1,-1-1-1,1 0 0,0 0 1,-1 1-1,1-1 0,0 0 1,3 4-1,-1 0 20,-1 1 256,-38 2-260,19-8-34,-44-7 16,-1 3 0,-92 8 0,-131 25 8,240-22-8,9-4 17,29-4-6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0.59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487 29 1664,'28'-28'4075,"-30"36"-3786,-6 13-109,-1 0 0,-1 0 0,-1 0 0,-1-2 0,-1 1 0,0-1 0,-17 17 0,-17 15 87,-60 54 0,-145 104 3033,258-209-3102,53 3 246,-44-3-319,0 0 0,0 1 0,27 6 0,-32-4-54,0 0 0,-1 1 1,1 1-1,-1-1 0,0 2 0,12 8 1,88 69 244,-102-78-272,0 0 0,24 17-11,-24-17 952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0:30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1558 0 9141,'-72'10'1701,"-75"20"0,107-19-1445,0 2 0,1 1 1,-48 26-1,38-12-62,1 2 0,1 3 0,2 1-1,2 2 1,1 2 0,1 2 0,3 1 0,-56 78 0,-111 207 467,20 17-262,33-56 188,70-161 65,75-116 1259,-2-12-1632,-25-7-166,26 5-84,6-9 4,1-26-23,1 0 0,2-1 0,2 1 0,1 0 0,19-67 0,14-2-36,6 2 1,69-124 0,-69 152-380,2 3-1,74-91 1,-51 82-1956,121-110 1,-96 109-526,-5 6-939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57.89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 75 2496,'0'0'707,"6"-6"145,25-22 6842,-30 36-7509,0 8-94,0 1 0,-2-1 0,0 0 0,-1 1 1,0-1-1,-8 25 0,-39 102 523,30-96-452,-17 73-1,20-60-99,11-35-52,-1-6 26,4 5 49,2-24-84,1 6 54,0-5-35,-1 1 1,0 0 0,1-1 0,-1 1-1,0 0 1,0 0 0,0-1 0,-1 1-1,1 0 1,0-1 0,-1 1-1,1 0 1,-1-1 0,1 1 0,-2 1-1,-7 25 90,8-27-108,0 0 0,1 0-1,-1 1 1,1-1 0,-1 0-1,1 0 1,0 1 0,0-1-1,0 0 1,-1 0 0,1 1-1,0-1 1,0 0 0,1 1-1,-1-1 1,0 0 0,1 3-1,-1-4 52,1 1 1,-1 0-1,0 0 0,0 0 1,0-1-1,0 1 0,0 0 0,1 0 1,-1 0-1,-1-1 0,1 1 0,0 0 1,0 0-1,0 0 0,0-1 0,-1 2 1,7-9-21,23-31-20,-2-1 0,-1-1 0,-2-2 0,-2-1 0,26-71-1,-32 72-23,32-98 16,-36 104 10,-7 22-21,0-1-1,3-19 1,0-3 4,-3 21 10,-3 11-8,0 0 1,-1 0 0,1 0 0,-1 0 0,0-6-1,3-16 4,-3 21 20,7 7-38,22 4 79,-29-5-53,0 1 0,0-1 0,0 0 0,0 0 0,0 1 0,0-1-1,0 1 1,0-1 0,0 1 0,0-1 0,0 1 0,0-1 0,0 1 0,1 1 0,8 5 58,29 24 295,12 15 42,1 1-122,-42-38-239,-2-4 39,-1 1 1,-1 0-1,11 12 1,6 7 144,-17-19-78,2-1-51,22 17-38,-22-17 155,-3-2-931,18 11-87,-17-10-113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124 126 1860,'-35'6'547,"27"-4"2062,2 5-1669,-2 0-636,-19 27 1215,8-7-660,12-13-82,-5 54 396,12-65-1115,-1-1 1,1 1 0,0 0-1,0-1 1,0 1-1,0-1 1,0 1 0,0-1-1,1 1 1,-1-1-1,3 5 1,0 4 60,0 1 147,0 0 0,1 0 1,1 0-1,7 13 0,-12-24-238,1-1-1,-1 1 1,1 0-1,-1 0 1,1 0-1,0 0 1,-1 0-1,1-1 1,0 1-1,0 0 1,-1-1-1,1 1 1,0 0-1,2 0 1,11 6 53,0 0 0,0 0 0,1-2 0,0 0 1,0 0-1,0-1 0,0-1 0,1-1 0,0 0 0,-1-1 0,1-1 0,0 0 1,0-1-1,-1-1 0,23-5 0,-4-1-3,-1-2-1,39-17 1,-64 24-41,-1-5 10,0 0-31,0-1-1,-1 1 0,9-15 0,-13 19-11,0 0-1,0 0 1,-1 0-1,1 0 1,-1 0-1,0-1 1,0 1-1,0 0 1,-1 0-1,0-1 1,1 1-1,-2 0 1,1-1-1,-2-7 1,0 4-1,-1 0 1,0 1 0,0-1-1,-1 1 1,1 0-1,-2 0 1,1 0 0,-8-8-1,-6-5-7,-24-21 0,14 14-13,15 16 24,0 0-1,0 1 0,-1 0 1,0 1-1,-1 0 1,-15-6-1,-7 0 36,-45-12 0,69 24-16,-12 1 14,19 1-35,0 5 4,-19 8-1,24-11-7,1-1 0,-1 0 0,1 0 0,-1 1 0,1-1 0,-1 0 0,1 1-1,-1-1 1,1 1 0,-1-1 0,1 1 0,-1-1 0,1 1 0,0-1 0,-1 1 0,1-1 0,0 1 0,-1-1 0,1 1 0,0 0 0,0 0 0,-6 11-6,-4 12 0,0 0 0,-11 51 0,19-70-230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8045,'0'0'5309,"7"3"-4664,17 10 1,-17-10 32,2 4 107,50 41 705,204 158 649,-244-192-2098,30 24-3,-1-5-50,-38-27-253,-85-22-14718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30 4140,'0'0'5544,"-7"-5"-4577,-22-14-178,22 14 621,-2 10-655,-17 11-105,2 2 0,-45 40 0,-47 57 711,107-106-1300,-143 141 546,146-145-594,1 0 0,-1 0 0,1 1 0,-8 12 1,10-14-36,-1 1 0,1-1 0,-1 0 0,0 0 0,-1 0 0,1-1 0,-10 7 0,-26 20-536,30-23-507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9017,'0'0'3819,"9"7"-2704,25 23-35,-17-10 38,92 149 1412,-93-146-1972,125 150-16,-132-163-862,-2-2-899,24 24-672,-24-24-303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0 7593,'0'0'5696,"-51"11"-4572,-9 39-548,11 3-244,-2 3-124,-6-3-120,5 2-76,1-11-360,8-3-944,0-9-5768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3664,'109'-13'2347,"32"-2"-573,266-11 640,479-25-373,1145-14-1006,-1554 49-986,218-5-66,-625 20 14,320 4 7,-296 3-1,-2 3 0,108 26 0,-80-12-37,-115-21 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1567 1 2612,'0'0'4679,"-3"7"-3824,-1 5-613,-2-1 0,1 1 0,-1-1 0,-1-1 0,0 1 0,-1-1 0,-11 12-1,-73 69 919,59-61-865,-420 413 836,36 34-253,244-211-890,73-103 13,84-139 6,-28 43-37,-70 82 0,79-106-123,16-18-414,14-19-526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1 2304,'0'0'1182,"-5"9"-502,-28 51 464,-23 46 840,17-30-964,-4-1 1,-2-2-1,-105 126 0,-198 163-264,305-322-726,-2-2 0,-60 39-1,97-73-37,1 1 0,-1-1-1,1 2 1,-11 9-1,8-5 4,0-3 8,1 1-4,-41 36 28,22-20-51,21-18-78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4200,'8'5'1320,"11"2"-946,0-1 0,0 0 1,0-1-1,1-1 0,32 2 0,114 1 584,-123-7-792,534 17 736,126 1-471,-3-43-223,-289-16-228,16-2-24,540 13 415,-786 38 41,37 1 888,-156-8-962,-32 0-221,33-3 1,-8-4 100,98-25-1,71-15 337,-131 30-304,-78 13-130,-1-1-1,28-10 1,-37 12 548,-71-2-10876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1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1604 391 1604,'0'0'3110,"6"8"-1706,19 24-77,-19-23 4143,-5-18-5354,4-18-110,0 0 1,2 0-1,1 1 0,20-44 1,61-102-90,-69 134 6,-17 30 21,4 2 56,-4 3-1,0 0 0,0 1 0,0-1 1,1 1-1,-1 0 0,1-1 0,-1 2 1,1-1-1,0 0 0,0 1 0,0 0 1,0-1-1,0 2 0,0-1 0,0 0 1,0 1-1,0 0 0,0 0 0,0 0 1,1 0-1,-1 1 0,0-1 0,0 1 1,0 0-1,0 1 0,-1-1 0,1 1 1,0-1-1,0 1 0,-1 0 0,4 3 1,29 23 4,37 38 0,-15-13 31,157 124-25,-62-53 61,-101-77-37,-14-6 48,-38-41-79,0 0 0,1 1 1,-1-1-1,1 0 1,-1 1-1,0-1 1,1 0-1,-1 1 1,0-1-1,1 0 1,-1 1-1,0-1 1,0 1-1,1-1 1,-1 0-1,0 1 0,0-1 1,0 1-1,0-1 1,0 1-1,0-1 1,1 1-1,-1-1 1,0 1-1,0-1 1,0 0-1,0 1 1,-1-1-1,1 1 1,0-1-1,0 1 0,0-1 1,0 1-1,-1 0 1,0 2 5,-1 1 0,1-1 1,-1 0-1,0 0 0,0 1 0,0-1 1,-1-1-1,1 1 0,-1 0 0,0-1 1,1 1-1,-1-1 0,0 0 0,-5 3 1,0-1-5,0 0 1,-1-1 0,1 0-1,-1 0 1,-16 2 0,-4-2-11,1 0 0,-1-3 0,-34-2 0,-54-10 23,2-4 0,-121-34 1,-219-89-45,35 12 119,330 106 267,-1 4 1,-156-8-1,210 24-226,1 1-1,-1 2 1,1 2-1,0 1 1,-45 13-1,64-13-95,-1 1-1,1 1 0,1 0 1,-1 1-1,1 1 0,0 0 0,1 1 1,0 1-1,1 0 0,0 1 1,1 1-1,-15 17 0,20-19-101,1 0-1,0 1 0,1-1 1,0 1-1,1 1 1,0-1-1,1 1 1,0-1-1,1 1 1,1 1-1,0-1 0,0 15 1,2-13-479,0 0 1,1 0-1,0 0 1,1-1 0,1 1-1,5 17 1,-5-25-152,0 1 1,0-1-1,0 1 1,9 12-1,-3-9-535,1 1 1,12 10-1,-22-22 1221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5184,'7'-7'1089,"22"-23"-50,-22 22-57,2 6 42,29-9-44,-37 11-945,-1-1 0,1 1 0,0 0 0,-1 0 0,1 0 0,0-1 0,-1 1 0,1 0 0,-1 0 0,1 0 0,0 0 0,-1 0 0,1 0 0,0 0 0,-1 0 0,1 0-1,0 1 1,-1-1 0,1 0 0,-1 0 0,1 0 0,0 1 0,-1-1 0,1 0 0,0 1 0,28 15 834,-28-15-803,0 0 1,1 0-1,-1 0 0,0 0 1,0 0-1,1 0 1,-1 0-1,0 0 0,0 1 1,0-1-1,1 3 1,28 39 594,-2 2 0,38 86 0,202 657 1673,-149-451-4222,-108-322-860,27 22-1425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 5464,'-5'-5'963,"-19"-19"3936,25 31-3945,22 140 1267,82 278 1,-35-177-1934,-29-99-263,-14-36-1796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3424,'0'0'5350,"5"5"-4312,4 7-727,-1-1 0,0 2 0,0-1 1,-1 1-1,-1 0 0,0 1 1,-1-1-1,4 16 0,23 127 1104,-12-46-538,119 422 1944,-108-440-2456,10 38-257,-33-112-1260,-7-16 894,0-1 1,-1 0 0,1 1 0,0-1-1,-1 0 1,1 1 0,-1-1-1,1 1 1,-1-1 0,0 0-1,0 1 1,0-1 0,0 4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0 1692,'0'0'4144,"-10"4"-4052,-183 54 429,83-31 87,-115 26-24,189-48-264,30-4-63,5-1-246,0-1 0,-1 1-1,1 0 1,0 0 0,-1 0-1,1 0 1,0 0 0,-1 0 0,1 0-1,0 0 1,-1 0 0,1 1-1,-2 0 1,-14 1 1794,15 4-1348,-3 8-302,2 1-1,-1-1 0,2 0 1,0 1-1,1 0 0,0-1 1,1 1-1,1 0 0,3 21 1,11 61 209,11 100 112,-22-155-371,-2 1-1,-7 67 0,-3-67-26,6-36-76,-1 22-13,3-4 11,0-19 108,8-50-6695,7 6 3590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 1716,'0'0'934,"4"-8"-593,15-34 4812,-19 50-4403,-18 198 1754,-1 17-1449,17-115-692,0-24-39,12 116-1,7 51 387,-17-244-674,0-1-22,0 1-146,0 4 122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1 740,'0'0'7599,"0"7"-7149,0 13-244,1 31 577,-3 0 0,-12 76-1,7-91-731,2-4-13,4-25-24,-4 14-22,3-16 9,0 1-72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3864,'0'0'2845,"-37"3"-577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 2520,'0'0'1620,"-46"-8"-928,3 3-656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1924,'0'0'364,"43"27"-44,8-14-48,-2-8-144,11-10-52,5-8-64,7 2 0,8-2-1188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4:1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6349,'29'5'1956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4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38 10073,'9'-3'883,"1"-2"-621,-6 3-126,0 0-1,1 1 1,-1-1-1,1 1 0,-1 0 1,1 0-1,9-1 1,47-6 39,1 2 0,0 3 1,0 3-1,96 11 1,-111-3-167,-31-4-20,-11-2-224,-1-1 0,1 0-1,0 0 1,0-1-1,5 1 1,-16 8-1002,-4 4 777,-1 0 0,0 0 0,-1-1 0,0 0 0,-24 17 0,-340 192-3597,163-101 4376,133-74 404,-117 72 2195,190-113-2416,0-1-92,-22 13 1214,157-101-2371,-110 66-1071,32-40-972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8293,'76'-11'1932,"73"-8"937,-117 17-2347,0 1 0,57 7 1,-63-2-403,0 2 0,0 0 0,-1 2 0,0 1 1,0 1-1,-1 0 0,25 17 0,-36-16-6,-9-7-107,-2-1-1,1 1 0,0 0 1,-1 0-1,1 0 1,-1 0-1,1 5 0,-2-4-16,0-1 0,0 1 0,-1 0 0,0-1-1,0 1 1,-1 9 0,1-13-3,0 0 0,0-1-1,0 1 1,0 0 0,0-1 0,-1 1-1,1 0 1,0-1 0,0 1 0,-1 0-1,1-1 1,0 1 0,-1 0 0,1-1-1,-1 1 1,1-1 0,-1 1 0,1-1-1,-1 1 1,1-1 0,-1 1 0,0-1-1,1 0 1,-1 1 0,1-1 0,-1 0-1,0 1 1,1-1 0,-1 0 0,-1 0-1,-20 12-569,0-1-1,-1-1 0,-1-1 1,-41 10-1,40-15-943,-47 1-1,-39-8-2271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11108 65 3056,'0'0'6962,"-8"-1"-6790,-61-3 334,-110 8 0,-669 54 1401,-277-73-1027,1109 14-877,-603-52 190,219 25 376,270 20-514,-182-3-62,120 5-28,-803 17 62,-96 27-100,806-30 23,-51 0 72,-156 5-55,-141-13-5,134-3 8,240 10 28,-316-3-6,472-9 23,-281-19-43,-343 6-27,501 20 42,-232-11 32,415 4-23,38 3 4,0 2 24,1 5-63,-1 3 51,1 1-1,0-1 0,0 1 0,1 0 1,0 0-1,0 0 0,1 0 1,0 1-1,1-1 0,0 1 0,1-1 1,0 13-1,10 107 431,-1-58-142,13 63-9,-17-103-243,2 43-1,-5-43-26,8 44-1,1-22-5,5 91 1,-3 30 35,3 139 117,-16-293-89,-6 146 978,-16 62-513,16-177-514,-10 57-20,0-20 21,10-32-7,-2-1-22,8-49 22,-1 5-17,0-1 0,-1 1 0,-5 15 0,6-20-12,-14 67 233,14-67-65,0 1-24,-5 34 192,-6 16-201,11-51-128,-1-1 29,-3 17-9,3-11 9,2 14-39,1-23 15,-1 0-1,0 1 0,0-1 0,0 0 1,-1 1-1,1-1 0,0 0 1,-1 1-1,-1 3 0,-4 20 87,-20 112 427,24-132-557,-1 13 626,1-11-2288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24 7061,'-4'-4'1078,"-15"-16"5088,18 27-5512,-1 14-288,1 0 0,1 1 0,0-1 0,5 21 0,19 93 699,-14-81-809,36 169 1436,-5-76-1486,-40-142-430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 0 1844,'0'0'7876,"5"6"-7308,30 27 314,66 91 63,-99-123-931,-1 1 0,1-1-1,-1 1 1,0-1 0,0 1 0,0 0-1,0-1 1,0 1 0,0 0 0,0 0 0,0 3-1,1 1 6,1-2 6,1 19 71,-3-18-19,-3-5-81,0 0-1,0 0 1,0 1-1,0-1 1,0 1 0,1-1-1,-1 1 1,0 0-1,-3 1 1,-8 3-8,6-3-56,0-1 0,-1 0 1,0 0-1,1-1 0,-1 0 0,1 0 0,-1-1 0,1 1 1,-1-2-1,1 1 0,-1-1 0,1 0 0,0-1 0,0 0 1,0 0-1,0 0 0,0-1 0,1 0 0,-8-7 0,4 5-49,6 4 71,0-1 0,0 1 1,1-1-1,-1-1 0,1 1 0,0 0 0,-6-8 0,-14-16-38,17 20 17,1 2 34,-14-16 25,15 15 738,7 12-689,10 18-10,-9-18 241,-4-4-267,-1-1 0,1 1 0,0 0 0,-1 0 0,1 0 0,-1-1 0,0 1 0,0 0 0,1-1 0,-1 1 0,0-1 0,-2 3 0,1 0 8,2-4-11,-1 1 0,1 0 0,0-1 1,0 1-1,-1-1 0,1 1 0,0-1 1,-1 1-1,1-1 0,-1 1 0,1-1 0,-1 1 1,1-1-1,0 0 0,-1 1 0,0-1 1,1 0-1,-1 1 0,1-1 0,-2 0 0,-10 6-19,0 0 0,0-1 0,0-1 0,-1 0-1,0-1 1,0 0 0,0-1 0,0 0-1,0-1 1,-20-1 0,-39-9-333,65 7 225,2-2-71,-14-13 164,14 13 697,8 11-458,11 20-51,-11-13-50,-8 46 115,4-54-194,-5-1-14,-26 21 2,28-23-25,-1-1 0,0 1 0,0-1 0,0 0 0,0 0 0,0 0 0,-1-1 0,1 1 1,0-1-1,-1-1 0,1 1 0,-1-1 0,1 0 0,-1 0 0,1 0 0,-1-1 0,1 0 0,0 0 0,-1 0 1,1-1-1,-8-3 0,-1-2-82,6 3 34,-1 0-1,1-1 1,0 0-1,0 0 1,1-1 0,-11-9-1,-11-13-16,22 21 7,5 6 67,0 0 0,1-1-1,-1 1 1,0 0 0,0-1-1,1 1 1,-1-1-1,1 0 1,-1 1 0,0-3-1,-3-1 7,5 5-4,0-1 0,0 1 0,-1 0-1,1-1 1,0 1 0,0 0-1,-1 0 1,1-1 0,0 1 0,-1 0-1,1 0 1,-1-1 0,1 1-1,0 0 1,-1 0 0,1 0 0,-1 0-1,1 0 1,0 0 0,-1 0-1,1 0 1,-1 0 0,1 0-1,0 0 1,-1 0 0,1 0 0,-1 0-1,-24 2 12,24-2-11,0 0 0,0 0-1,1 0 1,-1 1 0,0-1-1,0 0 1,1 0 0,-1 0-1,0 1 1,1-1 0,-1 0-1,0 1 1,1-1 0,-1 1-1,1-1 1,-1 1 0,-1 0-1,-21 20 101,0 0-1,2 2 0,0 1 0,-20 29 0,25-29-142,-1-1 0,-1-1 0,-1 0 0,-1-2 0,-1 0 0,-28 20 0,39-31-246,8-7 63,0 0 0,0 0 0,-1 0 0,1 0 0,0-1-1,-1 1 1,1-1 0,-1 0 0,1 0 0,-1 0 0,-3 1-1,-31 9-2329,1-5-187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5881,'8'-5'1138,"0"-2"-775,-3 3-97,0 0 0,1 0 1,-1 1-1,0 0 0,7-3 0,37-20 1269,62-23 307,-99 47-1603,11 4-49,-17-2-63,0 3-58,-1-1-57,-3-1-8,0 1 0,0-2 1,0 1-1,0 0 0,0 0 1,0-1-1,0 1 0,0-1 0,0 1 1,4-1-1,0 6 35,21 27-24,-23-27-103,0 2 1,-1-1-1,0 0 1,-1 1-1,0-1 1,0 1 0,0 0-1,-1-1 1,0 1-1,0 0 1,-1 0-1,-1 12 1,-1-6-724,0 1 1,-1-1-1,0 1 1,-1-1-1,-10 23 1,-7 12-2308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7405,'0'0'2123,"1"-8"-1526,0 4-555,1-13 112,2-1-1,0 1 1,0 0-1,2 0 1,0 0-1,1 1 1,12-20-1,12-2 465,-27 32-540,-3 4-47,1 0 1,-1-1-1,1 1 0,0 0 1,-1 0-1,1 1 0,0-1 1,0 0-1,0 1 0,1-1 1,2-1-1,16-11 188,-16 11 27,0 5 41,-1 0-207,-2-2-61,-1 1-1,1-1 1,-1 1 0,1-1-1,-1 1 1,0 0 0,1 0-1,-1-1 1,0 1 0,1 0-1,-1 0 1,0 0 0,0 1 0,0-1-1,0 0 1,0 0 0,1 3-1,0-2-3,2 3 7,-1 0-1,0-1 1,0 1-1,0 1 1,-1-1-1,1 0 1,-1 0 0,-1 1-1,1-1 1,1 12-1,-1-8-39,0-3-7,-1-1 0,0 1 0,0-1 0,0 1 0,-1 0 0,1 0 0,-2-1 0,1 1 0,-2 10 0,-4 9-976,5-19-919,-7-3-901,-33 15-336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8169,'0'0'4472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288 718 4492,'-7'0'989,"-21"0"-36,21 0-68,1-5-161,-15-16-128,21 20-570,-1 1 0,1 0-1,-1-1 1,1 1-1,0-1 1,-1 1-1,1-1 1,-1 1-1,1-1 1,0 1-1,0-1 1,-1 0-1,1 1 1,0-1-1,0 1 1,0-1 0,-1 0-1,1 1 1,0-2-1,-5-57 467,9 47-389,9-12-46,-4 14-27,20-8-25,-13 12 4,0 2 1,29-5-1,-38 8 2,8 1 46,107 21-44,-115-20 509,-7 2-511,0-1-1,-1 0 1,1 1-1,-1-1 1,0 0-1,0 0 0,0 1 1,0-1-1,0 0 1,0 0-1,-3 3 1,0 2 9,-1-1-13,0-1 0,1 1-1,-2-1 1,1 0 0,-1 0-1,0 0 1,0-1-1,0 0 1,0 0 0,-1-1-1,-10 5 1,-12 3 5,-42 10-1,68-20-8,-34 8 571,-1-1 0,-1-3 0,-64 2 0,101-6-522,0-1 1,0 0-1,0 0 1,0-1-1,0 1 0,0 0 1,0-1-1,0 1 1,0-1-1,0 0 1,0 0-1,0 0 1,-2-1-1,-2-1 49,6 3-92,-1 0 0,1-1 0,-1 1 0,1 0 0,-1 0 0,1 0 0,-1-1 0,1 1 0,-1 0-1,1-1 1,-1 1 0,1 0 0,0-1 0,-1 1 0,1-1 0,-1 1 0,1 0 0,0-1 0,0 1 0,-1-1 0,1 1-1,0-1 1,-1 0 0,-4-9 48,1-1 0,-1 1 0,2-1 0,-1 0-1,2 0 1,-1 0 0,2 0 0,-2-17 0,6-99 36,1 71-109,4-93 6,3-99-309,-11 243-298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6065,'52'18'3516,"-10"1"-1108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4952,'8'4'1094,"0"-2"-749,-5-1-205,-1 0 1,1 0-1,0 0 1,0 1-1,-1-1 1,1 0-1,-1 1 0,1 0 1,-1-1-1,0 1 1,4 4-1,18 15 696,-23-20-795,0-1 0,0 1 0,-1 0 0,1 0 0,0-1 0,0 1-1,-1 0 1,1 0 0,-1 0 0,1 0 0,-1 0 0,1-1 0,-1 1 0,1 2 0,3 5 107,-2-3-98,1 0-1,-1 0 1,0 1-1,0-1 1,0 1-1,-1-1 1,0 1-1,0-1 1,0 1-1,-1-1 1,1 1-1,-1 0 1,-1 0-1,1-1 1,-1 1-1,0-1 1,-1 1-1,-2 8 1,-2-4-24,-1 0-1,0 0 1,0 0-1,-1-1 1,0 0 0,-1-1-1,0 0 1,0 0-1,-12 7 1,10-9-25,-1 0 1,0-1-1,0 0 0,-1-1 0,1 0 1,-1-1-1,0-1 0,0 0 0,0 0 1,0-1-1,-15-1 0,-17-3 75,-83-16 0,84 11 69,-10 0 216,-35-8 527,86 16-688,0 5-70,0 2-103,0 0 0,1 0 1,0 1-1,0-1 0,0 0 0,1 1 1,0 14-1,1-18-32,0 0 0,1 1 0,-1-1 0,1 0 0,0 0 0,0 0 0,1 0 0,-1 0 0,1 0 0,0 0 0,0-1 0,0 1 0,1 0 0,-1-1 0,1 0 0,0 1 0,0-1 0,0-1 0,4 4 0,48 36-2011,-55-42 1933,1 1-1,-1-1 0,1 0 1,-1 1-1,1-1 0,-1 0 1,0 0-1,1 1 1,0-1-1,-1 0 0,1 0 1,-1 0-1,1 0 0,-1 0 1,1 0-1,-1 0 0,1 0 1,-1 0-1,1 0 0,-1 0 1,1 0-1,0 0 0,0 0 1,39-7-2612,6-11-231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10685,'0'0'3312,"43"-18"-3276,-6 10-280,0 8-5168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1160 539 6741,'-16'-35'1165,"12"28"3899,1 16-4251,-3 7-537,1-1-1,1 1 0,1 0 1,0 0-1,-1 31 0,6 93 936,1-10-565,-4-113-590,-7 104 180,5-101-220,-1 1 0,0-1 0,-15 38 0,-2-14 0,20-42-15,0 0 0,0 0-1,-1 0 1,1-1 0,0 1 0,0-1-1,-1 1 1,1-1 0,-1 1 0,-2 1-1,-22 18-1,0-2 0,-49 29-1,56-38 2,0-1 0,0-1 0,0-1 0,-1 0-1,0-1 1,-30 4 0,30-8-51,-1-1 0,1 0-1,-1-2 1,0 0 0,1-1 0,0-1 0,0-1 0,0-1 0,-38-15-1,47 16-10,1-1-1,0 0 0,1-1 1,-1 0-1,1 0 0,0-1 1,1 0-1,-1-1 0,2 0 1,-1 0-1,1 0 0,0-1 1,1 0-1,0-1 0,0 1 1,1-1-1,0 0 0,1-1 1,-6-20-1,8 22 33,1 0 0,0 0 0,0 0 0,1 0 0,0-1 0,0 1 0,3-10-1,-3 18 29,0 1 0,0-1-1,0 0 1,0 1 0,1-1-1,-1 0 1,0 1 0,1-1-1,-1 0 1,0 1-1,1-1 1,-1 1 0,1-1-1,-1 1 1,1-1 0,-1 1-1,1-1 1,-1 1 0,1-1-1,0 1 1,-1 0-1,1-1 1,1 1 0,9-9-5,1 1 1,0 1 0,1 0-1,0 1 1,0 0-1,0 1 1,1 1 0,0 0-1,0 1 1,0 0-1,14 0 1,-9 3 18,0 1 1,0 1-1,-1 1 0,0 1 1,1 0-1,-1 1 0,-1 1 1,1 1-1,-1 1 0,27 15 0,-37-18 40,0 4 45,-2-2-34,-1-1 0,0 1 0,0 0 0,-1-1 0,0 2 0,0-1 0,0 0 0,-1 0 0,0 1 0,1 14 0,-3-22-50,0 1 0,0 0 0,0-1 1,0 1-1,0 0 0,0 0 0,0-1 0,0 1 0,-1 0 1,1-1-1,0 1 0,0 0 0,-1-1 0,1 1 0,0 0 1,-1-1-1,1 1 0,-1-1 0,1 1 0,-1-1 0,1 1 1,-1-1-1,1 1 0,-1-1 0,0 1 0,1-1 1,-1 0-1,-1 1 0,-18 13 95,0 0 0,-1-2 1,-1-1-1,0 0 0,0-2 0,-1 0 0,0-2 1,-25 5-1,20-7 54,0-1 0,0-2-1,0-1 1,-1-1 0,1-1 0,0-1-1,-44-10 1,58 9-107,0-1 1,0 0-1,1-1 0,-1-1 0,1 0 0,0-1 0,1 0 0,-1 0 0,1-2 1,1 1-1,0-2 0,0 0 0,1 0 0,0 0 0,0-1 0,-11-19 1,8 6-52,1-1 1,1 0-1,1-1 1,2 0-1,0 0 1,2-1-1,-5-40 1,4-19-77,4-89 0,3 120 15,8-246-3076,7 102-3394,-9 129 1703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29 6361,'0'-29'3701,"-5"34"-3405,-15 13-155,0 0 0,2 1 0,0 1 0,1 1 0,1 1 0,2 0 0,-15 28 0,20-33-102,1 0 0,1 1 0,0 0-1,-5 27 1,10-41-30,2 1 0,-1 0 0,0 0 0,1 0 0,0 0 0,0 0-1,1 0 1,-1 0 0,1 0 0,0 0 0,0 0 0,1 0 0,-1-1 0,1 1-1,0 0 1,1-1 0,-1 0 0,1 1 0,0-1 0,0 0 0,0 0 0,4 3-1,1 0 6,0-1 0,1 0 0,0-1-1,0 0 1,0 0 0,1-1 0,-1 0-1,1-1 1,0 0 0,0 0 0,1-1 0,10 1-1,-3-1 8,0-1 0,1-1 0,-1-1 0,0 0 0,0-1 0,20-6 0,-18 2-15,0 0 0,0-2-1,-1 0 1,-1-1-1,1-1 1,-2-1 0,1 0-1,22-21 1,-26 20 26,-1 0-1,0-1 1,-1-1 0,0 0 0,-1-1-1,-1 0 1,-1 0 0,0-1 0,13-32-1,-19 38 73,-1 1-1,0-1 0,0 0 0,0-19 0,-6 18 28,-11-14-82,14 24-47,1 1 0,-1-1 0,1 0-1,-1 1 1,1-1 0,-1 0 0,1 1 0,-1-1 0,0 1 0,1-1 0,-1 1 0,0-1-1,1 1 1,-1-1 0,0 1 0,1 0 0,-3-1 0,1 0 0,-7-4 1,0 1 1,-1 1-1,1-1 0,-1 2 1,0-1-1,-19-1 0,4 4-7,0 1 1,0 2-1,1 0 0,-1 2 0,-38 12 0,8 1-5,-63 31 1,104-42-27,-16 7 16,29-14 15,0 0 0,1 0 0,-1 0 0,0 1 0,1-1 0,-1 0 0,1 1 0,-1-1 0,0 1 0,1-1 0,-1 1 0,1-1 0,-1 1 0,1-1 0,-1 1 0,1-1 0,0 1 0,-1 0 0,-3 4-68,2-4 19,1 1-1,0-1 1,-1 1-1,1 0 1,0-1 0,0 1-1,0 0 1,0-1-1,1 1 1,-1 0-1,0 0 1,1 0 0,-1 0-1,1 2 1,-6 21-1314,6-25 1278,0 1 1,0-1-1,-1 1 0,1-1 1,0 1-1,0-1 0,0 1 1,0-1-1,0 1 1,0-1-1,0 1 0,0-1 1,0 1-1,0-1 0,1 1 1,-1-1-1,0 0 0,0 1 1,0-1-1,1 1 0,-1-1 1,0 1-1,0-1 0,1 0 1,-1 1-1,19 30-2804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2948,'0'0'8098,"0"5"-7510,1 8-410,1-1 1,0 0 0,1 0 0,0 0-1,1-1 1,0 1 0,1-1 0,0 0-1,10 16 1,70 96 927,-77-112-948,31 36 300,87 79 0,-65-68-364,-49-46-66,13 9-8,-19-15-46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20 4220,'0'0'4307,"-4"-3"-3616,-15-11-44,18 14-625,1 0 0,0-1 0,0 1 0,0 0 0,-1 0 0,1 0 0,0-1 0,0 1 0,-1 0 0,1 0 0,0 0 0,0 0 0,-1 0 0,1 0 0,0-1 0,-1 1 0,1 0 0,0 0 0,0 0 0,-1 0 0,1 0 0,0 0 0,-1 0 0,1 0 0,0 0 0,-1 1-1,1-1 1,0 0 0,0 0 0,-1 0 0,1 0 0,0 0 0,0 0 0,-1 1 0,1-1 0,0 0 0,-1 0 0,-5 2 238,4-1-183,-1 0-1,1-1 1,0 1 0,0 0-1,0 0 1,0 0-1,0 1 1,1-1-1,-1 0 1,0 1-1,0-1 1,1 1-1,-1-1 1,-1 4-1,-107 126 1292,70-80-1062,-51 52 1,47-59-261,1-3-42,34-34-301,-21 18 645,10-7-5490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6205,'0'0'2610,"7"2"-1577,28 17-263,0 1 1,-1 1-1,-2 2 0,36 32 1,47 34-369,-63-49-398,-29-23-20,-18-14-179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4020,'0'0'4617,"-5"0"-3434,-14 0-186,14 0 602,2 4-1075,-10 11-190,1 1 0,-11 21 1,-14 18-130,28-43-186,-18 20 50,-13 7-558,-1-1 1,-54 37 0,90-72-1380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34 4568,'0'0'1773,"-10"-5"-947,-3-1-550,0 0 0,-17-4 0,24 8-165,0 1-1,0 0 1,-1 0 0,1 0 0,0 1-1,-1 0 1,1 0 0,0 0-1,-12 3 1,4 2 73,0 0 0,0 1 0,0 0 0,1 1 0,0 0 0,1 1-1,-15 12 1,4-1 153,2 1-1,-34 38 1,46-47-224,1-1 0,0 2-1,1-1 1,0 1 0,1 0 0,0 1-1,1-1 1,-7 24 0,11-31-81,0 0 0,0 0 0,1 0 0,-1 1 0,1-1 1,0 0-1,0 0 0,1 0 0,0 0 0,0 1 0,0-1 0,0 0 0,1 0 0,0-1 0,0 1 1,0 0-1,0-1 0,1 1 0,0-1 0,0 0 0,0 0 0,0 0 0,1 0 0,0 0 0,6 5 1,0-3-5,0 0 1,1 0 0,0-1 0,0 0 0,0-1 0,0 0 0,1-1 0,0 0 0,-1-1 0,1 0-1,21 0 1,-16-1-21,0-2 0,0 0 0,0-1-1,-1 0 1,1-2 0,-1 0 0,31-12-1,-38 13-5,0-1 0,0-1 0,0 0 0,0 0-1,-1-1 1,0 0 0,0 0 0,-1-1 0,1 0-1,-1 0 1,-1-1 0,0 0 0,0 0 0,0 0-1,-1-1 1,0 0 0,-1 0 0,0 0 0,0-1 0,-1 1-1,0-1 1,-1 0 0,0 0 0,1-18 0,-2 16 1,-1 0 1,0 0-1,0 0 0,-1 0 1,-1 1-1,0-1 1,-1 0-1,0 1 1,-7-18-1,7 24-3,0-1 0,-1 0 0,1 1 0,-8-9 0,8 11 0,-1 0-1,1-1 1,-1 2-1,0-1 0,0 0 1,0 1-1,0-1 1,0 1-1,0 0 1,0 1-1,-1-1 0,1 1 1,-6-1-1,2 0-1,0 2 0,0-1-1,0 1 1,0 0-1,0 1 1,0 0 0,-8 2-1,-12 5-7,0 1 0,1 1 0,-34 18-1,36-16 7,-138 77-263,100-50-2908,55-34 2358,0 0-1763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5212,'0'0'1529,"5"0"-118,19 0 2245,-21 5-3378,21 27 633,36 66 0,-24-30-609,3-1 1,3-3-1,2-1 1,82 89-1,-101-122-271,-1-6-41,-18-19-67,-6-34-10879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4336,'0'0'3123,"0"6"-1779,0 35-212,-2 0 0,-8 46 0,6-66-959,-1 0-1,-1 0 1,-1-1-1,-1 0 1,-1 0-1,-13 22 1,3-9-116,-2-1 1,-1-1-1,-1-1 1,-2-1-1,-1-1 1,-1-1-1,-2-2 1,-61 44 0,36-37-576,49-30-327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5897,'42'-9'6401,"-37"16"-5833,2 3-402,15 21 549,31 54 0,-51-80-677,0 0 0,0 0 0,1-1 1,0 1-1,0-1 0,7 9 0,1 0-3,10 13 11,2-1 0,1-2 0,47 38-1,-64-56-175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4680,'0'0'7284,"-1"6"-6679,0 1-447,1-4-93,-1 0 0,1 0 0,-1 0-1,0 0 1,0 0 0,0 0 0,0 0 0,-3 4 0,-14 30 40,-3-2 0,-40 56 0,12-31-2469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2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10401,'123'-25'1344,"3"5"-300,2 4-420,-11-1-288,1 5-168,-24-1-80,-14 5-344,-17 0-1428,-18 4-2360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40 3840,'0'0'2474,"-9"-7"-1958,-29-19-145,37 25-356,0 0 0,1 1 0,-1-1 1,0 1-1,1-1 0,-1 1 1,0-1-1,0 1 0,0 0 0,1-1 1,-1 1-1,0 0 0,0 0 1,0 0-1,0-1 0,1 1 0,-1 0 1,0 0-1,0 0 0,0 0 1,0 0-1,0 1 0,-1-1 0,-11 2 170,0 0 1,0 0-1,1 1 0,-1 1 0,1 0 0,0 1 0,0 0 0,0 1 0,1 0 0,-15 11 1,9-3 69,0 1 0,1 0 0,1 1 0,0 1 0,1 1 0,1 0 0,-18 32 0,13-17 19,13-16-40,3-4-171,1 1-1,1-1 0,0 0 1,3 16-1,-2-23 53,6 2 12,1-1-117,-1 1 0,1-1 0,1 0 0,0-1 0,-1 0 0,2 0 0,-1-1 0,1-1 0,0 1 0,0-1 0,16 4 1,-12-7 8,-1 0 0,1 0 0,19-2 0,-17-5-23,67-38 42,-68 33-9,-8 4-11,0-1 0,0 0 0,0 0 1,-1-1-1,0 1 0,-1-1 0,0-1 0,4-11 1,-6 15-16,-1 0 0,0 0 1,-1 0-1,0-1 0,0 1 1,0 0-1,-1 0 0,0-1 1,0 1-1,0 0 0,-1-1 1,0 1-1,0 0 1,-1 0-1,0 0 0,-4-11 1,2 6-11,3 8 6,0 0 0,-1 1 0,1-1 0,0 1 0,-1-1 0,1 1 0,-1-1 0,0 1 0,0 0 0,0 0 0,0 0 0,-5-3 0,-1-3 0,0 1 0,0 0 0,-1 0 1,0 1-1,0 0 0,-1 1 0,1 0 0,-1 0 0,-1 1 0,1 0 0,0 1 0,-22-4 0,18 7-1,-1 0 1,1 1-1,0 1 0,0 0 0,0 1 1,0 0-1,-21 9 0,14-4-2,0 1-1,1 1 1,-32 22 0,48-30 1,0 1 0,0 0 1,0 0-1,0 0 0,1 0 1,0 1-1,-6 6 0,2-1-18,4-7-25,0 1 0,0 0 0,1 0-1,-1 0 1,1 0 0,0 0 0,0 0 0,0 0-1,-3 7 1,1-1-205,-3 7-1217,-3 17-1057,8-25-562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4324,'0'0'3041,"7"-3"-1577,22-11-197,-22 10 1728,-1 8-2938,19 10 154,-24-14-186,0 1 0,0 0 0,0 0 1,0 0-1,0-1 0,0 1 1,0 0-1,0 0 0,0 0 0,0 0 1,0 1-1,0 0 0,109 160 1199,-67-91-883,4-1-1,2-3 0,102 105 0,-122-138-313,-22-26-33,-2-1-15,2-1-205,17 15-490,-17-15-583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2 6249,'0'0'3962,"-7"-1"-3213,2 1-642,1-1-1,-1 1 0,0 0 0,0 1 1,1-1-1,-1 1 0,1 0 1,-1 0-1,0 0 0,1 0 0,0 1 1,-1 0-1,1 0 0,0 0 0,0 0 1,0 1-1,0 0 0,0 0 1,1 0-1,-1 0 0,1 0 0,0 1 1,0-1-1,-4 8 0,-83 127 1623,-56 77-609,92-151-1066,-3-2-1,-69 59 0,83-87-260,36-28-413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2632,'43'4'6808,"-39"0"-6014,2-2-482,-4-1-198,0 0-1,0 0 0,-1 0 1,1 0-1,0 0 1,-1 0-1,1 1 1,0-1-1,-1 1 1,0-1-1,1 1 1,1 2-1,22 26 816,32 53 0,-50-66-825,-6-13-61,1 1 1,0-1 0,0 0-1,1 0 1,-1 0-1,1 0 1,4 5-1,3 5 9,21 29 75,45 46 0,-47-60-129,-22-22 44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0 6149,'0'0'1786,"-8"5"-488,-19 10-474,1 2 0,0 1 1,-23 21-1,20-13-336,-103 91 633,59-48-1020,35-37-91,21-20-30,-19 14-1096,17-10-308,14-12-628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46 153 1504,'0'0'844,"-8"-2"-323,-30-9 7154,43 11-7217,12-1-200,0 0 1,0-2-1,0 0 1,16-5-1,72-26 331,-10 2-286,89-23 169,-180 54-369,0 0-78,6 1-1207,-14 7 197,-29 18-1493,-1 1-1613,6-1 2089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3336,'0'0'7961,"6"-1"-6940,127-41 1572,-4 0-230,-77 30-1244,73-8 0,-110 19-965,-13 1-149,0 0-1,0 0 0,-1 0 1,1-1-1,0 1 0,0-1 1,-1 1-1,1-1 0,-1 0 0,4-1 1,3-2 32,-3 3-479,6-3 912,28-30-14692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30 1912,'-6'-30'7693,"8"38"-7616,-2-6-42,1 1 1,-1 0-1,1-1 0,0 1 0,0-1 0,0 1 1,0-1-1,3 5 163,-4 1-56,0 24-36,0-24-16,-6 1-54,-19 24-26,24-32-9,0 0 1,1 0 0,-1 0-1,0 1 1,0-1-1,0 0 1,-1 0 0,1-1-1,0 1 1,0 0 0,0 0-1,-3 0 1,-17 11 4,-45 16 0,54-24-10,0 0-1,-1-1 1,0 0-1,0-1 1,1-1-1,-18 1 1,-133-16 65,-28 1-118,66 16 95,120-3-24,0 0 0,0 1 0,0 0 0,0 0 0,0 0 0,0 0 0,-7 4 0,-3 1 27,-1-3 11,10-1 13,1-1 0,0 0 0,0 1 0,0 0 0,-7 4 0,-22 10 91,25-12-69,4 2-10,-14 16-12,14-16-4,3 0-16,-8 17-38,8-17-17,3 0-5,3 16-12,-3-16-136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7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0 2204,'0'0'10378,"-4"1"-9979,-11 1-55,11-1 2068,-2 6-2133,-16 21-36,13-14-4,-24 95 651,30-98-764,0 0 0,1 0 0,-1 20 1,-2 12 267,-1-14-146,2 1 82,-3-1 0,-16 49-1,17-65-234,0-1-1,-1-1 1,-9 13-1,0-2 3,5-9-3,-11 4-96,0-1 1,-1 0-1,-46 21 1,42-26-236,0-1 0,-39 9 1,41-14-1918,-28 2 0,47-6 24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623 107 1884,'0'0'7266,"1"6"-7028,5 18-73,-6-10-33,-6 13-16,0-13-54,-13 13-45,7-15-34,4-5 18,4-3 6,0-1 1,-1 1-1,0-1 0,0 0 0,-6 3 0,4-1 0,-23 10-5,5-4-18,19-8-11,-11-32-283,13 24 277,1 0-1,0 0 1,0-1-1,0 1 1,0-1-1,-2-11 1,2 9-10,1-1 1,1 0-1,0 0 0,0 0 1,0 0-1,1 0 1,1 0-1,-1 1 0,1-1 1,1 0-1,4-15 0,14-30 41,-16 47-3,-2 2-26,4 0 3,19-15 12,-25 20 17,1 0 1,-1-1-1,1 1 1,-1-1-1,1 1 1,-1 0-1,1-1 1,-1 1-1,1 0 1,0-1-1,-1 1 1,1 0 0,-1 0-1,1 0 1,0 0-1,-1 0 1,1-1-1,0 1 1,-1 0-1,1 0 1,0 1-1,28-1 28,-27-1-27,0 1 0,0 0 0,0 0 0,0 0 0,0 1 0,0-1-1,0 0 1,0 1 0,0-1 0,0 1 0,0 0 0,0 0 0,0-1 0,2 3 0,2 0 2,31 13 75,-31-13 254,-2 3-215,9 18 16,-13-23-127,1-1 1,-1 1 0,0-1 0,0 1-1,1-1 1,-1 1 0,0 0 0,0-1-1,0 1 1,1-1 0,-1 1-1,0 0 1,0-1 0,0 1 0,0-1-1,0 1 1,0 0 0,0-1 0,0 1-1,-1 0 1,-11 61 170,6-51-155,2-3-19,2-6 0,1 1 0,-1 0 1,0-1-1,0 1 0,0-1 0,-1 0 1,1 0-1,0 0 0,-1 0 0,-3 2 1,-60 49 17,64-52-24,1 0 0,0 0 0,-1 0 0,1 0 0,-1 0 0,1 0 0,-1 0-1,0 0 1,1-1 0,-1 1 0,0 0 0,1-1 0,-1 0 0,0 1 0,-2-1 0,4 0 5,-1 0 0,0 0 0,0 0 0,0 1 0,0-1 0,0 0 0,1 0 0,-1 1 0,0-1 0,0 0 1,0 1-1,1-1 0,-1 1 0,0-1 0,1 1 0,-1-1 0,0 1 0,1 0 0,-2 1 0,-4-2 35,-16 2-50,16-1-42,4-8 4,1 3 51,0 0-4,1-1 0,-1 1 0,0 0 0,1 0 0,0 0 0,0 0 0,0 0 0,1-1 0,-1 1 0,1 0 0,0 0 0,0 0 0,3-7 0,6-13 7,-3 12 11,12-9-33,-14 16 10,0 0 38,14-15-19,-15 16 550,-10 6-474,-32 11 111,-51 25 159,-32 13 323,116-50-627,0 1 1,0 0-1,1 0 0,-1 0 0,1 1 0,-8 4 0,-3 2-1,-135 67 767,144-72-734,1 1 50,-1 1-77,3-4-17,1 1 0,-1-1 0,1 1 0,0 0-1,0 0 1,0 0 0,0 0 0,-1 3 0,-11 18 241,14-24-267,0 1 0,-1 0 1,1-1-1,0 1 1,-1-1-1,1 1 1,0-1-1,0 1 0,0 0 1,0-1-1,-1 1 1,1-1-1,0 1 1,0 0-1,0-1 0,0 1 1,0 0-1,1-1 1,-1 1-1,0 0 1,1 9 120,0 1 12,0-1 0,1 0 0,0-1-1,0 1 1,1 0 0,1-1 0,-1 1 0,10 15-1,-3-9 45,14 23 569,46 55 0,-54-74-324,-1 0-1,22 40 1,-36-58-372,0 1 1,1-1-1,-1 0 0,0 1 1,1-1-1,-1 0 0,1 0 1,0 0-1,0 0 0,0 0 1,3 2-1,-3-2-22,0 0 1,1 0-1,-1 0 1,0 0-1,0 1 0,0-1 1,-1 1-1,1-1 1,-1 1-1,1-1 0,1 5 1,24 45 532,-4-4-55,-10-18-247,-10-23 45,0 1-13,8 22-116,-8-23 98,-3-4-267,-1-1 0,1 1 0,0 0-1,-1-1 1,1 1 0,0-1 0,1 1 0,0 4-1,-1 0 20,0 0 818,0 0-469,0 19-107,0-19 186,0-19-7408,0 2 5570,1-10-3630,4-28 123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2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11613,'0'0'2280,"-9"43"-1820,46-1-2532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09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0 3700,'0'0'5986,"-7"5"-5447,-18 18-81,1 0 0,-31 39 1,-14 15 93,-113 100 209,146-143-487,29-29 549,40-34-815,-2-1-1,-1-2 1,38-52-1,1 1-34,-35 44 17,-8 3 27,-3 9 8,-18 21-29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 1352,'0'0'3553,"-6"1"-3102,-47 8 2933,49-8-3076,-2 2-141,0-1-83,-19 13 419,-51 56 209,74-69-682,-1 0 1,0 0 0,1 1 0,0-1 0,-1 1 0,1 0-1,0 0 1,0-1 0,-2 7 0,-3 3 41,-6 11 126,0-1 0,2 1 0,1 1-1,-10 32 1,18-51-172,1 0 0,-1 0 1,1 0-1,0 0 0,1 1 0,-1-1 0,1 0 0,0 1 0,0-1 0,1 0 1,-1 0-1,1 1 0,0-1 0,1 0 0,-1 0 0,1 0 0,3 5 1,-3-2 11,0-4-19,3 1 4,0 1-5,0 1-9,1-1 0,0 0-1,0 0 1,0 0 0,1-1 0,0 0 0,0-1-1,0 1 1,9 3 0,68 27 52,-72-33-29,37-2 143,0-2 0,72-13 1,-61 4-188,-58 11 16,0 0-1,1-1 0,-1 1 0,0-1 1,0 0-1,0 1 0,0-1 1,0 0-1,0 0 0,0-1 1,0 1-1,3-3 0,1 0 5,4-2-14,1 0-1,-1-1 1,17-16 0,-20 17 18,13-9 23,-6 3-39,-2 1 1,42-36 11,-47 42 10,-1-2-9,1 0-9,-3 5-1,-2-1 0,1 0-1,0 0 1,0 0-1,-1 0 1,0 0 0,0 0-1,4-8 1,10-19 0,-1-4 9,-12 27 8,-5 0 6,-3-19-27,3 19-30,0-1 38,-8-22 12,8 23-35,-5 2 0,-22-17 28,14 14 10,7 4-16,3 1-6,1 1 0,-1 0 1,0 1-1,1-1 0,-11-1 0,7 0 0,5 2 5,-1-1 1,1 1 0,0 0-1,-1 1 1,1-1 0,-1 1-1,1-1 1,0 1 0,-1 0-1,-4 1 1,-203 20-27,169-12 32,0 4-12,3-3-19,-9-1 40,23-3-8,19-5-25,0 0 3,-17 5 28,18-5 29,-26 23-30,25-19 2,1 1 17,-14 19-18,14-19-28,3-1-8,-22 53-844,21-52-813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48 2068,'0'0'1042,"1"-6"-764,5-16-77,-5 16 2847,-2 6-3040,-1 0 0,0 0 0,0 0 0,1 0 0,-1 0 1,0-1-1,1 1 0,-1 0 0,0-1 0,1 1 1,-1-1-1,-2-1 0,2 1-1,0 0 0,-1 0 1,1 0-1,-1 0 0,1 1 0,-1-1 1,1 1-1,-1 0 0,1-1 0,-1 1 1,-4 1-1,-1-2 0,6 0-11,-1 1 0,0 0 0,1-1 0,-1 1 0,0 0 0,1 1 0,-1-1 0,0 0 0,1 1 0,-1 0 0,-3 1 0,-23 5 50,16-1-4,-26 22 372,4-5 210,21-9-154,1-1-287,2 2-1,0 0 1,1 0 0,0 1 0,1 0 0,1 0 0,-7 21 0,12-26-51,1 0 1,0 0 0,1 0-1,0 1 1,1-1 0,0 0-1,1 0 1,0 0 0,5 18-1,-4-22-71,0 0-1,0 0 1,1 0-1,0 0 0,0-1 1,0 1-1,1-1 1,0 0-1,1 0 1,-1-1-1,1 1 0,0-1 1,0 0-1,1 0 1,9 6-1,-1-3-35,1 0 0,0-2-1,0 0 1,0 0 0,0-1 0,1-1-1,0-1 1,0 0 0,0-1 0,32-1 0,-19-2-25,-1-2 0,1 0 0,0-3 1,-1 0-1,35-13 0,-48 13 8,0 0-1,-1-1 1,23-15-1,-3-1-3,-29 19-4,0-1 0,0 0 0,-1 0 0,1 0 1,-1 0-1,-1-1 0,1 0 0,-1 0 0,0 0 0,0 0 0,-1 0 0,1 0 0,-1-1 0,-1 1 0,1-1 0,-1 0 0,-1 1 1,1-1-1,-1 0 0,0 0 0,-1 1 0,1-1 0,-1 0 0,0 1 0,-4-11 0,1 5-5,-1 0-1,0 1 0,0-1 1,-1 1-1,-1 1 1,0-1-1,0 1 1,-1 0-1,0 1 0,-1-1 1,0 2-1,-1-1 1,-11-7-1,9 9-6,-1 1 1,0 0-1,0 1 0,-1 0 0,0 1 0,0 0 1,-28-3-1,39 7 11,-20-3 5,0 1 0,0 1-1,-1 1 1,1 2 0,-44 7 0,63-9-3,-1 1 0,1 0 0,-1 0 0,1 1-1,0-1 1,-1 1 0,-7 4 0,-2 2-3,0-3-1,11-4-1,0 0 1,-1 0-1,1 0 1,0 1 0,0 0-1,0-1 1,0 1-1,1 0 1,-1 0 0,-3 4-1,-19 16 3,19-17-11,1 1-15,-14 19-38,14-19-223,4 0-5009,-3 25 2442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6:1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186 149 1464,'0'0'3635,"-8"-1"-3650,-26-2-8,25 2 59,-1 7 92,-28 19 386,23-12 200,-40 62 323,48-58-705,4-4-228,0 0-1,2 1 1,-1-1-1,2 0 1,0 0-1,0 1 1,4 21 0,-2-26-68,0 0 0,1 0 1,-1 0-1,2 0 1,-1 0-1,1-1 1,1 0-1,-1 0 1,2 0-1,-1 0 1,1-1-1,0 0 0,9 9 1,1-3 5,0-1 0,1-1 1,0 0-1,0-1 0,1 0 0,35 11 1,-26-12-12,2-1 1,-1-1 0,1-2 0,37 2 0,-23-5 19,-1-2 0,1-3 0,-1-1 0,0-1 0,0-3 0,64-20 1,-84 21-23,-1-1 0,0-1 0,-1-1 0,0-1 0,32-22 0,-44 27-17,0 0-1,-1-1 1,0 0-1,0 0 1,-1 0-1,0-1 1,0 0-1,-1 0 1,0-1-1,0 0 1,-1 1-1,0-1 1,0-1-1,-1 1 1,3-18-1,-5 14 18,0 0-1,-1-1 1,0 1-1,-1-1 1,-1 1-1,-6-26 1,1 12-36,-3-1 0,-14-31 0,20 49 7,-1 2 1,0-1 0,-1 0-1,0 1 1,0 0-1,-1 1 1,0-1-1,0 1 1,-1 0-1,0 1 1,-9-6-1,4 4-1,0 1 0,0 1 1,-1 0-1,1 1 0,-1 0 0,0 1 0,-17-2 0,8 2-3,-1 2-1,1 1 1,-1 0-1,1 2 0,-1 1 1,1 1-1,-1 0 1,1 2-1,-31 11 0,-87 41-16,137-55 17,0 0 0,0 0 0,0 0 1,0 0-1,0 1 0,0 0 0,-3 3 0,-1 0-5,1-1-65,0 3-3225,-29 32 1017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786 0 2604,'0'0'1588,"-5"0"-1202,-10 0-204,3 0 2414,19 5-2135,14 10-255,32 23 459,83 78 1,-126-103-616,1 0 1,-2 0-1,0 1 1,10 19-1,-16-28 4,-6-1-28,-13 14-12,8-13-19,0-2 0,0 1 0,-1-1 0,-11 3 1,16-5-8,-7-1-6,-13-3-28,12-1 0,-11-10 4,17 11-3,-5-11-30,10 13 71,0 0 0,0 0 0,0 0 1,0 0-1,0 0 0,0-1 1,0 1-1,0 0 0,1 0 1,-1-1-1,0 1 0,1-1 1,-1 1-1,1 0 0,-1-1 1,1-2-1,-6-17-7,5 15 211,-5 9-174,-123 71-32,105-55-8,-1 3-12,24-22 26,0 1 1,0 0 0,-1 1 0,1-1 0,0 0 0,0 0 0,0 0 0,0 1 0,0-1 0,0 0 0,1 1 0,-1-1 0,0 1 0,1-1 0,-1 1 0,0 2-1,0 0-3,1-3 3,0-1-1,0 0 1,-1 1-1,1-1 1,0 0-1,0 1 1,0-1 0,0 1-1,0-1 1,-1 0-1,1 1 1,0-1-1,0 0 1,0 1-1,0-1 1,0 1 0,0-1-1,0 0 1,0 1-1,1-1 1,-1 1-1,0-1 1,0 0-1,0 1 1,6 18 3,-6-18-3,0-1 0,0 1 1,0-1-1,0 0 0,1 1 1,-1-1-1,0 0 0,0 1 1,0-1-1,1 0 1,-1 1-1,0-1 0,0 0 1,1 0-1,-1 1 0,0-1 1,0 0-1,1 0 0,-1 1 1,0-1-1,1 0 1,-1 0-1,0 0 0,1 0 1,-1 1-1,1-1 0,-1 0 1,0 0-1,1 0 0,0 0 1,17 5-5,1 0 0,0-1 0,1-2 0,-1 0 0,0 0 0,1-2 0,38-4 1,-37 2 24,-16 1-32,-13 1-231,-19 0 235,0 2 0,-45 7 0,-43 24-28,110-32 71,-24-1-212,30 4 203,3 12-11,-3-12 65,-6-4-117,-4-3-3,1 1-1,-1-1 0,1 0 1,0-1-1,0 0 1,0 0-1,-11-8 0,3 0-115,0 0-1,-17-19 1,25 19 32,-4-12 40,-14-48 0,25 66 106,4 12-10,26 45 55,-27-47 156,-8-1-223,-16 4 164,1 2 0,0 1-1,0 0 1,1 2 0,0 0 0,-29 24-1,-4 10 96,-78 50 0,126-92-326,-2-1-417,-55 21-4424,57-22 2959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3064,'0'0'954,"5"9"-13,16 24-127,-15-18-208,-2 12-128,-3-21-148,-2 1-80,-3 21-110,3-21 45,-4 0-162,-16 20-37,16-21 44,-3-4-66,-20 7 60,21-7-10,2-9-66,-14-23 67,13 15 6,0-13-9,5 21-50,1-26 18,0 26 1169,-5 13-868,-24 31-30,5-10-205,1 3-263,18-24-1023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3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0 2880,'0'0'4807,"0"8"-4361,1 0-295,-1-4-71,0-1-1,1 1 0,-1-1 0,0 1 1,-1 0-1,1-1 0,-1 1 0,-1 4 0,1 1 45,1-5-33,0 1-1,-1-1 1,0 0-1,0 1 0,-1-1 1,-2 8-1,-3 8 73,-1 1-1,-1-1 0,-1 0 1,-1-1-1,0 0 0,-1-1 1,-1 0-1,-1-1 0,-24 23 1,21-24-151,-1-1 0,-1-1 0,0-1 0,-22 12 0,-5-6-10,10-6 4,-1-4-5,29-8-33,6-8-1491,-8-23 1299,8 22 102,9 3-24,24-14 174,-24 14 160,-2 12-150,14 20 82,-13-14 44,-4-8-97,-1-3-40,-1 0 0,1 0 1,-1 0-1,1 0 0,-1 0 0,0 0 0,0 0 1,1 0-1,-1-1 0,-1 1 0,1 0 0,0 0 0,-1 4 1,-16 51 402,15-50-386,-6-1-14,-3 4-248,-1-1-1,0 0 1,0-1 0,-1 0 0,0-1 0,0 0 0,-1-1-1,0-1 1,-17 5 0,27-9-141,1 0 1,0-1-1,-1 1 0,1-1 0,-1 0 1,1 0-1,-1 0 0,-3-1 0,-1 0-340,1 1-1493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0 2080,'0'0'3054,"2"7"-2858,0 0-164,-1-4-19,0 0 0,0-1 0,-1 1 0,1 0 0,-1 0-1,0 0 1,1 3 0,-1-2 0,-1 0 0,1 0 0,0 0 0,-1-1-1,0 1 1,0 0 0,0-1 0,-3 6 0,1 1-2,0-1 16,1-1 8,-10 24-4,9-24 3,-4-13-2672,-21-16 2594,20 15 1026,4 13-925,-1 1-42,-14 17 330,16-22-337,0 0-1,0-1 1,0 1 0,0-1-1,0 0 1,-6 3-1,0 0-6,2-1-21,-36-4 1,35 0-13,3-6-202,-14-21 177,12 13 56,-3-14-56,8 21 183,2 14-106,1 1-6,-1-4-3,0-1 0,0 1 1,0 0-1,0-1 1,0 1-1,-1-1 1,-1 7-1,-3 22-3,3-24-16,2 1 41,0 32 180,-2-34 51,-8 20 140,8-21 460,-3 2-593,-14 22-52,14-23-21,-1 0 29,-19 20-16,19-20 340,-1-1-409,-22 18-91,22-17 5,-1-7-53,-35 4 26,36-7 15,-22-11-23,22 10-18,0-5 44,7 8-47,-12-15 20,-15-27 0,23 36-17,1 0 0,-1 0 0,2 0 0,-1-1 0,1 1 0,0-1 0,1 1 0,-2-16 0,6 1 41,0-1-1,1 1 0,11-34 1,-15 55-43,0 0 1,1 0-1,-1 0 0,0 0 1,1 0-1,-1 0 1,1 0-1,-1 1 1,1-1-1,-1 0 0,1 0 1,0 0-1,-1 1 1,2-2-1,23-23-40,-19 19-103,0 1-620,17-14-886,-17 14-427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3464,'0'0'732,"52"16"-108,-10-12 105,10-4-541,-9-4-248,8-12-1701,-8 0 49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 0 2172,'0'0'3861,"0"9"-3675,1 2-140,0-6-19,-1 1 0,0-1 0,0 1 0,-1-1 0,-1 8 0,-1 15-3,2-21-4,-3 1-3,-11 22-16,11-23-40,-5-8-2322,-25-4 2417,33 4-48,0 1 0,0 0 0,0 0 0,0 0 0,1 0 0,-1 0 0,0 0 0,0 0 0,0 0 0,0 0 0,0 0 0,0 0 0,0 1-1,1-1 1,-3 1 0,-5 1 39,5-2-23,0 1 0,0 0 0,0 0 0,0 0 0,0 0 1,1 0-1,-1 1 0,0-1 0,1 1 0,-5 3 0,-21 14 141,21-14 27,0 1-65,-22 19-23,22-19 152,-12-9-417,17 2 170,0 1 1,0-1-1,0 1 1,-1 0-1,1-1 1,0 1-1,0 0 0,0 0 1,-1 0-1,1 1 1,0-1-1,0 0 1,-3 2-1,-4-2 111,5 0-47,1 0-1,-1 0 1,1 1-1,-1-1 1,1 1-1,-1 0 1,1 0 0,0 0-1,-1 0 1,-3 3-1,-15 5 130,-200 74 1860,192-76-1944,1-1-1,-1-1 0,0-2 0,-57-1 1,80-2-129,3-5-4054,-12-23 2125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 1 6301,'-23'9'694,"0"-2"1,-1 0-1,1-1 1,-1-2-1,-32 3 1,-74-9 1639,114-2-2170,-15-8-77,24 9-71,14 0-30,24-10 19,-15 10 38,16 3 173,-31 0-193,0 0 0,-1 0 0,1 0-1,0 0 1,0 0 0,0 0 0,-1 0-1,1 1 1,0-1 0,0 0 0,-1 0-1,1 1 1,0-1 0,0 0 0,-1 1 0,1-1-1,0 1 1,-1-1 0,2 2 0,28 19 529,-29-21-520,0 1 0,-1-1-1,1 1 1,0-1 0,0 1-1,-1 0 1,1-1 0,-1 1-1,1 0 1,0-1 0,-1 1 0,1 0-1,-1-1 1,0 1 0,1 0-1,-1 0 1,0 0 0,1 1-1,2 7 57,0 0 0,-1 0 0,0 0-1,-1 0 1,0 0 0,0 0 0,-1 0-1,0 1 1,0-1 0,-1 0 0,-1 0-1,1 0 1,-1 0 0,-5 11-1,0-4-110,-1-1 0,0 0-1,-1-1 1,0 0-1,-2 0 1,1-1-1,-2 0 1,0-1-1,0 0 1,-1-1-1,-27 18 1,12-12-799,0-1 0,-1-1 1,-1-1-1,-1-2 0,-38 11 1,-25-1-3236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4096,'45'4'1501,"4"-4"-805,-3 0 288,-4-4-676,1-8-1664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4684,'0'0'4489,"0"32"-3805,34-48-6065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0 808,'0'0'3566,"-6"8"-2996,-19 22-7,19-23-43,2 0-85,-11 20-64,11-20-28,-1 1-2,1 2-227,2-6-52,0 0-1,0 0 0,0 0 1,-1 0-1,1 0 0,-1 0 1,0-1-1,-3 4 0,0 2 19,3-5-43,-1 0 0,1 0-1,-1 1 1,0-2 0,1 1 0,-7 4 0,0 2-16,-33 25 41,-43 33-21,83-64-71,0-1 0,-1-1-1,1 1 1,-1 0 0,0-1 0,0 0 0,0 1 0,-7 1 0,1 1-143,1-1-825,2 0-484,-21 10-184,21-11-45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2548,'0'0'912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5 2508,'0'0'4295,"-2"7"-4141,-5 26 96,2-25-138,-23 37 24,-1 0 32,1 1 10,9-13-124,14-25 5,0-1 12,-14 22 93,14-21 347,0-2-320,-16 18-103,16-17 315,-2-11-239,-22-12-2,28 15-156,1 1 0,-1 0 0,0-1 0,1 1 0,-1-1 0,0 1 0,1-1 0,-1 1 0,1-1 0,-1 1 0,1-1 0,-1 1 0,1-1 0,-1 0 0,1 1 0,-1-1 0,1-1 0,-3-3 9,0 0 0,0-1 0,1 0 0,0 1 0,0-1 0,0 0 0,1 0 0,0 0 0,0 0 1,1 0-1,-1 0 0,1 0 0,1 0 0,-1-1 0,1 1 0,2-8 0,0 2 2,-3 8-12,1 0 0,0 1 0,1-1 0,-1 0 0,1 1 0,0-1 0,0 1 0,2-4 0,25-43-64,-10 18-204,-15 24-670,5 3-762,25-18-477,-25 17-84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4288,'0'0'2981,"-14"41"-2177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7117,'0'0'132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6233,'0'0'5124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4612,'28'8'2173,"9"-5"-489,-2 5-1460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4:43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5917,'43'-8'2496,"-6"8"-2344,-51 57-6021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3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1148 61 7925,'11'-2'518,"2"1"195,-3 1 3058,-13 6-3205,-5 7-365,0-1 1,0 0 0,-2-1-1,-14 14 1,-53 46 119,21-21-226,21-18-68,-75 78-12,94-92 6,1 0 0,1 1 0,1 1 0,-17 34 1,16-20 112,1 0 0,1 1 0,-9 51 0,-10 111 907,27-166-808,2-13 12,1-9 37,0 1-1,-1 0 1,0 0 0,0-1-1,-1 0 1,-4 12 0,-6-12 565,7-4-716,-11 8 254,-1 0 0,-1-1 0,1-1 0,-31 13 0,33-19-181,0 0 0,0-1 0,-1-1 0,1-1 0,-1 0 0,1-1 0,-1-1 0,1 0 0,-1-1 0,1-1 0,-31-7 0,33 5-102,1 0 0,-1-1 1,1-1-1,0 0 0,1 0 0,-1-2 0,2 1 1,-1-1-1,1-1 0,0 0 0,0-1 1,1 0-1,1 0 0,-13-18 0,12 11-52,0 0-1,1-1 0,1 1 0,1-2 0,-8-29 0,7 15-21,2-1-1,-3-46 1,8 51-114,1 1 1,1-1 0,2 1-1,1 0 1,1 0 0,2 0-1,0 1 1,15-35 0,-2 17-1773,1 1 0,3 1 0,58-79 0,-58 91-439,3 1 1,38-35-1,-1 6-2610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21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58 3696,'0'0'3201,"7"2"-2220,23 10-185,253 105 2340,-260-103-2996,-18-11 109,-5-2-236,0 0-1,1 1 1,-1-1 0,0 0-1,1 1 1,-1-1 0,1 0-1,-1 1 1,1-1 0,0 0-1,1 2 1,3 7 2,-3 14 15,-2-24-29,1 1 1,-1-1 0,0 1 0,-1-1-1,1 1 1,0-1 0,0 0-1,0 1 1,0-1 0,0 1-1,0-1 1,0 0 0,-1 1-1,1-1 1,0 0 0,0 1 0,0-1-1,-1 0 1,1 1 0,0-1-1,-1 0 1,1 1 0,0-1-1,-1 0 1,1 1 0,-7 6-1,-1-1 1,1 0-1,-1 0 0,0 0 1,-1-1-1,1 0 1,-1-1-1,-15 6 0,-2-2-24,17-8-19,-10-6-11,8-1-1,3-1 34,1-1-1,0 0 0,1 0 0,0 0 0,0 0 0,1-1 1,0 0-1,1-1 0,0 1 0,-3-17 0,4 8-18,1-1 1,1 1-1,1-1 0,1 1 0,0-1 1,7-28-1,-7 43 24,-1 3 16,0 1-1,1 0 1,-1 0 0,0 0-1,0 0 1,1 0 0,-1 0-1,1 0 1,-1 0 0,1 0-1,-1 0 1,1 0 0,0 0-1,-1 0 1,1 0 0,0 0-1,0 1 1,0-2 0,4-4 121,-6 20-120,1 0 0,-2 0 0,1-1 0,-2 1 0,0 0 0,-1-1-1,0 0 1,-1 0 0,-9 18 0,-95 135-43,98-151 47,4-3 8,-8 22-5,13-28-12,0 1 0,1-1 0,0 0 0,-1 0-1,2 0 1,-1 1 0,1-1 0,0 0 0,0 1 0,1-1 0,0 0-1,0 1 1,2 6 0,3-6-28,4 0 31,-1-1 0,1-1 0,0 1 0,1-1 0,-1-1 1,1 0-1,0-1 0,0 0 0,19 3 0,-5-5 1,28-3 1,35-1 47,-84 3 14,-4 24-9,0-24-54,0 1 1,0-1-1,0 0 0,0 1 1,0-1-1,0 1 0,0-1 1,0 0-1,0 1 0,-1-1 1,1 0-1,0 1 1,0-1-1,0 0 0,0 1 1,0-1-1,-1 0 0,1 0 1,0 1-1,0-1 0,-1 0 1,1 0-1,0 1 1,0-1-1,-1 0 0,1 0 1,0 1-1,-1-1 0,-4 4-3,-4 4-1,0-1 0,0 0-1,0-1 1,-1 0-1,0-1 1,-21 9-1,15-9 0,-3 2-12,-31 13 1,16-3 16,30-16-1,0 1-3,0 0 0,-1 0-1,1 1 1,0-1-1,-5 5 1,8-5 1,-1-1 1,1 1-1,0 0 0,0 0 0,0 0 1,0-1-1,0 1 0,0 0 0,-1 4 1,2-6 2,0 0 0,0 1 0,0-1 0,0 0 0,0 0 0,0 0 1,0 1-1,-1-1 0,1 0 0,0 0 0,0 0 0,0 1 0,0-1 0,0 0 0,0 0 0,0 1 1,0-1-1,0 0 0,1 0 0,-1 0 0,0 1 0,0-1 0,0 0 0,0 0 0,0 0 1,0 1-1,0-1 0,0 0 0,1 0 0,-1 0 0,0 1 0,0-1 0,0 0 0,0 0 0,1 0 1,-1 0-1,0 0 0,0 0 0,0 1 0,1-1 0,-1 0 0,0 0 0,1 0 0,5 5 2,2-1 0,-1 0-1,0 0 1,1-1-1,-1 1 1,1-2 0,16 4-1,-14-5 4,1 0-1,-1-1 1,14-1 0,-19 0 128,-13 2-153,-9 3 10,0-2 1,-1 0-1,1-1 0,-1-1 1,1-1-1,-30-4 0,18-4 9,0-1-1,1-1 1,-47-27-1,37 17 2,-10-3 11,23 14-13,19 7 8,17 41-30,-8-31 26,-1-5-2,-1 1-1,0-1 1,0 1 0,0-1-1,0 1 1,0 0 0,-1 0 0,1-1-1,0 5 1,5 30 22,-1-12-3,-5-13-4,-5 13-1,3-19-8,-3-2-20,-18 12 0,17-12 19,5-4-6,0 0 0,0 0-1,-1 0 1,1 0 0,0 0 0,0 0-1,0 1 1,0-1 0,-1 0-1,1 0 1,0 1 0,0-1-1,0 1 1,-2 0 0,-22 10-9,-17 0-3,5 2 13,0 0-13,-18 3 0,54-16 14,0 0 0,0 0 0,0 1 0,0-1 0,0 0 0,1 1 0,-1-1 0,0 1 0,0-1 0,0 1 0,0-1 0,1 1 0,-1 0 0,0-1 0,0 1 0,1 0 0,-2 1 0,2-2-1,0 0 0,0 1 1,-1-1-1,1 0 1,0 0-1,0 1 0,-1-1 1,1 0-1,0 0 0,-1 1 1,1-1-1,0 0 1,-1 0-1,1 0 0,0 1 1,-1-1-1,1 0 0,0 0 1,-1 0-1,1 0 1,-1 0-1,1 0 0,0 0 1,-1 0-1,1 0 0,-1 0 1,-1 5 55,-8 14 41,9-9 8,3 1 3,2-1 0,-1 0 0,6 10 0,-4-10 9,-1 0-1,0 1 1,-1-1 0,3 16-1,-3-6 2,-1 1-1,-1 0 1,-1 0-1,-1-1 1,0 1-1,-2 0 1,-6 24-1,9-44-116,-6 20 15,0-1-1,-2 1 1,0-1-1,-19 32 1,12-23-1809,8-24-512,-24 19-1096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22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5597,'0'0'1004,"37"-21"516,-31-14-4297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22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 4948,'11'6'444,"-1"1"0,-1 0 0,1 1-1,-1 0 1,13 15 0,35 51 964,-23-28-815,-22-30-451,18 22 202,-2 0 1,37 70 0,-64-107-344,-1-1 1,0 1 0,0-1 0,0 1-1,0 0 1,0-1 0,0 1 0,0-1-1,0 1 1,0 0 0,0-1 0,0 1-1,0-1 1,-1 1 0,1-1 0,0 1 0,0 0-1,0-1 1,-1 1 0,0 0 0,-2 10 25,-4-6-47,-17 12 11,-2-2-1,-35 18 1,33-18 23,22-9 5,1-1 0,0 1 1,0 0-1,0 0 0,0 1 0,1-1 0,0 1 0,1 0 0,0 0 0,0 1 0,0-1 0,1 0 0,0 1 0,-2 13 0,0 13 325,2-1-1,1 39 1,1-47-96,4 78 252,-1-67-395,-2 0 0,-1-1-1,-9 65 1,4-70-54,-2 0 0,-17 44 0,20-63-251,-1 0 1,0-1 0,-1 1 0,0-2 0,-1 1 0,0 0 0,-1-1 0,0-1 0,0 1-1,-15 11 1,-6 1-1373,29-20 1431,-1 0 0,0-1 0,0 1 0,0-1-1,1 1 1,-1-1 0,0 1 0,0-1 0,0 1 0,0-1 0,0 0 0,0 0 0,-2 1 0,-25 4-2093,20-3-141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2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0 3960,'0'0'6008,"4"8"-5639,15 25-146,-12-17-100,2 24-24,-9-33-92,0-1 0,-1 1 0,1-1-1,-1 1 1,-1-1 0,1 0 0,-1 1-1,-4 8 1,-21 37 8,26-51-17,0 1-1,0-1 1,0 0 0,0 0 0,0 0 0,0 0 0,0 0 0,0 0 0,0 0 0,0 0-1,-2 1 1,-71 53 1,72-53 0,-1 0 1,0 1-1,1-1 0,-1-1 1,0 1-1,0 0 0,-1-1 1,1 1-1,-4 0 0,-1 1-5,-7 2 10,-21-2-26,-2-10 18,31 5 5,0-4-30,-22-19 47,22 19 206,6 13-87,-23 242 275,19-195-439,4-42-76,-1-1 0,-1 0 0,-4 16 0,-4 11-3086,-1 6 114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1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438 374 1052,'0'0'1554,"-1"6"-1182,-2 0-175,2-4 117,1 0 0,-1 0 0,0 1 0,1-1 0,-1 0 0,1 0 0,0 1 0,-1 2 0,-6-12-302,-21-19 5,27 25-19,0 0 0,0 0 0,0 0-1,0 0 1,0 0 0,0 0 0,0 0 0,1 0 0,-1-1 0,0 1 0,1 0 0,-1-2 0,-2-3 8,-5-12-4,1 1 1,0-2 0,1 1 0,1-1-1,1 0 1,1 0 0,-2-26 0,5 38-10,0-25 7,5-40-1,-4 67-11,13-26 84,-11 25 73,3 1-5,17-12 30,-23 17-158,1-1 0,-1 1 1,1-1-1,0 1 0,-1-1 1,1 1-1,0 0 0,-1-1 0,1 1 1,0 0-1,0 0 0,-1 0 1,1-1-1,0 1 0,0 0 0,-1 0 1,1 0-1,1 0 0,21 0 137,0 1-1,0 1 1,30 5-1,167 40 660,-214-45-621,-10 4-200,-53 71 30,-106 111 0,128-153 4,-1-1-1,-2-2 1,-2-2 0,-82 49 0,118-77-27,0 1 0,0-1 0,0 0 0,0-1 0,0 1 0,-1-1 0,-4 1 1,-1 0 10,2 1-2,4-12-110,3 6 90,-3-4-22,1 0 1,0-1-1,0 1 0,1 0 0,0-1 0,0 0 1,1 1-1,0-1 0,0 0 0,1 0 0,0 1 1,1-1-1,-1 0 0,1 0 0,4-11 0,-4 12 23,-1 5 13,0 0 0,1-1 1,-1 1-1,1 0 0,0 0 1,0 0-1,0 0 0,0-1 1,0 1-1,0 0 0,0 1 1,1-1-1,2-3 0,15-20-9,-14 19 164,4 7-1,25 4 65,-26-3 64,-3 6-21,0 0-172,-1 1-1,0-1 0,0 1 1,-1 0-1,0 0 0,-1 0 0,1 1 1,-2-1-1,0 0 0,0 1 0,0-1 1,-2 10-1,-3 4 118,-1-1 0,-1 0 0,-17 41 1,12-44-90,-56 83-22,52-83-93,-25 22-1,19-22-1,-23 14-166,40-30-36,0 1 0,-1-1 0,1 0 0,-1 0-1,1 0 1,-1-1 0,0 1 0,-6 1 0,-1 0-430,3 1-1955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1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4820,'0'0'5325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1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3372,'0'0'3373,"-14"56"-1649,-6 10-1116,-3-13-212,17-8 8,-31 24-344,8-11-12,1 3-452,-9-13-4585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2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4032,'43'0'2385,"-14"53"-1949,-6-13-8,-9 23-452,9-7-932,-17-16-989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647 1 2156,'0'0'2339,"1"7"-1357,9 41 1182,-6-28-1827,1-1 0,-2 2 0,-1-1 0,-1 0 0,0 0 0,-1 0 0,-6 34 0,0-32-219,-1 0 0,-1-1 0,-1 1-1,-1-1 1,0-1 0,-25 34 0,-2-5-64,-57 57 0,68-79 4,-1 0 1,-2-2-1,-1-1 1,-39 24-1,55-40-372,1 0-1,-1-1 0,0-1 1,0 0-1,-1-1 1,0 0-1,0-1 0,0-1 1,0 0-1,0-1 0,-1-1 1,1 0-1,-20-3 0,-10-5-2610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2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0 4456,'0'0'2049,"-22"61"-869,-16 24-272,4 21-196,-9 18-188,-2 2-292,2 9-72,0 0-108,0-9 16,-3 0-120,3-12-260,1-8-1488,-1-11-860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3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9197,'14'-32'1300,"24"11"-92,13 5-396,12 0-428,17 6-172,14 2-140,-5 8-528,-18 0-1640,-5 0-2024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1 1648,'0'0'2834,"7"5"-2563,21 14 18,-27-19-271,0 1-1,0-1 0,0 1 1,0 0-1,-1-1 0,1 1 1,0 0-1,-1-1 0,1 1 1,0 0-1,-1 0 0,1-1 1,-1 1-1,1 0 0,-1 1 1,4 4 56,-1 0-30,0-1 1,0 1 0,-1 0-1,0 0 1,0 1 0,0-1-1,-1 0 1,1 1 0,-2-1 0,1 1-1,-1 6 1,0 22 10,-2-18 12,-8 15-32,8-24-33,-4-14-214,-19-19 188,19 19 171,2 18 94,0 5-114,-3 4 63,1 0 0,2 1 0,0 0 1,-2 44-1,6-14-62,0-22-118,0-23-104,-8-4-435,-26 8 108,33-11 404,0 0 0,1 0-1,-1 1 1,0-1 0,1 0-1,-1 0 1,0 0 0,1 0-1,-1 0 1,0 0 0,1 0 0,-1 0-1,0 0 1,0 0 0,1 0-1,-1 0 1,0 0 0,1 0-1,-1-1 1,0 1 0,1 0-1,-1-1 1,-1 0 0,-8-2-121,5 1 55,1 0 0,-1 1 0,1-2 0,0 1 0,-1 0 0,1-1 0,-7-6 0,-45-30-210,22 14 215,25 19 43,-48 6 912,51 9-175,-44 69 555,48-76-1199,1 0-1,-1 0 1,1 0 0,0 1-1,0-1 1,0 0 0,0 1-1,0-1 1,0 1 0,1 0-1,-1 2 1,1-1-8,-1 0 0,0 0 1,0 0-1,0 0 0,0 0 0,-3 6 0,1 1-8,-14 30 32,-6 3-1476,7-11-729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3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9269,'43'8'2444,"-6"0"-1088,-29-41-8940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3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6177,'0'0'2396,"0"40"-6881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5589,'0'0'836,"42"50"-244,-19-5 28,-23 0-220,-14 3 108,0 2-208,-18 3-96,4 3-156,-1-3 4,6-3-72,-5-10-132,8 1-3585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1 2380,'0'0'1503,"-7"6"-707,-4 3-567,1 0-1,0 1 1,0 0-1,1 1 1,1 0-1,0 1 1,0-1-1,1 1 1,1 1 0,0 0-1,0-1 1,1 2-1,-5 24 1,-2 31 621,3 1 0,0 130 1,9-179-700,-1 0 0,0 0 0,-2 0 1,0 0-1,-1-1 0,-13 37 0,16-54-134,0-1 0,0 1 0,0-1 0,-1 0 0,1 0-1,0 1 1,-1-1 0,0 0 0,0 0 0,1 0 0,-5 2-1,0 1 38,5-2-23,-1-1 1,1 0-1,-1 0 1,0 0-1,0-1 1,0 1-1,0 0 1,0-1-1,0 1 1,-1-1-1,-2 2 1,-2 0 48,7-2-70,-1-1 0,1 0 0,-1 1 0,1-1 1,0 0-1,-1 0 0,1 1 0,-1-1 0,1 0 0,-1 0 1,1 0-1,-1 1 0,1-1 0,-1 0 0,1 0 0,-1 0 1,1 0-1,-1 0 0,1 0 0,-1 0 0,1 0 0,-1 0 1,0-1-1,-24-2 162,25 3-164,-1 0-1,0 0 1,0 0-1,1 0 1,-1 0-1,0-1 0,1 1 1,-1 0-1,0 0 1,1-1-1,-1 1 0,1-1 1,-1 1-1,0 0 1,1-1-1,-1 1 0,1-1 1,-1 0-1,-7-7 4,1 0-1,-1 0 1,2-1-1,-1 0 1,1 0-1,1-1 1,0 1-1,0-1 0,1 0 1,0-1-1,0 1 1,2-1-1,-1 1 1,-1-15-1,2 8-36,1 0 0,0 0 0,2 0-1,0 0 1,0 0 0,2 0-1,0 0 1,8-25 0,-10 39-123,0-1 1,0 1-1,0 0 1,1 0 0,-1 0-1,1 0 1,0 0-1,0 0 1,0 0-1,3-3 1,1-1-461,5-9-2160,20-24-704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4281 274 2940,'0'0'1120,"-7"-7"-784,-1-2-263,-27-26 209,-10-2 387,36 28-585,-33-23 255,19 17-299,0 0 0,-1 2 0,-1 1 0,0 1 1,-35-11-1,-3 10-22,-1 3-1,-75-2 1,85 7 6,-481 14 4,478-7-27,-358 26-22,261-17 20,1 8 0,1 6 0,2 6 0,-147 53 1,-123 95 176,302-124 111,-38 20 85,-160 106-1,284-160-317,1 2 0,0 1 1,2 1-1,1 2 0,1 0 0,2 2 0,1 1 0,1 1 0,2 1 0,1 1 0,-23 53 0,-4 30 131,-37 140 1,-15 216 354,82-341-450,1 198 1,16-327-89,-15 373 79,-63 347 0,76-662-75,-4-6-42,-7 98 46,12-75 20,7 150-14,-4-210-22,1 1 1,1-1-1,11 30 1,-10-32-1,-1 3 7,0 21-8,1-20 22,10 19 4,-8-22 1,11 23-50,4-2 44,-17-30-26,4-1 42,42 37 3,-23-22-33,0-2 1,52 28-1,-54-39 5,-1 0 0,1-2 0,1-1 0,-1-1 0,1-1 0,0-1-1,0-1 1,0-2 0,0-1 0,34-5 0,-12-3 2,-1-2-1,0-1 1,-1-3-1,77-36 1,-35 12 6,96-28-1,171-64 16,47-52-19,-338 156 13,2 2 0,72-17 1,36 3-14,-1 1-78,7-1 78,-49 12-5,20-7 16,235-57-1,-7-29-7,-245 68 19,333-137 64,-421 165-69,86-60 0,-86 52-46,39-31 118,-3-4 1,-3-4 0,75-85-1,-67 55-31,-77 86-1,-1 0 0,-1 0-1,-1 0 1,0-1 0,9-28 0,-5 0 12,-1-1-1,6-62 1,-2-94 87,-10 107-142,94-633-8,-97 718-15,5-51 21,-1 0-1,-6-119 0,-3 147 51,-1 0 1,-1 0-1,-2 0 0,-1 1 1,-1 0-1,-24-51 0,-103-166 49,132 242-122,-13-20 2,-1 2-1,-2 1 1,0 0 0,-1 1 0,-1 1 0,-1 1 0,-1 2-1,-1 0 1,0 1 0,-39-18 0,-21-6 2,-181-57 1,184 68-5,2-4-1,1-3 1,-95-62-1,170 96 2,0 1 1,0-1-1,0 1 1,-1 0-1,1 1 0,0-1 1,-5 0-1,-6-3-2,4 1 2,0 1 0,0 0 1,-1 1-1,1 0 0,-1 0 0,0 1 0,1 1 1,-16 1-1,-12 3-11,35-3-33,-63 17-147,14 2-3594,10 1 977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1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1364 142 912,'-53'-22'-61,"-2"2"1,-97-22-1,-117-1 959,232 39-657,-3-1 133,-43 0 1,68 5-325,1 1 1,0 1 0,0 0-1,-1 0 1,1 2-1,-23 8 1,26-8-38,-24 14 40,-31 22 205,2 3-1,-116 100 0,166-129-217,1 0 0,1 2-1,0-1 1,-16 28 0,-31 72-51,48-88 32,1 0 0,0 2 0,3-1 0,0 1 0,2 0 0,-3 37 0,8 177 167,2-193-204,2 10 40,2 0-1,20 80 1,48 112-1,-58-206 28,1-2 0,3 0 0,2-1 0,2-2 0,1 0 0,2-1 0,2-2 1,1-1-1,3-1 0,0-2 0,58 46 0,-61-57-21,2-1 0,1-2 0,0-1 0,50 20 0,-59-30-12,1-1 0,0-1 0,0-1 0,0-1 0,1-1 0,-1-2 0,39 0 0,-26-5 31,0-1 0,-1-2 0,1-1-1,-2-2 1,1-2 0,-1-1 0,-1-2-1,50-27 1,-35 12-21,-1-2 0,-1-2 0,-2-2 0,77-76 0,-100 87-15,-2 0 1,0-1-1,-2-1 0,-1-1 0,0-1 1,-3 0-1,0-1 0,14-39 0,-22 44-71,0 1-1,-2-1 1,0 0-1,-2 0 1,0 0-1,-2 0 1,-1-1-1,0 1 1,-2-1-1,-1 1 1,-10-39-1,4 29 19,-3 0-1,0 1 1,-2 0-1,-2 1 1,-1 0-1,-1 1 1,-2 2-1,-1 0 1,-31-34-1,30 40 21,0 2 1,-1 1-1,-2 1 0,1 0 0,-2 2 0,-1 1 0,0 2 0,-1 0 1,0 2-1,-1 0 0,-32-7 0,-152-16 2,201 33 16,6 1-38,-1 0-863,-17-5 56,17 5-190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48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41 1364,'0'0'421,"4"-7"-30,9-20 31,-10 20 4004,-3 10-4352,0-1 1,0 0-1,-1 0 0,1 1 1,-1-1-1,0 0 1,0 0-1,0 0 0,0 0 1,-1 2-1,-4 8 33,-20 47 204,-2-1 0,-57 87 0,-14 25 122,56-82 7,3 2-1,4 1 1,-26 108 0,58-183-383,0 1 0,1 0 0,0 1 0,2-1 0,0 0 0,1 1 0,1-1 0,0 0 0,2 0 0,7 32 0,2-17 21,-12-31-75,0-1-1,1 1 0,-1 0 1,0-1-1,1 1 1,-1 0-1,0-1 1,1 1-1,-1-1 1,1 1-1,-1-1 1,1 1-1,-1-1 1,1 1-1,-1-1 1,1 1-1,0-1 0,-1 0 1,2 1-1,5 4 3,1 0 1,0-1-1,0 0 0,1 0 0,-1 0 0,1-1 0,-1-1 0,1 1 0,0-2 0,0 1 0,1-1 0,-1 0 0,10-1 0,-3-3-2,0 0 0,0-1 0,0 0 1,0-2-1,-1 0 0,0 0 0,0-2 0,0 1 0,21-17 0,-29 19-1,-1 0-1,0 0 1,0-1-1,9-11 1,-2 2-9,-3 4 7,0-1 0,-1 1-1,0-1 1,-1-1 0,-1 0-1,12-26 1,-16 30 2,0 1 0,0-1-1,-1 0 1,0 1 0,-1-1 0,0 0 0,0 0-1,-1 0 1,0 0 0,-1 0 0,-3-15-1,4 23-1,0 0 1,0 1-1,0-1 0,-1 0 0,1 0 0,0 1 0,-1-1 0,1 0 0,0 0 0,-1 1 0,1-1 0,-1 0 0,1 1 0,-1-1 0,-1 0 0,-2-4 4,1 1 0,-2 0 1,1 0-1,0 1 0,-1-1 0,0 1 0,0 0 0,0 0 0,0 0 1,0 1-1,0 0 0,-1 0 0,1 0 0,-1 1 0,1 0 0,-1 0 0,0 0 1,-10 1-1,-3 2-2,0 1 1,1 0-1,-1 2 1,1 0-1,0 1 1,0 1-1,-22 12 1,-12 10-10,-49 36-1,58-34 10,6 1-24,12-1 11,18-16-24,-3 15-32,9-29 48,1 1 0,-1 0 0,0 0 0,1-1 0,-1 1 1,1 0-1,0 0 0,0 0 0,0 0 0,0 0 0,0 0 0,0 0 0,0-1 1,1 4-1,0 0-156,-1 1-1049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4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77 5008,'0'0'2149,"-1"9"-1307,-7 36-154,-2-1 0,-16 47 0,10-44-507,2 0 1,1 1 0,3 1-1,2 0 1,-3 85-1,11-133-179,-1 23 34,2 1 1,0 0-1,2 0 0,5 24 1,-8-48-26,0 0 0,1 0 1,-1 0-1,0 0 0,1 0 1,-1-1-1,1 1 0,-1 0 1,1 0-1,-1 0 0,1-1 1,-1 1-1,1 0 0,0-1 1,1 2-1,4 4 50,-2-2-29,0 1 1,1-1-1,-1 0 0,1 0 0,0 0 1,0 0-1,0-1 0,1 0 0,-1 0 1,1-1-1,0 0 0,0 1 0,0-2 1,0 1-1,0-1 0,9 1 0,0-3-21,-1-1 0,1 0 0,0-1 0,-1 0 0,1-1 0,-1-1 0,0 0 0,-1-1 0,1-1 0,15-10 0,-4 1-5,0-2 0,-2 0 0,0-2 0,24-25-1,-35 32-2,0-1-1,-1-1 0,-1 0 0,0 0 0,-1-1 0,-1 0 1,0-1-1,-1 0 0,-1 0 0,0 0 0,-2-1 0,0 0 1,-1 0-1,0 0 0,-2 0 0,0 0 0,-1-1 0,-1 1 1,-3-22-1,-2 5-2,0 0 1,-17-47 0,18 66 0,-1 1 1,0 0 0,-1 0 0,-1 1-1,-1 0 1,0 0 0,-15-17 0,20 26 6,0 1 0,-1 0 0,1 1-1,-1-1 1,0 1 0,0 0 0,0 0 0,0 0 0,-1 1 0,1 0 0,-1 0 0,0 0 0,1 1 0,-1 0 0,0 0-1,0 0 1,0 1 0,0 0 0,1 0 0,-1 0 0,0 1 0,0 0 0,0 0 0,1 0 0,-8 3 0,-6 3 4,1 1 0,1 0 0,-1 1 1,1 1-1,1 1 0,-19 15 0,-21 21-1,2 3 1,-85 102-1,110-122 0,21-24-13,2 0-26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13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99 2396,'0'0'590,"7"-4"25,29-16 7594,-43 18-8162,-9-3-37,0 1 0,-1 0 0,1 2 0,-1 0 0,1 0 0,-23 2-1,4 7 54,1 0-1,0 3 1,-60 24-1,91-33-56,0 0 4,0 0-1,1 0 1,-1 0-1,0 0 1,0 1-1,1-1 1,-1 1 0,1 0-1,-4 2 1,-19 16 128,-5 2-36,17-10 34,-23 50 222,33-49-98,1 3-131,0 0 13,0 0 1,1 0 0,0 1-1,4 25 1,-2-29-73,-1-10-40,0 1 0,0-1 1,1 0-1,-1 1 1,1-1-1,0 0 0,0 0 1,0 0-1,3 5 0,2 10 56,-3-7-30,1 1-1,1-1 0,0 0 0,0-1 0,12 18 1,8 8 59,-9-20-6,1-2-54,1-1 1,1-1 0,0-1 0,0 0-1,1-1 1,1-1 0,-1-1-1,29 6 1,-20-9 13,0-2-1,0-1 1,0-1 0,0-2-1,0-1 1,40-8 0,-26 1 42,0-2 1,-1-2 0,64-28 0,-20-4 157,-81 42-246,1 0 0,-1 0 0,0-1 1,0 0-1,0 0 0,8-9 0,1-2 3,-1 3 5,0 0 1,-1-1-1,0-1 1,-1 0-1,0 0 0,12-24 1,-18 28-25,-1-2 0,1 1 0,-2-1 0,1 1 1,-2-1-1,0 0 0,0 0 0,-1 0 0,0 0 0,-2-17 1,0 11-2,-2 0 1,0 0-1,-8-27 1,8 35 4,0 0 0,-1 0 0,-1 1 0,1 0 0,-2 0 0,-10-16 0,2 13 25,4 4-33,-1 1-1,0 0 1,0 1 0,0 1-1,-1 0 1,0 0 0,0 1 0,0 0-1,-1 1 1,1 1 0,-1 0-1,0 0 1,1 1 0,-1 1 0,-25 3-1,4 3 1,-1 1 0,1 2 0,1 2 0,-36 16 0,-122 66 4,158-76-2,26-14-23,2 1-21,-18 10 18,17-11-62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1 9109,'0'0'3451,"4"10"-2196,33 86 302,-5-17-199,41 157 0,-67-209-1286,-2 0-1,0 1 0,-2-1 1,-1 1-1,-1 0 1,-1-1-1,-2 1 0,-1-1 1,0 0-1,-11 32 1,3-27-259,0-1 1,-2 0-1,-1-2 1,-2 1-1,0-2 1,-43 52-1,47-65-304,-1 0 0,-1 0 0,0-2 0,0 0 0,-1-1 1,-1 0-1,0-2 0,-1 0 0,0 0 0,0-2 0,-1 0 0,-34 8 0,43-14-109,0-1 1,0 1 0,-1-2 0,1 0-1,-11-1 1,-45-12-3007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14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31 4636,'0'0'1435,"3"-7"-65,4-17 655,-16 44 1427,-9 27-743,8-21-3655,4-5 1141,0-1 0,2 1 0,0 0 1,0 26-1,3 88 775,2-72-588,-60 979 1510,-24-394-1879,59-381-29,24-233 37,0-27 360,0-15-391,-21-217-52,13 168 16,1 19-14,-1 0 0,-2 1 0,-2 0 0,-26-56 0,0 28-87,30 52 132,-11-11 28,-5-9-42,20 27 27,6 15 0,12 37 21,2-1 0,2 0 0,25 43 0,136 222 83,-172-294-55,3 14-30,-8-23 1506,5-12-1351,7-7-131,0 0 0,-1-2 0,-1 1 0,17-25 0,45-76 2,-56 86-87,-13 19 19,67-110-1447,-31 36-3007,-20 40 15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1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7405,'0'0'1288,"29"-8"2864,-35-20-9968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5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1980 204 1296,'-1'-46'1730,"-11"-74"0,4 88 577,6 26-1414,-1 8-172,-3 2-559,1 0-1,-1 0 0,1 0 1,0 1-1,1 0 0,-1 0 1,1 0-1,0 1 0,-5 7 1,6-7-67,-43 66 807,-47 98 0,40-67-557,-277 491 425,142-281-573,-12-9 0,-251 289 0,-44-73-2016,487-513 105,3-6-650,-18 4-274,17-3 189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73 4388,'-5'-11'388,"3"8"-167,1 0 1,-1 0-1,1-1 1,0 1-1,0 0 0,1 0 1,-2-7-1,-2-13 715,3 17 989,7 7-885,26 10-548,0 1-1,0 1 1,-2 2-1,38 23 1,4 2-111,99 44 70,198 67 1,194 25-356,-495-158-235,301 96-2428,-338-101 277,-25-10-831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6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603 384 4308,'-47'-30'1843,"-10"-2"-671,55 31-1154,0 0 1,0 0-1,0 0 1,1 0-1,-1 0 1,0 0-1,0 0 1,1-1-1,-1 1 1,0-1-1,1 1 1,-1-1-1,-1-2 1,-3-4 22,-4-3-19,1-1 1,1 0-1,0-1 0,1 0 1,-12-26-1,16 32-30,1 0-1,-1 0 0,1 0 0,0 0 0,0 0 0,1-1 0,0 1 1,1-1-1,-1 1 0,2-1 0,-1 1 0,1 0 0,1-9 0,4-5 22,0 12-38,1 3 28,0 0 0,0 0 0,1 1 0,0 1 0,0-1 0,0 1 0,0 1-1,1-1 1,0 1 0,-1 1 0,17-3 0,-9 4 14,1 2-1,-1 0 1,28 5 0,-3 2 8,-37-7 83,-1 6-56,0 0-33,0 0 0,0 0 1,0 0-1,-1 0 0,-1 1 0,1-1 0,-1 1 1,0-1-1,-1 1 0,1 0 0,-2-1 0,1 1 1,-1 0-1,0-1 0,-1 1 0,1-1 0,-2 0 1,1 1-1,-7 12 0,-3 6 0,-2-2 0,0 1 0,-2-2 0,-1 0 0,-26 28-1,30-37-9,-1 0-1,-1-1 0,0-1 0,-1 0 1,0-1-1,-1-1 0,0 0 0,-25 9 0,37-18-5,0 1-1,0-1 1,0 0-1,-1 0 0,1-1 1,0 0-1,-1 0 1,1 0-1,-1 0 0,1-1 1,0 0-1,-6-2 1,6 2 1,3 1-7,-1-1 0,1 1 0,0-1 0,-1 1 0,1-1 0,0 0 0,0 0 0,0 0 0,0 0 0,0-1 0,0 1 0,-4-3 0,1-1-4,1 4 1,1-1 0,0 0 0,0 0 0,0 0-1,0 0 1,0 0 0,1-1 0,-5-4 0,1 0-8,-1 2-9,7 3 20,0 0 0,0 0 0,-1 0 0,1 1-1,-1-1 1,1 0 0,-1 0 0,0 1 0,0-1 0,0 0 0,0 1 0,-1-2 0,0-1-7,-1-2 353,3 12 291,0 33-75,-3 0 1,-1 0 0,-2 0 0,-17 61 0,2-36-449,-44 92 1,32-84-630,31-67-702,-6 0-1084,-30 19-708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7821,'0'0'436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3360,'0'48'1972,"0"10"-787,0-5-173,0 0 144,-5 8-188,-4 5-288,-5-2-288,5 7-188,-5-2-100,0 3-88,8-9 28,-8-7-44,14-6-252,-9-15-812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7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4796,'0'0'360,"5"8"181,23 40 703,-8-15-495,39 48-1,-56-79-702,-1 0 1,0 0-1,-1 1 0,1-1 0,0 1 0,-1-1 0,1 1 1,-1 0-1,0-1 0,0 1 0,1 4 0,2 5 61,2 1 15,2 4 79,0 1 1,-2 1-1,6 22 1,-4-4-73,-4-12-127,-3-19 4,0-1 10,5 17-38,-5-17-27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0 3960,'0'0'1793,"6"7"-1191,1 1-393,1 0 30,-1 0-1,0 0 1,0 1 0,-1 0 0,0 0 0,-1 0-1,0 1 1,7 19 0,-9-18-92,-1-1 0,0 1-1,-1 0 1,-1-1 0,1 1 0,-2 0 0,1 0 0,-2-1 0,1 1-1,-6 19 1,-6 12 175,-1 0 0,-2-1 0,-2-1-1,-25 42 1,3-17-133,-4-2 1,-51 56-1,69-89-410,-2-2 0,-1-1 0,-1-2 0,-1 0 1,-54 31-1,70-51-1650,-30 3-818,0-9-211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8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1 6097,'0'0'1812,"20"40"-1472,-20 10-60,-15 3-96,-13 8-96,-15-5-36,6 2-12,-6-2-12,0-3-104,0 0-1404,-2-3-693,2-10-375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10521,'0'0'2352,"28"69"-1356,-13 16-164,-1 13-368,-14 13-204,0 8-160,-6-2-40,-17 10-260,-14-8-676,-6-2-688,-22-6-1268,2-10-1344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59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0 2728,'0'0'4185,"-1"7"-4041,-4 10-103,1-1 1,-2 0 0,0 0-1,-9 15 1,-40 65 38,30-54-91,-43 61 134,43-68-23,-41 76 0,31-25-19,31-70-62,2 25 85,4 42 0,-2-82-98,0 0 0,0 0 0,0 0-1,0-1 1,1 1 0,-1 0-1,0 0 1,1 0 0,-1-1 0,0 1-1,1 0 1,-1 0 0,1-1 0,-1 1-1,1 0 1,0 0 0,20 26 98,-20-26-97,-1-1-1,1 1 0,0 0 0,-1 0 0,1 0 1,0-1-1,0 1 0,0 0 0,-1-1 1,1 1-1,0-1 0,0 1 0,0-1 0,0 1 1,2-1-1,8 6 10,1-2 0,-1 1 0,1-2 1,1 1-1,-1-2 0,0 0 0,0 0 1,1-1-1,-1 0 0,18-2 0,304-78 936,-273 62-715,71-19 119,-124 34 1357,-1-7-1667,0 0-1,0 0 1,-1 0-1,0-1 1,0 0-1,-1-1 1,0 1-1,-1-1 1,-1 0-1,1 0 1,-2 0-1,1-1 1,-2 1-1,1-1 1,-2-11-1,1-8-44,-3 0-1,0 1 0,-2-1 1,-12-43-1,8 39 37,-4-13 142,-17-46-1,27 88 2,-4 2-151,1 1-30,1 0 0,0 1 0,-1 0 0,1 0 1,-1 0-1,0 0 0,0 1 0,0 0 0,0 0 0,0 0 0,0 0 0,0 1 1,0 0-1,0 0 0,0 0 0,0 1 0,0-1 0,0 1 0,-6 2 1,-11 6-1,0 1 1,-24 15 0,-9 5-5,-61 25 1,49-28 1,44-17 369,14-6-1403,-2-3-5034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0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2272,'0'0'4462,"4"11"-3646,201 444 1937,-93-218-2028,114 237 601,134 238-476,-186-412-588,-73-135-260,-68-114-8,-21-35 19,23 25 7,2 7-24,-12-13 4,-20-28 5,0 1-20,18 30 5,-11-24 16,9 13 22,-6-2-39,-11-19 16,-1 0-11,10 19-1,-9-19 155,-14-10-1148,1 0 964,-15-6-51,2 0 0,-1-2 0,2 0 0,-23-18 0,-56-39-82,54 38 120,-11-13 30,28 23-8,22 15 20,0 2 23,-21-16-36,20 15 36,17 12-210,10 7 184,322 210 128,-281-190 51,-54-31-128,0-1 46,19 9 92,-19-8 1209,-6-11-1389,-4-21 11,-1 1 1,-10-36 0,4 24-7,9 22-17,2-33-1,0 29 13,0 15 3,0-1 1,0 1 0,4-14-1,6-9-14,2 4-36,-9 17 26,-2 5-12,0 0 0,1 1 0,-1 0 0,1-1 0,-1 1 0,1 0 0,0 0 0,0 0 0,5-6 0,12-15-655,-14 18-473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1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640 12 3596,'1'-4'467,"-1"4"-440,0-1 0,0 1 1,0 0-1,0-1 0,0 1 0,1 0 0,-1 0 0,0-1 1,0 1-1,0 0 0,0-1 0,0 1 0,0 0 0,1-1 1,-1 1-1,0 0 0,0 0 0,0-1 0,1 1 1,-1 0-1,0 0 0,0 0 0,1-1 0,-1 1 0,0 0 1,0 0-1,1 0 0,-1 0 0,0 0 0,1-1 0,-1 1 1,0 0-1,1 0 0,-1 0 0,0 0 0,1 0 0,-1 0 1,0 0-1,1 0 0,-1 0 0,0 0 0,0 0 1,1 0-1,-1 1 0,0-1 0,1 0 0,-1 0 0,0 0 1,1 0-1,-1 0 0,0 1 0,1-1 0,17 21 538,-11-10-440,-1 1-1,0-1 0,5 16 0,-7-13-77,-1-1-1,0 1 1,-1 1-1,-1-1 1,0 0-1,-1 0 0,0 0 1,-1 1-1,-1-1 1,0 0-1,-1 0 1,-1-1-1,0 1 1,0 0-1,-2-1 1,1 0-1,-2-1 1,-10 17-1,11-18-47,5-8 2,0-1 0,0 1 0,0-1 0,-1 0 0,1 0 1,-1 1-1,0-1 0,0 0 0,0-1 0,-3 4 0,-16 14 32,16-14-90,-2-4-188,-22 5-280,29-6 496,-1 0-1,1 0 0,-1 0 1,1 0-1,-1 0 0,1 1 1,-1-1-1,1 0 0,-1 0 1,0 0-1,1-1 0,-1 1 1,1 0-1,-1 0 0,1 0 1,-1 0-1,1 0 0,-1-1 1,1 1-1,-1 0 1,1 0-1,-1-1 0,1 1 1,-1-1-1,-24-15-612,13 5 268,-20-29 84,17 18 213,11 17 898,4 13-553,-6 142 301,6-148-556,0 0-2,1 0-1,-1-1 1,0 1-1,0 0 1,0 0-1,-1 0 1,1 0-1,0 0 1,-1 0-1,1-1 0,-1 1 1,0 0-1,-1 2 1,-4 9 105,-3 9-39,6-17 10,-3-1-72,-19 10-6,25-14-9,-1 0 0,1 1-1,-1-1 1,1 0-1,-1 1 1,0-1 0,1 0-1,-1 0 1,1 0 0,-1 0-1,0 1 1,1-1 0,-1 0-1,0 0 1,1 0-1,-1 0 1,0 0 0,1-1-1,-1 1 1,1 0 0,-2 0-1,-32-7-17,10 1 62,0 2 0,-33-2 0,57 6-41,0 0 0,-1 0 0,1 0 0,-1 0 0,1 0 0,0 0 0,-1 0 0,1 0 0,0 1 0,-1-1 0,1 0 0,-1 0 0,1 0 0,0 1 0,-1-1 0,1 0 0,0 0 0,0 1 1,-1-1-1,1 0 0,0 1 0,0-1 0,-1 0 0,1 1 0,0-1 0,0 0 0,0 1 0,-1-1 0,1 0 0,0 1 0,0-1 0,0 1 0,0-1 0,0 1 0,-17 33 372,2 1-1,2 1 1,1 0-1,-8 40 1,-23 164 730,15-66-944,28-172-167,-57 266-70,27-156-2436,15-69 12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2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3692,'50'-5'24,"-22"3"-8,-21 1-15,1 0-34,-1-1 36,-4 2 10,0-1 0,0 0 0,0 1 0,0 0 0,0 0 0,0 0 0,1 0-1,-1 0 1,5 1 0,22 2 62,-22-2 260,-8 2-325,0 1-1,1-1 1,-1 0 0,1 0 0,0 0 0,-1 0 0,1 0 0,2 4 0,3 8-15,0 21-164,-6-35 142,0 0-1,0 0 1,0-1-1,0 1 1,0 0-1,0 0 1,0-1-1,0 1 1,0 0-1,0 0 1,0-1-1,0 1 1,-1 0-1,1 0 1,0-1 0,-1 1-1,1 0 1,-1-1-1,0 2 1,-23 40-915,-4 0-316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2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3788,'0'0'1464,"52"-21"-1131,-1-16-149,-8-16-581,-15 5-875,-13 3-580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2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6065,'0'0'1738,"3"-5"-1316,6-17-44,-7 17 806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2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5709,'0'0'2396,"8"2"-1337,3 3-816,1 1-1,-1 0 1,0 1-1,-1 0 1,1 0-1,-1 1 1,-1 0-1,13 14 1,9 13 240,26 41 0,-13-16-208,29 36-352,63 112-1,-63-69-4358,-56-102 1275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1636,'0'0'3829,"7"6"-3519,1 3-224,28 22 238,14 9-84,-21-18-146,-22-16 84,0-4-136,22 9 3,-22-8 1713,-7-10-1708,-4-28-14,-9-1-14,10 29 41,-2-1-33,-14-22-39,14 23-22,5 14 6,1 30 36,-1-26-8,0-8-2,0 0 1,0-1-1,0 1 0,0 0 1,1-1-1,-1 1 0,1 0 1,0-1-1,-1 1 0,1-1 1,2 4-1,0-2-1,-2-3 2,0 1 0,0-1 0,0 1 0,0-1 0,-1 1-1,1-1 1,0 1 0,-1 0 0,1-1 0,-1 1-1,1 0 1,-1 2 0,6 1 23,1 1-14,-5-4 20,1 1 0,-1-1-1,1 0 1,0 0 0,0 0-1,5 3 1,-8-12-19,0-20 1,0 21-1,-7 1 5,-21-12-29,13 12-2,-16-1 8,24 5-21,12 6-268,5 3 295,0-1 0,1 1 0,0-2 0,0 0 0,1 0 0,23 8-1,-13-7-507,1-1 0,45 7 0,-61-12-824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226 100 1920,'-16'-31'386,"12"25"898,-3 1-851,-24-14-219,31 18-208,-1 1-1,0-1 1,1 1-1,-1-1 1,0 1-1,1 0 1,-1-1-1,0 1 1,0 0-1,1 0 1,-1-1-1,0 1 1,0 0-1,0 0 1,0 0-1,1 0 1,-2 0-1,-27 0 72,28 0-74,1 0 0,-1 0 1,0 0-1,1 0 0,-1 0 0,0 0 0,1 0 0,-1 0 1,1 1-1,-1-1 0,0 0 0,1 0 0,-1 1 0,0-1 0,1 0 1,-1 1-1,1-1 0,-1 0 0,1 1 0,-1-1 0,1 1 1,-1 0-1,-9 9 95,0 0 0,0 1 1,1 0-1,1 0 0,0 1 1,1 0-1,0 1 0,1-1 1,0 1-1,1 0 0,0 1 1,-4 23-1,5-11 46,0 0 0,3 0-1,0 1 1,1-1 0,2 1 0,0-1 0,9 34 0,-8-46-114,1-1 0,0 0 1,1 1-1,0-2 0,1 1 1,1-1-1,0 0 0,1 0 1,0-1-1,0 0 0,1 0 1,1-1-1,0 0 0,0-1 1,18 13-1,-14-13-10,0-1 0,1-1 1,0 0-1,0-1 0,1 0 0,0-1 0,20 3 1,-27-6-20,-1-1 1,1 0 0,-1-1 0,1 0-1,-1 0 1,0-1 0,1 0 0,-1 0-1,0-1 1,1 0 0,-1-1 0,0 0-1,-1 0 1,1-1 0,0 1 0,8-7-1,-4 0 4,0-1 0,0 1 0,-1-2 0,-1 0 0,0 0-1,0-1 1,-1 0 0,-1 0 0,0-1 0,-1 0 0,-1-1-1,0 0 1,0 0 0,4-23 0,-4 7 12,-2 0 0,0-1 0,-2 1 0,-2-1 0,-1 1 0,-6-42 0,3 49 144,-2 0-1,0 1 1,-2 0 0,-1 0 0,0 1 0,-24-39 0,33 60-159,0 1 1,-1-1 0,1 1-1,0 0 1,0-1-1,-1 1 1,1 0 0,0-1-1,0 1 1,-1 0-1,1-1 1,0 1 0,-1 0-1,1-1 1,-1 1-1,1 0 1,0 0 0,-1 0-1,1-1 1,-1 1-1,1 0 1,0 0 0,-1 0-1,1 0 1,-1 0-1,1 0 1,-2 0-1,-3-1 2,-1 0 0,0 0 0,0 1-1,0 0 1,0 0 0,0 0-1,0 1 1,-7 2 0,5-1-3,1 1 0,0 0 0,0 0 0,1 0 0,-1 1 0,1 0 0,-1 1 0,1-1 0,-8 9 0,-24 27-4,-62 83 0,43-42-437,55-79 184,0 0 0,0 1 0,0 0 0,0-1 0,0 1 0,0 0 1,1 0-1,0 0 0,-2 6 0,0-1-416,0-1-1620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2452,'0'0'1095,"8"7"-576,20 20-119,-27-26-372,0 0-1,0 0 0,0 0 0,0-1 1,1 1-1,-1 0 0,0 0 0,0-1 0,1 1 1,-1-1-1,3 2 0,76 26 397,6 2-275,131 64 0,392 269 1347,-246-134-1056,96 64-332,-27 38 224,-159-77 414,12 8-222,95 27-377,-325-257-104,0 6-28,-50-35 641,-6-8-789,1-1 0,-1 0 0,0 1 0,-1 0 0,1-1 0,-1 1 0,0 0 0,-4-8-1,-27-40-835,23 38 660,-29-46-622,-88-149-320,87 134 1251,36 70 22,-1 0 20,-14-19 3,15 19 965,10 11-582,101 106 856,-41-40-988,74 73-6,-110-114-277,-25-25 274,-3 2-217,0-3-57,-1 0 1,0 0-1,0 0 0,-1 0 1,1 0-1,-1 8 0,0-7-5,-1 0-1,-1 1 0,1-1 1,-1 0-1,0 0 1,0 0-1,-1 0 0,1 0 1,-1 0-1,0-1 0,0 1 1,-5 3-1,-8 11 7,-27 22 0,18-19-11,-83 81 18,101-97-73,-1 2-317,-22 22-1135,22-23-915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4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0 9509,'0'0'3280,"0"56"-1600,0 10-260,-8 7-395,2 5-513,-8 3-188,-9-3-228,-6-5-116,1-7-936,-9-13-521,-15-8-643,4-16-1328,-12-18-816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 0 4492,'0'0'1329,"5"6"-837,-2-1-396,8 8 80,-1 1 0,0 0-1,-1 0 1,-1 1 0,8 18-1,0 16 73,18 97-1,-31-131-201,-3-13-45,0 0-1,1 0 1,-1 0 0,0 0 0,0 0-1,0 0 1,0 0 0,0 0 0,-1 0 0,0 2-1,-1 9 33,-2 9-18,3-16 50,-7-7-1547,-27-2 1320,27 2 129,1 3 19,0 1 25,5-1-2,-1-1 0,1 0 0,0 0 0,-1-1 0,1 1 0,-1 0 1,1-1-1,-1 1 0,-4-1 0,2 7 23,-16 19 29,16-19-19,1 1-29,-9 26-46,10-26 201,-4 0-765,-1-1 636,5-4-15,0 0-1,0 1 1,0-1 0,0 1 0,1-1 0,-1 1 0,1 0 0,-3 7 0,-2-2 6,5-5-12,-1-1-1,1 1 0,0 0 1,0 0-1,0 0 0,0 0 1,1 0-1,-2 8 1,-12 36 69,3-11-1216,6-28 1442,-15 25-74,2 0 0,-27 66 0,44-94-143,-3 3-94,-14 27 66,15-28 5,-5-1-159,-25 21-322,25-21-132,-24-11-282,23 2 862,2 0 956,-1 8-652,-25 15 19,25-16 17,0 5-1,-191 172 504,128-115-848,-3-3 0,-3-4 1,-168 99-1,227-150-449,0-1 0,-24 7 1,41-15 215,0 1 0,0 0 0,0-1 0,0 1 1,0-1-1,0 1 0,-1-1 0,1 0 0,0 0 1,0 0-1,0 0 0,0 0 0,-3-1 0,-1 0-395,0 1-1331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0 306 4492,'58'-21'660,"7"5"-167,-8-8-241,3-5-140,6-8 8,-9 5-16,0-5-24,-14 4-128,3-3-829,-3-5-2331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7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8441,'0'0'916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7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5004,'0'0'745,"28"32"171,-13 5-180,-10 5-100,-10 3-248,-10 3-176,1 5-128,-9 0-40,9-8 32,-9 0-88,9-5 12,-1-3-96,1-3-4449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7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5481,'0'0'320,"43"-41"-384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8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415 147 2052,'7'5'159,"55"32"126,-57-34-194,2 0-38,22 9-9,-29-12-40,0 0 0,1 0 0,-1 1 0,1-1 0,-1 0 0,1 0 0,-1 0 0,1 1 0,-1-1 0,1 0 0,-1 0 0,1 0 0,-1 0 0,1 0 0,-1 0 0,1 0 0,-1 0 0,1 0 0,-1 0 0,1 0 0,-1-1 0,1 1 0,4-2 34,-4 1-18,1 0 0,-1 0 0,1 1 0,-1-1 0,1 1 0,-1-1 0,1 1 0,-1 0 0,1-1 0,2 1 0,1-7 118,31-53 214,-36 59-342,0 1 0,1-1 0,-1 0 0,0 0-1,0 1 1,1-1 0,-1 0 0,0 0 0,0 1-1,0-1 1,0 0 0,0 0 0,0 1 0,0-1-1,0 0 1,-1-1 0,1-9 143,-1 3 14,1 1 0,-1 0 0,0 0 0,0-1 0,-1 1 0,0 0 0,0 0 0,-4-9-1,3 9 127,3 5-114,-1 0 0,0-1-1,0 1 1,0 0 0,0 0-1,0 0 1,0-1 0,-1 1-1,1 1 1,-3-4 0,-1 11-151,-2 2-33,2 1-1,-1 0 0,1 0 0,1 1 1,0 0-1,0-1 0,1 1 0,0 1 1,0-1-1,0 11 0,-26 120 73,26-123-38,-1-1 1,-11 30-1,-11 18-43,23-59 158,-3-10-882,-7-4 444,1-2 1,-1 0-1,1 0 0,1-1 1,0-1-1,1 1 1,0-2-1,1 0 1,-14-24-1,2-2 100,2 14 175,11 15-10,-7-13-28,11 18 1646,4 6-1585,0 0-1,0 0 1,0 0-1,0 0 1,0 0-1,0 0 0,1 0 1,-1 0-1,0 0 1,1-1-1,-1 1 1,0 0-1,1 0 1,0 1-1,0 0 6,0-1-1,-1 1 1,1-1-1,-1 0 1,1 1-1,-1-1 1,1 1-1,-1 0 1,0-1-1,0 1 1,0-1-1,0 1 1,0-1-1,0 2 1,1 4 20,-1-4-21,0-1 0,1 1-1,-1 0 1,0 0 0,-1-1-1,1 1 1,0 0 0,-1-1 0,-1 4-1,-6 36 138,-45 199 444,50-232-570,-19 66 103,11-41-102,1 1-1,-4 36 1,8-35 217,3 0-1,1-1 1,1 1 0,2 0 0,2 0 0,1 0 0,13 52 0,-11-63-59,-5-21 2392,-6-9-2512,-6-9-62,1-1 0,0 0 0,1-1 0,0 0 0,2 0 0,-12-34 0,-22-114-42,31 111 62,3 0-1,2-1 0,2-63 1,5 83-179,1 1 1,1-1 0,2 0-1,1 1 1,2 0-1,15-36 1,-19 55-312,2 2 0,-1-1 1,2 1-1,0 0 0,0 0 0,1 1 0,13-13 1,25-12-2036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9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2932,'34'-8'20,"-5"-13"-20,22-27-160,-22 0-644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9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6509,'-23'42'560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152 158 2636,'0'0'5909,"0"9"-4976,-7 133 842,-1-23-1113,-13 215 233,11-185-703,-14 118-110,23-262-75,0-19-3513,0 0 2476,-5-19-1,-1-13-22,-8-193-1703,8 97 2249,3-33 304,1 27 602,0 13 640,4 112-656,0 0-1,2 1 1,8-34 0,-4 40 337,12-14 21,-18 29-696,-1 0-1,1 0 0,0 0 1,0 0-1,0 0 1,0 0-1,0 0 0,0 0 1,0 0-1,0 0 0,0 1 1,2-2-1,9-6 49,0 1 0,0 1-1,0 0 1,0 1 0,1 0 0,0 1 0,0 0-1,1 1 1,-1 1 0,17-2 0,-16 5 1,1 0-1,0 1 1,0 1 0,-1 0 0,0 1-1,1 0 1,-1 1 0,-1 1 0,1 0 0,16 11-1,-10-4 86,1 1-1,-2 2 1,0-1-1,-1 2 1,23 27-1,-34-35-113,0-1 1,-1 1-1,0 0 0,-1 0 0,0 1 1,-1-1-1,0 1 0,0 0 0,-1 0 1,3 12-1,-5-14-38,0-1 0,-1 0 0,0 0-1,0 0 1,0 0 0,-1 1 0,0-1 0,0 0 0,-1 0 0,0 0 0,0 0-1,0-1 1,-1 1 0,0-1 0,-1 1 0,-5 7 0,1-3-16,-1-1 0,-1 1 0,0-1 0,-1-1 0,0 0 0,0-1 0,-23 14-1,-90 37 46,122-59-56,-165 61-339,140-53 164,0-2 1,-1-1 0,0-2 0,-36 1 0,62-11-1264,-8-21-708,8 21-465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7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3408,'0'0'1768,"8"-1"-779,248-22 3541,-62 10-3481,-20-13-805,97-12-115,-265 38-267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5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1400 0 5356,'0'0'5828,"-9"8"-5098,-123 118 534,39-34-609,-65 58 350,-444 390-12,584-526-1053,-170 130-165,-3-19-4613,182-120 1922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1030 0 10341,'3'6'813,"2"5"-584,0-1 0,-1 1 0,0 0 0,-1 0 1,0 0-1,-1 0 0,-1 1 0,1-1 0,-2 0 0,1 1 1,-2-1-1,-1 14 0,-4 26 114,-18 69 0,24-120-343,-5 21-11,-1 1 0,-1-1 0,-1-1-1,0 1 1,-2-1 0,-19 31 0,24-44-46,0-1 0,0 1 0,-1-1-1,1 0 1,-1-1 0,-1 1 0,1-1-1,-1 0 1,0-1 0,0 1-1,-1-1 1,1-1 0,-1 0 0,0 0-1,0 0 1,-10 1 0,-16-5-265,33 1 303,0 0-1,0 0 1,0 0 0,0 0 0,0-1 0,0 1-1,0 0 1,0-1 0,0 1 0,1 0 0,-1-1-1,0 1 1,0-1 0,0 0 0,1 1-1,-2-2 1,-8-5-37,0 0 32,0-1-1,1 0 0,0-1 1,0 1-1,1-2 1,0 1-1,0-1 0,1 0 1,-11-22-1,4 2 313,11 22 1287,-6 14-740,-8 8-492,-1 1 0,2 1-1,0 0 1,-25 34-1,-51 89 474,56-82-764,-47 58 0,-43 20-1375,100-112-17,0-1 0,-1-1 0,-41 24 1,9-16-3498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 2120,'0'0'3580,"-4"6"-2349,-2 1-1009,1 0-1,1 0 1,-1 1 0,1 0 0,1 0 0,-1 0 0,1 0 0,1 1 0,0-1 0,0 1 0,-1 12 0,-1 28 493,-2 52 178,3-43-610,-3-1 0,-23 100 0,25-140-272,-3 17 5,3-10-23,-1 0 1,-1-1 0,-13 32-1,17-50-238,0 1-658,-4 18-682,5-18-651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8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2244,'0'0'2848,"4"8"-1649,9 24-171,-2 0 0,0 1-1,8 51 1,11 115 980,-24-113-1452,-5 112-1,-2-92-485,1-27-61,0-75-59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1604,'0'0'8629,"3"9"-8038,1 12-276,0 1 0,-2 0 0,1 33 0,-7 80 426,2-89-581,0-15-72,1 134 162,7 34-211,-4-154 6,-3-25-4640,1-19 4024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9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4628,'0'0'2301,"37"13"-1365,6-5-252,8-8-120,15 4 0,-1 0-76,7-4-216,-6-4-172,-1 4-4,7 0-68,-12-4-28,-3-4 12,-14-5-820,8-6-1592,-14-10-969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0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1 299 2932,'0'0'406,"7"-5"-97,55-32 353,73-33 1,4-1-91,-109 54-251,-1-1 0,36-30 0,-34 25 767,-22 18-855,-2 0 1938,-9 15-2136,-82 482 1787,56-77-1556,19-260-2598,11-141-243,5 23-316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0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4192,'0'0'1388,"6"10"-577,28 48 165,-15-25-277,40 57 1,-44-73-624,2-1 0,0-1 0,0 0 0,1-1 1,1-1-1,1 0 0,-1-2 0,33 14 0,-46-23-68,1 1 0,-1-1-1,1 0 1,0 0 0,-1-1 0,1 0 0,0 0 0,0-1 0,0 0-1,0 0 1,0 0 0,0-1 0,0 0 0,0-1 0,-1 1 0,1-1-1,12-6 1,-7-3 4,2-7 10,0-1 0,-2 0 1,20-41-1,-27 47-5,0 1 1,-1-1 0,0 1 0,-1-1 0,0 0 0,-1-1-1,0 1 1,-2 0 0,0-15 0,-3 4 171,-1 1 1,-1-1-1,-16-41 1,21 64-185,0 0-1,-1 0 1,1 0-1,0 0 1,-1 1-1,1-1 1,-1 0 0,1 0-1,-1 1 1,1-1-1,-1 0 1,0 1 0,1-1-1,-1 0 1,0 0-1,-3-2-3,0 0-1,0 0 1,0 0 0,0 0-1,-1 0 1,1 1-1,-1 0 1,0 0-1,1 0 1,-1 0 0,0 1-1,0 0 1,0 0-1,0 0 1,0 1 0,0 0-1,0-1 1,0 2-1,0-1 1,0 1-1,-9 1 1,5 1 2,1 0 0,-1 1 0,1-1-1,0 2 1,0-1 0,1 1 0,-1 0 0,1 0 0,-9 9-1,-5 8 20,-27 33-1,41-47-19,0 1-1,1 1 0,0-1 0,0 1 0,1 0 0,0 1 1,-4 14-1,-2 15-6,11-32-28,1 0 0,-1 0-1,1 0 1,1 0 0,0 0 0,0 0 0,4 10 0,-5-17-23,-1 0-1,0-1 1,0 1 0,1 0 0,-1 0 0,1-1 0,-1 1 0,1 0 0,-1-1-1,1 1 1,-1-1 0,1 1 0,-1-1 0,1 1 0,0-1 0,-1 1 0,2 0 0,34 22-1864,9-7-492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19 4160,'0'0'2173,"1"8"-1438,1 18-357,0 0 1,-2 0-1,-2 0 1,-7 50-1,4-38-104,1 47-1,8-70-177,11 17-50,-4-16-21,18 14 10,-15-19-10,-7-8-17,-1 0 1,0 0-1,1-1 1,0 0-1,-1 0 0,1-1 1,0 0-1,0 0 1,0 0-1,0-1 1,0 0-1,0 0 1,0-1-1,0 0 1,0 0-1,0-1 1,0 0-1,-1 0 1,1 0-1,-1-1 1,13-7-1,-7 1-3,1 0-1,-1-1 0,-1 0 1,0-1-1,0 0 0,-1-1 0,-1 0 1,0 0-1,-1-1 0,0 0 1,10-24-1,-13 26 50,-1 0-1,0-1 1,0 0 0,-1 1-1,-1-1 1,0 0 0,-1 0-1,0 0 1,-1 0 0,0 0-1,-1 0 1,0 0 0,-1 0-1,-6-22 1,8 33-47,-1 0-1,1 0 1,-1 0 0,1 0 0,-1 0-1,1 0 1,-1 0 0,1 0-1,-1 0 1,0 0 0,0 1 0,1-1-1,-3-1 1,-2-4-6,-1 1 0,0 0 0,0 0-1,-1 0 1,0 1 0,1 0 0,-2 0 0,1 1 0,0 0 0,0 0-1,-1 1 1,0 0 0,0 0 0,1 1 0,-1-1 0,-12 1 0,6 3-13,0-1 1,0 2-1,0 0 1,0 1-1,0 0 1,1 1-1,0 0 1,-20 12-1,25-13 11,1 0 0,0 1 0,-9 8 0,8-5 6,0-1-1,1 2 1,0-1-1,0 1 1,1 0-1,0 0 1,1 0-1,0 1 1,-6 18-1,10-26-17,0 1-1,0-1 1,1 1-1,-1-1 1,1 1 0,0-1-1,0 1 1,0-1-1,0 1 1,0 0 0,1 2-1,0 2-132,-1 0-1034,9-1-985,34 25-358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1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0 3876,'0'0'1529,"-1"9"-826,-19 86 689,10-52-822,1 2-1,-3 73 1,11-105-517,1 0 1,1 0 0,0 0 0,1 0-1,1 0 1,-1 0 0,2 0 0,0-1 0,1 0-1,0 0 1,0 0 0,2 0 0,13 19 0,-15-24-44,2 1 1,-1-1 0,1-1 0,0 1 0,0-1-1,0 0 1,1-1 0,0 0 0,0 0-1,1 0 1,14 5 0,-12-7 9,-1-1 1,1 0-1,-1 0 0,1-1 0,0 0 1,-1-1-1,1 0 0,0-1 1,0 0-1,13-4 0,-7 0 91,1 0 0,-1-1-1,0-1 1,0-1 0,0 0-1,-1-1 1,-1-1 0,1 0 0,-2-1-1,1-1 1,-2-1 0,0 1-1,0-2 1,16-23 0,-20 25-28,0-2 0,-2 1 0,0-1 1,0 0-1,-1 0 0,-1-1 0,7-27 0,-10 31-8,-1-1-1,0 0 1,0 0-1,-1 1 1,0-1-1,-1 0 1,-1 0-1,0 0 1,0 1-1,-8-21 1,7 26-70,1 0 0,-1 1 0,1 0 0,-2-1 0,1 1 0,0 1 0,-1-1 0,0 0 0,0 1-1,-1 0 1,1 0 0,-1 0 0,0 0 0,-5-2 0,2 1 1,0 2 0,-1-1 0,1 1 0,-1 1 0,0-1 0,1 1 1,-1 1-1,-15-1 0,0 2 0,0 1 0,0 1 1,0 1-1,1 1 0,-1 2 1,-27 9-1,-8 6-1053,2 2 0,-99 56 0,122-60-1656,25-14-518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3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3220,'0'0'1462,"9"-1"-566,178-20 2076,-144 15-2659,41-13 0,-41 9-223,-37 9-33,0 0-46,0 0-105,5-1 112,0 1-3533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3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4192,'0'0'3709,"37"0"-3197,6-5-168,-6-3-160,6-3-128,8-5-56,-8 3 40,0 0 4,3 2-144,2-10-2556,-11 5-245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12557,'0'0'3580,"45"-13"-3163,-10 21-2942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3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4140,'0'0'2462,"-4"9"-1653,-3 7-584,0-1-1,2 1 1,0 1 0,1-1 0,0 1 0,1 0 0,1 0-1,1 23 1,5 61 742,21 118-1,-11-118-901,-6 71-947,-9-160-1033,-7 19-959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5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15 369 1992,'0'0'2478,"7"-3"-2142,44-18 153,77-45 0,-81 32-478,-6-2 28,-25 19 21,-13 12-48,13-15-11,-1-1 1,-2-1-1,19-37 0,-31 57 3,0-1 1,0 0-1,1 0 0,-2 0 1,1 0-1,0 0 0,-1 0 0,1 0 1,-1-5-1,0-1-39,-9 5 67,-25-10-26,33 14-7,0-1 0,0 1 0,0 0-1,0-1 1,0 1 0,0 0 0,0 0 0,0-1-1,0 1 1,0 0 0,0 0 0,0 0 0,0 0-1,-2 1 1,-5-2-7,5 1 4,-1 0 0,1 0 0,0 0 0,0 0 1,0 1-1,0-1 0,0 1 0,1 0 0,-1-1 0,0 2 0,-5 1 1,-26 10-55,25-10-44,3 5 36,-19 26 16,17-19 94,-2 15-20,9-28-20,1 0 0,-1 1 0,0-1 0,1 0 0,-1 0 0,1 0 0,0 0 0,-1 1 1,1-1-1,0 0 0,0 0 0,1 0 0,0 5 0,0-1 1,3 9-28,-1-7 13,-2-4 15,0-1 0,0 0 0,0 0-1,1 0 1,0 0 0,-1 0 0,1-1 0,0 1 0,0 0 0,1-1 0,2 3 0,17 19 72,1-2 1,1-1-1,1-1 1,0-1 0,2-1-1,43 22 1,-15-15-35,52 28 13,-101-49-11,-3 1 38,6 17-31,-9-22-50,0 0 0,1 0 0,-1 1 0,0-1 0,0 0 0,0 1 0,0-1 0,0 0 0,0 0 0,0 1-1,0-1 1,0 0 0,1 1 0,-1-1 0,0 0 0,0 0 0,-1 1 0,1-1 0,0 0 0,0 1 0,0-1 0,0 0 0,0 0-1,0 1 1,0-1 0,0 0 0,-1 0 0,1 1 0,0-1 0,0 0 0,0 0 0,0 1 0,-1-1 0,1 0 0,0 0 0,0 0-1,-1 1 1,1-1 0,0 0 0,0 0 0,-1 0 0,1 0 0,-1 0 0,-10 10 14,-1 0 1,0-1-1,-1-1 0,0 0 0,0-1 1,-24 9-1,20-11-6,1-1 0,-1 0 0,0-1-1,-1-1 1,1-1 0,0 0 0,-1-2 0,1 0 0,0 0 0,0-2-1,0 0 1,0-1 0,0-1 0,-25-10 0,37 13-12,0 0 1,1-1-1,-1 1 0,0-1 1,1 0-1,-4-3 0,-22-17-63,2 4 40,21 14 203,4 13 289,-2 7-273,-2 5 80,0 2 0,2-1 0,-6 41 0,12-58-254,-1-1-1,0 0 1,-1 0 0,1 0 0,0 0 0,-1 0-1,0 0 1,-1 6 0,-1-2-6,1 4-18,-2 0-1,1 0 0,-1 0 0,-11 20 0,11-24-123,-6 5-947,-21 15-968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09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0 563 8201,'0'0'1021,"3"-7"-679,6-20-26,2 11-77,138-131 135,-17 20-320,-101 94-36,52-73-1,-18 11 847,-62 90-657,-5 11-202,-21 58-9,-22 112 0,0 76 102,36-196-89,-1 25 342,-2 137 0,12-178-333,0-8-10,0 0 33,0-26-163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0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73 4500,'0'0'666,"0"12"-63,-7 97 686,-1 48-248,8-141-888,1-1 0,1 0 0,0 0 0,1 1 0,0-2 0,1 1 0,10 23 1,-11-32 202,6 0-108,1 1-226,0-1-1,0-1 0,0 1 1,0-2-1,1 1 1,0-2-1,0 1 0,0-1 1,0-1-1,0 0 1,15 1-1,10-8 22,-20-2 17,0-3-54,0-2 0,-1 0 0,0-1 1,-1 0-1,-1-1 0,0 0 0,0-1 0,-2-1 1,0 0-1,-1-1 0,0 0 0,-2 0 1,0-1-1,0 0 0,-2 0 0,-1-1 0,4-19 1,-7 15 20,0 1 0,-2 0 0,0-1 0,-2 1 0,-1 0 1,0 0-1,-12-39 0,13 54-11,-8 2-47,5 2 25,0 0 1,-1 1 0,0 0-1,1 0 1,-1 0 0,0 1 0,0 0-1,0 0 1,0 0 0,0 1-1,0 0 1,0 0 0,0 0-1,0 1 1,0 0 0,0 0-1,0 0 1,1 1 0,-1 0 0,0 0-1,-7 5 1,0 1 7,1 1 1,1 0-1,0 1 0,0 0 1,1 1-1,-12 16 1,-46 74-3,50-71-36,15-26 20,0 0 1,0 0 0,1 1 0,0-1 0,0 1 0,0-1 0,-2 9 0,1-2-42,-2 7-449,4-8 112,-3 22-2966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0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90 5296,'0'0'236,"-1"9"-58,-7 46 1033,4-20-721,-5 63 520,9-88-925,1 0 0,0 0 0,0-1 0,1 1 0,1-1 0,6 18 0,-6-18-3,-1-2 78,7-1-1,25 21-52,-17-17-63,1-5-38,0 0 0,25 2 0,-28-9 32,18-9 16,-32 11-51,-1 0-1,1-1 0,0 1 1,0 0-1,0-1 0,0 1 1,0-1-1,0 1 0,-1-1 1,1 0-1,0 1 0,-1-1 1,1 0-1,0 1 0,-1-1 1,1 0-1,-1 0 1,1 0-1,-1 1 0,1-3 1,9-11-7,-1 0 1,-1-1 0,0 0-1,-1 0 1,-1 0 0,0-1 0,-1 0-1,-1-1 1,5-30 0,-9 24 61,-2 1 0,0 0 1,-1 0-1,-1 1 0,-1-1 0,-1 1 1,-17-39-1,20 52 491,-25 0-394,-7 1-132,31 7-22,1 0 1,-1 0-1,1 0 1,-1 1-1,0-1 1,1 1-1,0 0 0,-1 0 1,1 0-1,-1 0 1,1 1-1,0-1 1,-6 5-1,-3 3-3,1 1-1,-1 0 0,2 1 0,0 0 0,0 1 0,1 0 1,0 1-1,-9 18 0,7-10 17,0 1 0,2 0 1,1 0-1,-11 45 0,14-42-38,2-12-190,0-1 0,1 1 0,0 15 0,3-21-1660,6 31-841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0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1 706 4040,'0'0'7064,"8"-6"-6898,3-4-152,0 0 0,-1-1 0,0 0-1,0 0 1,-1-1 0,-1 0 0,0-1-1,0 0 1,-2 0 0,8-19 0,14-56 3,-3-1-1,-5-2 1,10-100 0,-29 172-22,-1 15-5,0 0 1,1 0-1,-1 0 0,1 0 0,0 0 1,0 0-1,0 0 0,2-4 0,6-19-53,-6 20 68,-2 18 33,6 46 61,3-1-1,2 0 1,24 69-1,8-25 97,-37-87-177,1 0 1,0 0-1,1-1 0,0 0 1,15 13-1,36 29 56,-47-47-50,28 4-11,-37-10-13,-1 0-1,1 0 0,0-1 0,0 0 0,0 0 0,0 0 0,0 0 0,4-1 0,21-11 11,-28 11-8,0 1 0,0-1 0,0 0-1,0 1 1,-1-1 0,1 0 0,0 0-1,0 1 1,-1-1 0,1 0 0,0 0-1,-1 0 1,1 0 0,0-1-1,9-19-1,0 0 0,-1 0 0,-1-1 0,-1 0 0,-1 0 0,2-24 0,-3 5-28,-3-1 0,-1 1 1,-6-56-1,2 55 7,2 26-1,-1 0 0,-6-21 0,6 31 1,0 15 38,-5 19-9,2 0 0,1 1-1,-1 30 1,5-39-9,0 1 0,1-1 1,1 1-1,1-1 0,6 22 0,10 11 24,-9-37-21,14 14-92,-23-29 59,0 0 1,-1 0-1,1 0 0,0 0 0,0 0 0,0-1 1,0 1-1,0 0 0,0-1 0,0 1 1,0 0-1,2 0 0,25 13-874,-27-14 856,-1 1 1,1-1-1,-1 0 0,1 0 0,-1 1 0,1-1 0,-1 0 1,1 0-1,0 0 0,-1 0 0,1 0 0,-1 0 0,1 0 1,-1 0-1,1 0 0,0 0 0,-1 0 0,1 0 0,-1 0 1,1 0-1,0 0 0,-1-1 0,1 1 0,-1 0 0,1 0 1,-1-1-1,1 1 0,0-1 0,15-6-705,-1-1 0,1-1 0,-1 0 0,16-14 0,12-19-1156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1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0 5777,'0'0'1123,"-5"9"-215,-11 20-584,2 0 1,0 2-1,2 0 1,2 0-1,-14 63 0,21-79-280,1-10-32,1-1 0,0 1 0,1-1 0,-1 1 0,1-1 0,0 7 0,-1-1 1,1-7-1,-1 1 1,1 0-1,0 0 1,0 0 0,1-1-1,-1 1 1,1 0 0,1 4-1,3 22 51,-3-22-40,7-8-37,0-1 19,1 1 0,14-4 0,-21 3-4,1 0 0,0 1 1,0-2 0,0 1-1,0 0 1,-1-1-1,1 0 1,0 0 0,-1 0-1,1 0 1,4-4 0,6-8-14,0 0 1,-2-1-1,0 0 1,0-1-1,-1 0 1,8-19-1,-2 3 5,-1-1-1,13-45 1,-20 42 194,-8 27-109,0 1 509,-5 19-482,-6 16 57,1 0-1,1 0 1,2 1-1,1 0 1,1 0-1,1 0 1,2 52-1,8-4 54,21 104-1,30 196 6,-55-329-193,-2 1 0,-2-1 1,-2 0-1,-2 0 0,-2 0 1,-19 65-1,20-93-15,-1 0-1,-1-1 1,-1 0 0,0 0-1,-1-1 1,-1 0 0,-1-1-1,0 0 1,-1-1 0,-25 23 0,17-21-6,0 0 1,-2-1 0,0-1 0,-1-1-1,0-1 1,-1-2 0,-32 12 0,46-19-9,-1-1 1,1 0-1,-1-1 0,0 0 1,1-1-1,-13 0 1,18-1 4,-1 0 1,1-1-1,0 0 1,0 0-1,-1-1 1,1 0-1,0 0 1,0 0-1,1-1 1,-1 1-1,0-1 1,1-1-1,-6-3 1,3-1-3,0 0 1,1 0-1,-1-1 1,2 0 0,-1 0-1,1-1 1,1 1-1,-1-1 1,2-1 0,-1 1-1,2-1 1,-6-21-1,3 5-13,2 0 0,1 0-1,1 0 1,1-36 0,5 22 8,1 0 1,1 1-1,3-1 1,1 2 0,2-1-1,2 2 1,2-1-1,1 2 1,2 0-1,1 2 1,2 0-1,1 1 1,2 1-1,29-30 1,-30 37-99,0 0 1,2 1-1,1 2 1,40-27-1,-38 31-521,-22 14-200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6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3348,'0'0'3427,"5"8"-2910,5 10-261,-2 0 1,1 2-1,-2-1 1,-1 1-1,0 0 0,-2 0 1,0 0-1,1 26 1,27 307 1601,-27-287-1615,3 42 64,-8-93-297,2 0 0,0 0-1,0 0 1,1-1 0,8 22-1,-9-30 30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7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3720,'0'-7'284,"4"-12"3021,-4 19-3268,12 31 3026,-8-21-3817,39 134 1770,15 41-245,-38-136-657,-7-20-21,10 38 0,-22-57-84,0-6-6,0 0 1,0 0-1,0 0 0,0 0 1,1 0-1,-1 0 0,5 6 1,7 17 2,-9-20 16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7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3844,'0'0'396,"37"-45"1421,12 0-1081,2 17-508,-8 7-88,3 8-120,-3-3-1528,-6 8-1857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0 775 6713,'271'-107'6255,"-193"79"-5861,-49 17-296,-1 0 0,-1-2 0,40-25 0,-56 31-86,-2 0-1,1-1 1,-1 0-1,0 0 1,-1-1 0,0 0-1,0-1 1,-1 1-1,0-2 1,-1 1 0,9-21-1,-9 16-13,-1 0-1,-1-1 1,-1 0-1,-1 1 1,0-1-1,0 0 1,-2 0-1,0-1 1,-3-16-1,0 9 150,-1 1 0,-1 0 0,-1 0 0,-2 1 0,-14-33-1,17 44 87,0 0 0,-1 0-1,-1 1 1,-14-18 0,20 26-204,-1 0 0,1 0 0,-1 1 0,0-1 0,1 1 0,-1-1 0,0 1 0,0-1 0,0 1 0,0 0 0,0 0 0,0 0 0,0 0 0,-1 0 0,1 1 0,0-1 0,0 1 0,-1-1 0,1 1 0,0 0 0,-1 0 0,1 0 0,0 0 0,-1 0 0,1 0 0,0 1 0,-1-1 0,1 1 0,0 0 0,0 0 0,0-1 0,-4 4 0,-3 3 22,2 0-1,-1 1 0,1 0 1,0 0-1,1 0 0,-1 1 1,2 0-1,-1 1 0,-4 12 1,-5 9 10,2 1 0,1 1 1,2-1-1,1 2 1,-7 54-1,8-23-131,4 1 0,4 70 0,14 61-1439,0 106-4267,-21-176 1878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1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45 3856,'0'0'3321,"6"-2"-2994,49-23 456,-51 23-348,27 0-163,-24 1-162,-1-1-76,19-7 4,-19 7 170,-6 12-117,0 7-77,-1 0-1,-1-1 1,0 1 0,-1-1-1,-1 1 1,0-1 0,-1 0 0,-14 29-1,-116 176 44,58-100-35,47-66-23,11-22 21,14-25 1216,15-2-833,-2-1-356,2-1 0,-1 0 0,0 0 0,1 0 0,0-1 0,-1-1 0,1 0 0,0 0 0,1-1 0,-1 0 0,0-1 0,17-1 0,12-7 143,0-1 0,74-27 1,-51 15-137,-8 3-3,-22 7-44,-24 8 7,-7 3 21,1 0 0,0 0 0,-1 0-1,1 0 1,-1 0 0,0 0 0,1-1 0,-1 1-1,1-1 1,-1 1 0,1-1 0,-1 0 0,0 1-1,2-2 1,7-3-1666,3 3-3641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20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1 327 3144,'145'-139'956,"-121"111"-662,28-40 0,-8 10 371,-43 57-602,1-1 0,-1 1 0,0-1 0,0 0 0,1 1 0,-1-1 0,0 0-1,0 0 1,0 0 0,0-4 0,1 1 84,1 0 1859,0 9-1893,1 1-53,0 0 1,-1 0 0,0 1-1,0-1 1,-1 1 0,1 0-1,-1 0 1,-1-1 0,1 1 0,-1 1-1,1 9 1,0 6 148,0-1-1,-4 32 1,-11 240 1113,13-230-1295,-1 11-1,15 134 1,-12-159-82,-2-45-253,-3 2-1938,-6 15 417,6-16-244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20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19 145 3488,'0'0'144,"-1"8"124,-5 28 150,2-18-70,1 0 0,0 1 0,1 34 1,3-38-216,1 1 0,0 0 1,1-1-1,6 18 0,-2-22 39,14 12 49,-7-13-10,-4-4-181,0-1-1,1 0 0,0 0 0,0-1 0,1-1 1,-1 1-1,1-2 0,-1 0 0,1 0 1,0-1-1,0-1 0,22-1 0,-26-1-10,0-1 0,0 1 0,0-2 0,-1 1 0,1-1 0,10-7 0,-16 10-28,11-12 35,-4 1-11,-1 0 0,0 0 0,0 0 1,-2-1-1,1-1 0,-2 1 1,0-1-1,5-20 0,-8 15 116,-2 0 0,0 0 0,0-1 0,-2 1 0,-1 0 0,0 0 0,-1 0 0,-1 1 0,-1 0 0,-1-1 0,0 2 0,-1-1 0,-17-26 0,25 44-127,0-1-1,-1 1 1,1 0 0,0-1-1,0 1 1,0 0-1,0-1 1,-1 1 0,1 0-1,0-1 1,-1 1-1,1 0 1,0 0 0,0-1-1,-1 1 1,1 0-1,0 0 1,-1-1 0,1 1-1,0 0 1,-1 0-1,1 0 1,-1 0-1,1 0 1,0-1 0,-1 1-1,0 0 1,-3 0-1,0-1 1,0 1-1,1 0 0,-1 0 1,0 1-1,0-1 0,0 1 1,0 0-1,0 0 0,0 0 1,1 0-1,-1 1 0,-4 2 1,1 0-2,0 0 1,0 1 0,1 0 0,0 1-1,-11 11 1,-2 6-5,2 1 0,-24 42 0,37-59 2,-21 40 7,-26 75-1,49-118-7,0 10-52,1-6-44,0-4-282,1 0 0,0 0 0,0 0 0,0 0 0,1 0 0,1 7 0,2 17-2038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21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58 3192,'-6'-4'81,"0"-1"-47,3 2 10,0 1 0,-1 0 0,1 0 0,0 0 1,-1 0-1,1 0 0,-5-1 0,-29-13 1046,9 1 3274,22 21-4362,-5 5-3,1-1 1,0 1 0,1 1 0,0 0 0,1 0 0,0 1-1,-7 16 1,6 2 24,0-1 0,3 1 0,-6 55 0,12-71-4,0-1 0,1 1 0,1 0 0,0-1 0,1 1 0,0-1 0,2 0 0,-1 0 0,2 0 0,7 15 0,-4-20 24,-3-4-29,-2-1-7,-1-1 0,2 1-1,-1-1 1,0 0 0,1 0-1,-1 0 1,1-1 0,0 0-1,-1 0 1,1 0 0,0 0-1,1-1 1,-1 0 0,0 0-1,0 0 1,10 0 0,-1-2 7,-6 0-9,0 1 1,-1-1 0,1 0-1,0-1 1,0 0 0,-1 0 0,1-1-1,-1 1 1,1-2 0,10-6-1,-11 5 5,0 0 0,0-1 0,0 0 0,-1-1 0,0 0-1,0 0 1,-1 0 0,0 0 0,0-1 0,-1 0 0,0 0 0,3-9 0,0-6 2,-2 0 0,-1 0 0,-1-1 1,-1 1-1,-2-1 0,0 0 0,-1 1 1,-1-1-1,-6-28 0,3 32 186,0 1-1,-2 0 0,-16-34 1,23 53-195,0-1-1,0 1 1,0-1 0,-1 1 0,1 0 0,0-1 0,0 1 0,-1-1-1,1 1 1,0 0 0,-1-1 0,1 1 0,0 0 0,-1 0 0,1-1-1,-1 1 1,1 0 0,-1 0 0,1 0 0,0-1 0,-1 1 0,1 0-1,-1 0 1,1 0 0,-1 0 0,1 0 0,-1 0 0,-7-2-4,1 1 1,-1 0 0,1 1 0,0-1 0,-1 1 0,1 1-1,-1-1 1,1 1 0,-1 1 0,1-1 0,0 1 0,0 1-1,0-1 1,0 1 0,0 0 0,-6 5 0,-8 7-15,2 1 0,-1 1 0,2 1 0,0 1 1,1 0-1,-26 41 0,40-55-401,-2 2-1000,-16 20-984,16-21-501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23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0 727 2632,'0'0'5421,"2"-7"-5329,5-18-54,1 0-1,23-45 0,8-24 54,-3-30-20,22-154 1,-56 259 23,-2 15-27,1-1 0,-1 1 0,1 0 0,0-1 0,0 1 0,3-8 0,-1 6-11,-2 4-43,1 0 1,-1 0 0,0-1 0,-1 1-1,1 0 1,0 0 0,0-1 0,-1 1-1,0 0 1,1-5 0,4 16 11,25 42 21,-2 2-1,26 67 1,-38-79-32,2-4-14,-6-1-12,4-8 13,-12-22 431,-2-13-396,13-31-31,-6 15 20,-1 1 0,8-36 0,-7-33 17,-7 59 38,10-56 1,-7 62-68,-3 19 380,5 14-126,14 17-158,-1 1 0,-1 1 0,-2 1 1,20 38-1,5 12 55,-23-43-173,-13-24-344,5 5 757,8 2-6301,10 5 3959,-22-16 63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23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78 4016,'0'0'1648,"-1"7"-1292,1 0-261,0-5-69,0 1 1,0 0-1,0-1 0,0 1 1,-1-1-1,1 1 0,-1-1 1,0 0-1,1 1 0,-1-1 1,0 0-1,-2 4 0,-20 46 154,7-18-124,13-26-16,0-4-36,1 0 0,0 1-1,1-1 1,-1 0 0,-1 7-1,1-3 45,10-2 2,22 16 24,-29-21-71,-1-1-1,1 1 0,-1-1 1,1 0-1,-1 1 1,1-1-1,-1 1 0,1-1 1,-1 0-1,1 0 0,-1 1 1,1-1-1,0 0 1,-1 0-1,1 0 0,0 0 1,-1 0-1,1 1 0,-1-1 1,1 0-1,0 0 1,-1-1-1,1 1 0,0 0 1,28-3-7,-28 3 1,-1 0 1,1 0 0,0 0 0,0-1-1,0 1 1,0 0 0,0 0-1,-1-1 1,1 1 0,0 0 0,0-1-1,-1 1 1,1-1 0,0 1 0,0-1-1,0 0 1,36-30-21,-13 4 50,0-1 0,-3-1-1,21-33 1,-40 58 5,1 1 0,-1-1 0,0 1 0,0-1 0,-1 0 0,1 0 0,-1 0 0,2-7 0,6-22 715,1 6-221,-8 21 796,-2 15-902,-4 161 812,1 104-546,13-64-525,10 401-61,-19-578-85,-2 0-1,-2 0 1,-1 0 0,-1 0 0,-1-1-1,-16 45 1,13-66 14,-16 12-30,12-15 20,8-6-17,-1 0 0,1 0 0,-1 0 0,1-1 0,-1 0 0,0 0 0,1-1 0,-1 0 0,0 0 0,1 0 1,-1 0-1,0-1 0,1 0 0,-1 0 0,1-1 0,-1 1 0,1-1 0,0 0 0,-6-4 0,1 0-1,0-1 0,1-1-1,0 0 1,0 0 0,1-1 0,0 0-1,1 0 1,-1-1 0,2 0 0,-9-16-1,-1-8 5,2-1 0,-11-37 1,18 47-13,1-2 0,1 1 1,1-1-1,2 0 1,0 0-1,2 0 0,1 1 1,1-1-1,1 0 1,7-28-1,-3 29-608,0 1-1,2 0 1,12-25-1,-12 34-1505,22-31-419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4:24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23 396 1804,'0'0'496,"7"-1"-211,24-6 216,-26 1-278,3-1-168,19-25 135,28-43-36,-42 61-120,144-102-3,-105 81 8,1 6-15,-31 20-21,28-15 61,-15 5-21,-27 14 558,-1 2-220,22-8 3,-22 9 702,-7 11-412,-1 7-489,-2 1 0,0-1 1,0 1-1,-2-1 0,0 0 0,-1-1 0,-13 27 1,-66 109 578,83-148-748,-297 450 621,231-353-592,13-11-7,47-76 0,-13 8 46,16-16 588,12-8-514,127-71 15,-89 47-170,2 1 1,61-23 0,-103 47-4,151-48-26,-128 46 28,-1 2-40,-2-1 36,-19 2-37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1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3140 18 1744,'0'0'7460,"-6"-2"-7120,0-1-247,4 2-48,0 0 1,0 0-1,-1 0 1,1 0 0,0 0-1,-1 0 1,1 1-1,0-1 1,-1 1-1,-2 0 1,-3-2-10,-22 0 87,0 3-98,17 0-31,0 1 0,0 1 0,0 0 0,0 1 0,0 0 0,1 1 0,0 1 0,-14 7 0,-13 12 64,-37 29 0,28-19 40,-22 18 99,-99 97 1,154-135-138,-295 278 939,208-205-709,-132 87-1,178-137-245,-279 199 194,241-167-112,-36 30 324,90-67-341,21-18-76,1 0 1,-18 20-1,23-20-16,-2 0 0,-17 14 1,-11 11 2,-4 15-9,-74 94 51,101-126 25,1 2 0,-16 27 1,20-27 72,-21 24 1,-41 52 85,-13 16-153,-31 20-73,-85 103 0,163-185-13,4 2 1,-52 97-1,82-132-23,-9 27 0,18-48 16,-2 3 2,1-1-1,0 1 1,0-1 0,0 1 0,1-1 0,-1 1 0,1 4-1,-1 0 1,0-1 0,0-5 8,-1 0 5,1 0 0,-1 1-1,1-1 1,0 0 0,0 1 0,-1 3 0,41-148 17,-21 71-15,-2 0-1,9-99 0,-20 120-28,-2-57 1,-6 64 23,-6 2 11,8 39-22,1 1 0,-1-1 0,0 1 0,1-1 0,0 1 0,-1-1 0,1 1 0,0-1 0,0 1 0,0-1 0,0 1 0,0-1 0,0 1 0,0-1 0,1 1 0,-1-1 0,1-2 0,0 3-2,-1 0 1,0 0-1,1 0 0,-1-1 1,0 1-1,0 0 1,0 0-1,0 0 0,0-1 1,0 1-1,0 0 1,0 0-1,0 0 1,-1 0-1,1-1 0,-1 1 1,1 0-1,0 0 1,-1 0-1,-1-2 0,-7-21 11,6 18-18,6 15-140,2 19 161,2 46 0,-1-14 1,-3-10-7,-2 1 0,-2-1 0,-9 57 0,5-61-8,-3 1 0,-1-1 1,-21 63-1,23-92-2,1-1 19,-8 30 0,11-34-22,-6 13 14,6-19 105,32-6-19,-16-3-61,86-56 253,-95 56-254,0 1-11,-1 0 0,1 0-1,-1 0 1,0 0-1,0-1 1,0 0 0,4-5-1,20-18 59,1 1-53,-21 19-11,-1 1 5,19-17 16,-19 17 6,2-1-112,20-16 65,-21 16 27,-1 3-38,32-17 6,-31 16-78,4-3 84,2 1-4102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1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726 148 4236,'0'0'3109,"4"6"-3037,11 18-77,-11-18 44,3-4 12,22 6 37,-28-7-82,0-1 0,0 1 0,0-1-1,0 0 1,0 1 0,0-1 0,0 0 0,0 0 0,0 0 0,0 1-1,0-1 1,0 0 0,0 0 0,0-1 0,0 1 0,0 0 0,0 0-1,1-1 1,-1 1 0,0 0 0,1-1 0,10-2 81,-8-4-13,3-4-67,0 1 1,-1-1-1,0-1 0,-1 1 1,0-1-1,-1 0 0,0 0 1,-1 0-1,3-19 0,-9 19 53,-6-15 157,6 20 617,-2 6-748,-18-2-72,22 3-13,1 0 0,-1 0 1,0 0-1,1 0 0,-1 0 1,1 0-1,-1 0 0,0 0 1,1 0-1,-1 0 0,1 0 1,-1 1-1,1-1 0,-1 0 1,0 0-1,1 1 0,-1-1 1,1 0-1,-1 0 0,1 1 0,-1-1 1,0 1-1,-8 6 9,-1 0 0,1 0 0,1 1 0,-1 1 1,1-1-1,1 1 0,-1 0 0,-11 21 0,-5 19 156,-33 97-1,36-89-74,-12 14 27,12-33-69,18-32 554,-4-2-384,0-2-205,0 1 0,0-1-1,0 0 1,-1-1 0,1 0-1,0 0 1,-10 0 0,16-1-15,0 0 0,1 0 1,-1 0-1,0 0 1,0-1-1,0 1 1,0 0-1,1-1 0,-1 1 1,0 0-1,0-1 1,1 1-1,-1-1 0,0 1 1,0-1-1,-66-44 8,61 41-2,0-2-11,-19-18 16,19 17 18,1 11 10,0-2-25,3-1-4,1 0 0,-1-1 0,0 1 0,1 0 0,-1 0 0,1 0 0,0 0 0,-1 0 0,1 1 0,0-1 0,0 0 0,0 1 0,0-1 0,0 1 0,0-1 0,-2 4 0,-12 25 203,-23 61 0,16-35-118,-2 8-61,10-26-20,-28 54-1,-42 47-1326,64-112-638,-28 30 0,12-22-870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19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4940,'42'0'917,"1"-3"175,17-18-800,-11 5-156,-3-8-32,2-13-956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9085,'0'0'1856,"5"35"1808,24-17-3104,8-18-280,0-18-164,6-1-524,-6-34-5176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1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4540,'0'0'4565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20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758 29 3256,'0'0'1998,"6"7"-1897,16 20 19,-16-20 1190,-2-13-1155,11-15-39,-10 9 137,-1-12 309,-3 18 1393,-2 12-1791,-9 41-46,-2 0 1,-2-1 0,-2 0 0,-2-2 0,-2 1 0,-37 60 0,46-93-77,4-4-27,4-5-8,0 0 0,0 0 0,0 0 0,0-1 0,-1 1 0,1-1 0,-1 1 0,-6 2 0,2 0 3,-1-1-1,0 0 1,0 0-1,-18 5 1,22-8-15,1 0 0,-1-1 0,0 0 0,1 1 1,-1-2-1,0 1 0,1 0 0,-1-1 0,1 0 0,-1 0 1,0 0-1,1-1 0,0 1 0,-1-1 0,-4-3 0,-25-19-113,-41-35 0,41 31 110,27 23-16,1 1-15,-19-12 2,19 12 21,0 12 53,-5 6-1,1 1 0,0 0 0,1 1-1,-8 18 1,-35 137 231,-7 19-157,50-169-159,0 4-285,-1 0 0,-1-1 0,-26 41 0,33-60-1145,-2-3-315,-19 7-258,19-7-103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20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0 230 6045,'31'-42'304,"-11"10"708,23-5-732,-11 0-28,2 8 448,9 2-504,-6 6-124,0 16-72,-14 50-3945,-23 5 1805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20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0 201 2452,'29'-29'392,"16"5"124,-10 0 4,10-1-60,-2 5-64,-6-5-16,6-3-396,0 3-492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2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0 2040,'0'0'1476,"1"7"-1197,3 20-3,-4-26-262,0-1 1,0 1-1,0 0 0,0 0 1,0-1-1,0 1 0,0 0 1,0 0-1,0 0 0,0-1 1,-1 1-1,1 0 0,0-1 1,0 1-1,-1 0 0,1 0 1,-1 0-1,-33 81 449,22-61-297,1 1-1,1 0 0,1 0 0,1 1 0,0 0 0,-5 33 0,9-16 140,2 0 1,3 57-1,16 76 91,-8-89-143,-8-77-140,0 0 0,0 0 0,-1 1 1,0-1-1,-1 0 0,0 0 0,0 0 0,0 0 0,-1 0 0,-5 14 0,4-17 411,-1 0 37,1-2-527,1 1 1,-1-1 0,0 0 0,0 0-1,0-1 1,0 1 0,0-1 0,0 1-1,-1-1 1,1 0 0,0 0 0,-1 0 0,1-1-1,-1 1 1,1-1 0,-1 0 0,1 0-1,0 0 1,-1 0 0,1-1 0,-1 1-1,1-1 1,-1 0 0,1 0 0,0 0 0,-4-2-1,-4-4-22,0 0 0,0-1 0,1 0-1,0 0 1,1-1 0,0-1-1,0 0 1,1 0 0,0 0 0,1-1-1,0 0 1,1-1 0,-7-16 0,5 10-4,2 0 0,0 0 0,1 0 1,1-1-1,1 0 0,0 0 0,1 0 1,2-33-1,2 34-32,1-1 0,1 1 0,1 1 0,0-1 0,2 1 1,0 0-1,0 0 0,2 1 0,0 0 0,1 0 0,0 1 0,1 0 0,1 1 0,26-25 0,56-43-3095,-46 44 386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2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0 266 1836,'0'0'5885,"6"-1"-5187,34-13-42,-1-2 1,61-35-1,-11 6-264,123-50 37,-138 66-356,-68 26-106,8-5 4,-7 4-1540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26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1 358 2644,'0'0'4891,"7"-3"-4063,57-23 338,78-45-1,62-50-34,-33 19-642,-141 82-439,-25 17-45,-5 3 24,1 0-1,0 0 1,0 0-1,-1 0 1,1 0 0,0 0-1,0 0 1,-1-1-1,1 1 1,0 0-1,-1-1 1,1 1-1,0 0 1,-1-1 0,1 1-1,-1-1 1,1 1-1,-1 0 1,1-1-1,0 0 1,6-4-1833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8:13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0 2660,'0'0'4982,"-6"4"-4584,-32 17 384,32-17-718,-27 14 178,1 2 0,-56 44 0,46-23-43,2 2 0,2 1 0,1 3 1,3 0-1,2 2 0,-40 84 0,62-112-105,1 0 0,1 0 0,1 1 0,0 0 0,2 0 0,1 1-1,1-1 1,0 1 0,2 23 0,1-34-60,0 1 0,2-1 0,-1 0 0,1 0 0,1 0 0,1 0 0,-1 0 0,2 0 0,-1-1 0,2 0 0,-1 0 0,2 0 0,-1-1 0,2 0 0,-1 0 0,1-1 0,0 0 0,13 10 0,-13-13-22,0-1 0,1 0 0,0 0 0,0-1 0,0 0 0,0-1 0,1 0 0,-1-1 0,1 1 0,0-2 0,11 1 0,14 0-19,61-4 1,-30-9 22,-60 10-65,2-4-2118,22-17 543,-29 22 1508,0-1 1,0 1-1,-1-1 0,1 1 0,0-1 0,-1 0 1,1 1-1,0-1 0,-1 0 0,1 1 1,-1-1-1,1 0 0,-1 0 0,1 1 1,-1-1-1,1-2 0,16-33-1944,6-2 118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8:1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250 120 2624,'0'0'2985,"0"-7"-2417,0-23 1296,-7 27-1695,-24-5-78,30 8-87,1-1 1,-1 1-1,0 0 1,1 0-1,-1-1 1,0 1-1,0 0 1,0 0-1,1 0 1,-1 0-1,0 0 1,0 0-1,1 1 1,-1-1-1,0 0 0,0 0 1,-1 1-1,-26 7 96,27-7-92,0-1-1,0 0 1,0 0-1,0 1 0,0-1 1,1 1-1,-1-1 0,0 1 1,0-1-1,0 1 1,1-1-1,-1 1 0,0 0 1,1-1-1,-1 2 0,-18 17 208,1 1 0,1 0 0,-21 34 0,29-39-94,1 0 0,1 0 0,0 0 0,1 1 0,1 0-1,1 0 1,-4 21 0,4-14-28,2-14-40,0-1-1,1 1 0,1 0 1,-1-1-1,1 1 0,1 0 0,1 11 1,4 18 83,-6-37-126,0 1 1,0-1 0,0 0-1,1 0 1,-1 1-1,0-1 1,1 0 0,-1 0-1,1 0 1,0 1-1,-1-1 1,2 1 0,17 28 79,-18-29-85,-1 0 1,1 0 0,0 0 0,-1 0-1,1 0 1,0 0 0,0 0 0,0 0-1,0 0 1,0-1 0,0 1 0,1 1-1,4 1 6,0 1-1,0-1 0,1-1 0,-1 1 0,1-1 1,0 0-1,-1 0 0,1-1 0,0 0 1,0 0-1,0-1 0,0 0 0,0 0 1,0 0-1,0-1 0,0 0 0,9-3 0,-3 1-10,-1-1 0,1 0 0,-1-1 0,0-1-1,0 0 1,-1 0 0,0-1 0,0 0 0,0-1-1,-1-1 1,0 1 0,-1-2 0,0 1 0,0-1-1,-1-1 1,0 1 0,-1-1 0,0-1 0,-1 1 0,0-1-1,-1 0 1,0 0 0,-1-1 0,-1 0 0,0 1-1,0-1 1,-1 0 0,-1-1 0,0 1 0,-2-21-1,-3-1-4,-2 1 0,-1-1 0,-1 1 0,-2 1 0,-17-39 0,25 67 127,-5 11 17,3 0-106,0-1 0,0 1 0,0-1 0,1 1 0,-1 0 0,2 1 0,-1-1 0,1 0 0,-1 1 0,2 0 1,-1-1-1,1 1 0,0 0 0,0 0 0,1 0 0,0-1 0,1 10 0,1-6 7,-1 0-1,2-1 1,-1 1 0,1-1 0,1 0 0,0 0-1,0 0 1,1 0 0,0-1 0,7 9 0,6 7 89,40 38 0,-39-44-68,-13-11-63,1-1 1,1 0 0,-1 0-1,17 9 1,13 9-162,-31-20-68,3 2 75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8:14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2 3004,'0'0'1715,"-8"0"-1204,-6-1-224,-1 1 1,1 0-1,-15 3 1,29-3-258,-1 0 0,0 1 0,1-1 0,-1 0 1,0 0-1,1 1 0,-1-1 0,0 0 0,1 1 0,-1-1 0,0 0 1,1 1-1,-1-1 0,1 1 0,-1-1 0,1 1 0,-1-1 0,1 1 1,-1 0-1,-10 11 251,1 1 1,0 0-1,0 1 1,-13 26-1,19-32-172,0 1 0,1 0 0,0 0 0,1 1 0,-1-1 0,2 1 0,-1-1 0,1 1-1,1-1 1,0 17 0,1-14-22,1-1 1,0 1-1,1 0 0,0-1 0,0 1 0,1-1 1,1 0-1,8 14 0,4 4 134,-5-17-42,6 1-63,40 20 1,-48-28-104,0-1 0,0 0 1,0 0-1,1-1 1,-1-1-1,1 0 1,15 1-1,-12-2-181,0 0-1,0-2 1,0 0-1,0 0 1,0-1-1,0-1 1,-1 0-1,1-1 1,15-7-1,-27 10-49,1 0 0,-1 0-1,0 0 1,1 0 0,-1 0 0,0-1 0,0 1-1,0-1 1,0 0 0,0 0 0,0 1-1,-1-1 1,4-4 0,0-1-392,13-22-1657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8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6657,'0'0'4697,"-5"11"-3676,-2 6-744,1 0-1,0 1 1,1 0-1,1 1 1,1-1-1,0 1 1,1-1 0,2 1-1,0 21 1,6 4-110,1 0 0,3 0 0,1-1 0,2-1 0,2 0 0,2-1 1,2 0-1,35 58 0,17 8-1051,137 161 0,-160-212-120,-16-20-1773,34 50-1,-42-52-700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8:15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2256,'0'0'1181,"6"-1"-283,19-4 213,-24 5-1070,-1-1 0,0 1-1,1 0 1,-1 0-1,1 0 1,-1 0-1,1 0 1,-1 0-1,1 0 1,-1 0-1,1 0 1,-1 0-1,1 0 1,-1 1-1,1-1 1,-1 0-1,1 0 1,-1 0-1,1 0 1,-1 1-1,0-1 1,1 0-1,-1 1 1,1-1-1,-1 0 1,0 1-1,1-1 1,-1 1-1,19 15 401,-2 1 0,0 0 0,-1 1 0,-1 1 0,-1 1 0,-1 0-1,16 31 1,-27-46-389,36 68 822,36 102 0,11 53 24,-78-205-802,-6-18-87,0 0 83,1-9-77,1-2-33,-1 0 1,0 0-1,0-1 0,0 1 1,-1 0-1,0-1 0,0 1 1,-1-12-1,-2-62-331,1 57 273,-4-189-176,5 208 371,4 11-34,32 66 282,-26-52-259,0 1 0,1-2-1,1 1 1,15 19 0,-11-22-135,0 0 0,1-1 0,1 0-1,0-1 1,2-2 0,-1 0 0,2-1 0,0 0 0,0-2 0,1-1 0,35 12 0,-51-20-431,-1-1 1,1 0 0,0 0 0,0 0-1,0-1 1,0 0 0,0 0 0,0 0 0,0-1-1,0 0 1,0 0 0,0-1 0,0 1 0,-1-1-1,11-5 1,13-12-2022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8:1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135 438 4272,'-28'-12'3891,"32"10"-3255,29-16-292,96-59 141,-108 63-480,-1-1 0,0-1 0,-1-1 0,17-20 0,-21 19 5,0 0 1,21-36-1,-32 46-8,0 0 0,0 0 0,-1-1 0,0 1 0,0-1 0,-1 0 0,0 0 0,0 0 0,0-14 0,-2 23-1,0-1 1,0 1-1,0-1 0,0 0 0,0 1 0,0-1 1,0 1-1,0-1 0,-1 1 0,1-1 0,0 0 1,0 1-1,0-1 0,-1 1 0,1-1 0,0 1 1,-1-1-1,1 1 0,-1-1 0,-14-21-9,15 22 8,-1 0 1,1-1 0,0 1 0,0-1 0,-1 1 0,1 0 0,0-1 0,-1 1-1,1 0 1,0-1 0,-1 1 0,1 0 0,0 0 0,-1-1 0,1 1 0,-1 0 0,1 0-1,0 0 1,-1 0 0,1-1 0,-1 1 0,1 0 0,-1 0 0,1 0 0,-1 0-1,1 0 1,-1 0 0,-6 0 3,0-1-1,0 1 1,0 1-1,0-1 1,0 1 0,0 1-1,0-1 1,0 1-1,1 0 1,-10 4-1,5 0 22,0 0 1,0 1-1,1 0 0,0 0 0,-12 12 0,-7 11 193,1 1 0,-37 55 0,57-74-141,-28 38 319,-33 63-1,60-95-272,0 1-1,1 0 0,0 0 0,2 0 0,1 1 0,0 0 0,-3 28 0,8-41-72,0 0 0,0 1 0,0-1 1,1 0-1,0 1 0,0-1 0,1 0 0,-1 0 0,2 0 0,-1 0 0,1 0 1,0 0-1,1-1 0,-1 1 0,1-1 0,1 0 0,-1 0 0,1-1 0,0 1 0,0-1 1,1 0-1,-1-1 0,1 1 0,0-1 0,1 0 0,-1 0 0,11 4 0,-1-2 4,0 0 0,0-1 0,1-1 0,-1 0 0,1-2 1,0 0-1,0 0 0,0-2 0,0 0 0,0-1 0,18-3 0,0-2-31,-1-1 0,1-2 1,-2-1-1,1-2 0,-1-1 1,52-30-1,-75 37-119,0-1 0,0 1 0,-1-2 0,0 1 0,0-1 0,-1 0-1,0-1 1,11-15 0,-4 3-730,-11 15-266,-6 1-284,-3-14-348,3 14-254,-6 3-28,-35-12 53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1395 536 1284,'59'-7'1085,"101"0"0,-37 4-249,410-46 593,-248 20-1247,192-10-212,-273 25 42,365-9 59,-286 24-131,-86 2 69,1213-46 158,-1233 35-94,2015-110 590,-2005 107-699,966-30 74,1 33-29,883-41-47,-1499 29 142,-243 11-108,544-23-90,107 6 43,2 23 43,-941 3 9,1042 28-15,-660-19-33,406-3 58,-482-8 36,130-5-18,-3 0-41,-368 6-4,81 3-24,-41-1 77,-106-1-18,-1 0-45,1-1 28,-4 0-6,0 1-1,0 0 0,0 0 0,0 0 0,0 0 0,0 0 0,1 0 0,-1 1 0,0-1 0,3 2 0,18 3 30,-18-3-29,1 0-31,19 6 19,-19-6 59,-1 5-13,14 17 10,-12-11-11,-1 3-5,-1 1-1,-1 0 0,0 0 0,-1 0 0,-1 0 1,0 31-1,-6 26 155,4 1 1,13 95-1,6-16 634,56 213 0,4-33-616,-28-56-83,4 41 14,-13-63 67,-22-139-124,31 146 69,-5-36 105,-12-55-4,142 846 121,-108-544-296,-65-459-64,74 434 56,18 107 283,-42-241-196,17 125 120,-66-414-261,31 265 58,-3-46-34,-13-114-17,12 86-4,23 194 24,-23 157-9,-24-354-71,0 1 73,-1 368-34,-2-501 7,25 140 1,-15-141-3,5 141 1,-48 257-3,14-258 13,1-6-10,0-51 1,-9 69-24,-4 9 31,-3 51-12,-7 49-25,2-135 42,25-89-7,5-54-6,3 5-7,8 100 1,-2-101-3,0-31 8,2 1-1,12 41 0,4 31 6,7 34 26,-21-101-36,1 0 0,3-1 0,24 59-1,-14-34-6,27 130 1,-33-127 26,15 92 26,-18-80-38,37 118 1,-17-82 11,-10-31-18,-12-44 14,-2 0 1,-1 0-1,-3 0 0,0 54 0,-3-63-14,3-2 16,-3-25-29,-1-1 6,3 19 36,-3-19 23,-1-1-65,0 17 19,0-17 17,-3 2-38,0 1 17,-7 25 18,4-8-15,5-19 38,-3-1-38,-9 17 24,10-17-2,-3 0-34,-6 6 20,1-2-1,-2 1 0,1-2 0,-1 0 0,0 0 1,-1-1-1,0-1 0,-17 7 0,-47 2 11,0-3 1,-100 3-1,-476-6 157,454-10-146,-183-10-21,96 2 18,-333-10-84,-116-1 22,192 13 44,-580 0-7,923 10 24,-933 9-111,914-10 97,-207-4-8,239-3-18,-234-10-6,-665-10-13,122 75 57,-219 11-74,796-46 58,-739 22-19,399-52-23,242-1 34,271 12-25,-359 4 53,-225 57-6,348-22-43,189-15 35,-454 26 34,577-39-35,-114 2 15,-650 19-32,595-14 32,55-10 6,-272-30 1,360 1-15,33 2-14,-43-6 10,126 21-21,-55-15-1,17 2 26,-82-25 17,127 33 49,30 8 57,-1 1 1,-22-13-1,15 7-52,16 8-69,1 1-1,-1-1 1,0 0-1,1 0 1,-1 0-1,1-1 1,-6-4-1,1 1 0,5 4-10,-1-1 0,1 1 0,-1-1 0,1 1 0,0-1 0,0 0 0,0 0 0,-4-7 1,-3-2 5,-2-3-9,0 0 1,0-1-1,2 0 0,0 0 1,0-1-1,-12-33 0,-27-113 22,34 106-11,-38-224 131,3 10 120,-124-276 388,-123-298 117,236 605-737,29 108 23,21 82-47,2-1 0,-3-65 0,8-102 109,12-81 42,-3-147 525,-48-43-253,14 240-374,9 62-24,-6-250-48,14 146 66,-14-229-30,8 135 33,11 247-52,-88-1206 85,56 894-104,-8-67 78,40 447-42,-66-509 9,26 249-26,-9-617 0,62 624-23,-4-188-3,-53-5-32,38 413 48,5 34 16,-37-394-85,39 373 88,-1-36-29,7 97 5,7-255 5,-5 218-31,3-25-25,4 22 86,24-134-108,-30 188 83,4-29 9,0-4 2,5 1-10,-9 30-15,-3-13 5,0 23 16,0 4-11,0 0 0,1 0 1,-1 0-1,1 0 0,-1 0 0,1 0 0,0 0 0,0 0 1,3-4-1,-1-1-7,-1 0-17,2 0-4,16-40-24,-15 40 53,-2 4 3,-1 0-1,0 0 0,0 0 0,0 0 1,0 0-1,2-9 0,5-17-1,-6 23-12,5 0-20,26-21 52,-25 21-25,0 3-6,2-2 9,-7 4 3,1-1 0,0 1 0,-1 0 0,1 0 0,0 1-1,0-1 1,9 0 0,-3 0 7,-5 1 1,0 0 1,0 0-1,0 0 1,0-1 0,9-4-1,37-14 14,-41 15-23,-4 2-4,1 0 1,-1 1-1,1-1 0,10-1 0,-5 2 5,-6 1 0,-1 0-1,1-1 1,0 1-1,-1-1 1,13-6-1,30-11 4,8 2 18,-5 4-6,-11 2-15,-33 9-21,2 1-11,30-5 34,-22 4 15,25-1-3,14-2-58,-23 3 46,-25 2 39,0-1-16,0-1-21,-5 1-6,0 0 1,0 1-1,1-1 0,-1 1 0,0 0 0,0 0 0,0 0 0,5 2 0,25 1 8,-25-2-23,-1-1 6,24 0 16,-24 0 16,1-2 0,32-4 8,-3 2-12,-31 3-33,1 1-41,27 0 53,-27 0 61,2-1-43,30-2-12,11-1-7,-43 4-14,0 0-1,35 0 18,0 0 7,-34 0 8,0 0 5,2 0-8,34-1 15,-2-3-78,-40 4 60,0 0-1,0 0 0,0 0 0,0 1 0,0-1 0,0 1 1,4 1-1,1 1-221,-1-2-860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1500,'0'0'5385,"4"7"-5082,18 30 326,29 57 617,-48-82-1045,-3 26 73,-2-22-219,0-1 0,-1 1 0,-1 0 0,0-1 0,-11 24 0,-8-4-33,1-5 8,17-24-41,0 1 51,-14 17-35,8-14-63,-14 6-242,19-11-676,-28 7-5080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0 1520,'-1'11'131,"0"-9"-85,1 0 1,0 0 0,-1 0-1,1 0 1,0 0-1,0 0 1,1 0-1,-1 0 1,0 1 0,1-1-1,-1 0 1,1 0-1,1 3 1,2 2 88,-3-5-58,1 1-1,-1-1 0,0 1 1,0-1-1,0 1 0,-1 0 1,1 0-1,-1-1 0,1 5 1,0 1 69,5 23 400,32 70 542,-35-96-960,-3-2-122,0-1 0,0 1-1,1-1 1,-1 1 0,1-1-1,-1 1 1,3 3 0,-1 1 12,-1-1 75,-2-1-66,-1 1-22,-3 15-11,-2-17 67,-28 14-75,5-9-29,25-8-40,-2-5-109,-17-16-40,14 8-4,5 2 184,1 0 0,0 0 0,1-1 0,0 1 0,1-1-1,0 0 1,0-13 0,2 19 15,0 0 17,2-17 1327,8 44-1229,-8-17 120,-6 3-140,-11 22-88,15-30 28,0 1 0,-1 0 1,1 0-1,0-1 0,-1 1 1,1 0-1,-1-1 1,1 1-1,-1 0 0,1-1 1,-1 1-1,0-1 1,1 1-1,-1-1 0,0 1 1,1-1-1,-1 0 0,-1 1 1,-5 5 2,4-4 1,1 0 0,-1 0 0,0-1 0,0 1 0,0 0 1,0-1-1,-1 0 0,1 0 0,-6 1 0,-19 7 53,27-9-57,1 0 1,-1 1 0,1-1 0,-1 0 0,1 0-1,-1 0 1,1 0 0,-1 0 0,0 0 0,1 0-1,-1 0 1,1 0 0,-1 0 0,1 0 0,-1 0 0,0 0-1,1 0 1,-1 0 0,1-1 0,-1 1 0,1 0-1,-1 0 1,1-1 0,-1 1 0,1 0 0,-1-1 0,-29-16-165,17 7-111,7 1 199,0 0-1,1 0 1,0 0-1,0-1 0,1 1 1,1-1-1,-1 0 1,1 0-1,-1-12 0,-2-2 39,5 17 1545,0 15-1380,-3 22 59,3-23-73,-49 24-59,37-23-53,0 1 0,-21 8 1,21-10 18,10-6-20,0 1 0,1-1 0,-1 1 0,0-1 0,-1 0 0,1 0-1,0 0 1,0-1 0,0 1 0,-7-1 0,-68 4 54,63-7-61,-13-11 37,21 10 0,0-4-18,-3-1 12,5 5-36,0-2 0,0 1 0,1 0 1,-8-13-1,-7-10-46,14 21 10,8 14 8,6 21 141,-6-21-89,-1 1 44,7 24 11,-6-24-46,-5 1 54,-8 30 4,8-35-67,0-1 0,0 1-1,-1 0 1,1-1 0,-1 1 0,0-1-1,0 0 1,-5 5 0,1-2 1,-1 1 0,-1-2-1,1 1 1,-1-1 0,0-1 0,0 1 0,-1-1 0,1-1 0,-1 0 0,1 0 0,-16 1 0,-3 0 6,15-6-27,7-1 5,4 2-1,0 0-1,1 0 0,-1 0 0,0 1 0,0-1 0,0 0 1,0 1-1,0-1 0,0 1 0,-4-1 0,1-5-51,-14-18 34,18 23 22,1 1 1,-1-1 0,1 1 0,0 0-1,-1-1 1,1 1 0,0-1 0,-1 1-1,1-1 1,0 0 0,0 1 0,0-1 0,-1 1-1,1-1 1,0 1 0,0-1 0,0 0-1,0 1 1,0-1 0,0 0 0,0-23-12,0 18-29,5 5-37,14-2 135,-19 3-54,0 0 0,1 0 0,-1 0 0,0 0 0,0 0 0,1 0 0,-1 0 0,0 0 0,1 0 1,-1 0-1,0 0 0,0 0 0,1 0 0,-1 0 0,0 0 0,0 0 0,1 0 0,-1 0 0,0 1 1,0-1-1,1 0 0,-1 0 0,0 0 0,0 0 0,0 1 0,1-1 0,-1 0 0,0 0 0,0 0 1,0 1-1,1-1 0,-1 0 0,0 0 0,0 1 0,0-1 0,0 0 0,0 0 0,0 1 0,0-1 1,0 0-1,16 25 146,-16-24-127,1-1 1,-1 1-1,0 0 0,1-1 0,-1 1 0,0 0 1,1 0-1,-1-1 0,0 1 0,0 0 0,0 0 1,1-1-1,-1 1 0,0 0 0,0 0 0,0 0 0,-1 0 1,0 17 256,-2-1-1,0 1 1,-2-1 0,-9 26 0,5-29-100,-7 2-137,-1 0-1,0-1 1,-2-1-1,1-1 1,-1 0-1,-28 13 1,-14-3-65,49-21-55,-17-2-216,27 1 202,0-1 0,0 0-1,0 0 1,0 0 0,0 0-1,0-1 1,0 1 0,0-1 0,0 1-1,0-1 1,0 0 0,0 1-1,0-1 1,-2-2 0,-2 0-303,6 3 333,0 0 0,-1 0 0,1-1 0,-1 1 1,1 0-1,-1 0 0,1 0 0,0 0 0,-1-1 0,1 1 1,0 0-1,-1 0 0,1 0 0,0-1 0,-1 1 1,1 0-1,0-1 0,0 1 0,-1 0 0,1-1 0,0 1 1,0 0-1,-1-1 0,1 1 0,0-1 0,0 0 0,-12-26-1911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3256,'42'-13'1224,"1"5"-139,3 0-505,-3 0 4,8-5-456,-16 5-152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0 2680,'-8'40'696,"8"-6"1028,-6 14-851,-17-8 307,9 5-420,-15-3-324,-8 3-168,0-8-168,-6-1-48,6-3-24,3-9-96,-12-7-2624,17-9 399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8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2240,'0'0'972,"-17"37"-448,17 13 20,-6 3-136,6 8-36,6 5-52,-12 3-231,12-5 79,3 2-80,-9-8-120,0-5-108,0-8-1137,-9-10-531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78 1912,'0'0'2271,"6"8"-1758,16 18-202,-2 2-1,18 33 0,-29-45-141,-1 1 0,-1 0 1,0 0-1,-1 1 0,7 33 1,-12-48-135,0 0 1,-1 0 0,0 0-1,0 0 1,0 0 0,0 0 0,0 0-1,-1 0 1,1 0 0,-1-1-1,0 1 1,1 0 0,-3 3-1,0 3 46,-1-1-54,1 0-1,-1 0 1,-1-1-1,1 1 0,-1-1 1,-1 0-1,1-1 1,-1 1-1,0-1 0,-1 0 1,1-1-1,-1 1 1,0-1-1,-11 5 0,-6 3-8,-1 0-1,-1-2 0,-30 9 1,32-12 2,-1-2 1,0 0-1,0-2 0,-1 0 1,1-2-1,-1-1 1,1-1-1,-1-1 0,-27-5 1,38 3 49,1 0 0,-1-1 0,0 0 1,1-1-1,0-1 0,0 0 0,0-1 0,1-1 1,0 0-1,1-1 0,-1 0 0,2-1 0,-1 0 1,2 0-1,-1-2 0,-11-16 0,13 16-19,0-1 0,1-1-1,1 1 1,-6-17 0,10 23-41,1 0-1,0 0 1,1-1 0,0 1 0,0 0 0,1 0-1,-1 0 1,2-1 0,-1 1 0,3-14 0,-1 12-11,0 0 1,0-1-1,1 2 1,0-1 0,1 0-1,-1 1 1,2-1-1,-1 1 1,1 0 0,1 1-1,8-11 1,-2 5-27,1-1 1,1 2 0,0 0-1,1 0 1,23-13-1,66-29-4287,-98 51 2164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4028,'0'0'1332,"9"32"2497,5 2-2525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8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1235 33 6085,'-7'-5'646,"-22"-17"-262,22 17 221,11 11-138,8 12-119,0 2-27,0 0 0,-1 0 0,9 23 0,-15-29-244,2 5 78,0 0 0,-2 1 0,0 0 1,3 26-1,-8-39-128,0 0 0,0-1-1,0 1 1,-1-1 0,0 0 0,-1 1 0,1-1 0,-1 0 0,0 1 0,-1-1 0,1 0 0,-1-1 0,0 1 0,-1 0 0,1-1 0,-1 0-1,-8 9 1,4-6-23,0-1 0,-1 0 0,0 0 0,0-1 0,0 0 0,-1 0 0,1-1 0,-1-1 0,-1 1 0,1-2 0,-1 1 0,-14 2 0,18-5-61,1 0 0,0-1 0,0 1 0,-1-1-1,1-1 1,0 1 0,-1-1 0,1 0 0,0 0-1,0-1 1,0 0 0,0 0 0,0 0 0,0-1-1,0 0 1,1 0 0,-1 0 0,1-1 0,0 0-1,0 0 1,1 0 0,-1 0 0,-4-7 0,1-1-74,0-1 0,1-1 1,1 1-1,0-1 0,0 0 1,2 0-1,0-1 0,-4-27 1,6 31 99,1 8 22,0 0-1,0-1 0,0 1 1,1-1-1,0 1 0,0 0 1,0-1-1,1-5 0,0-10 1718,-7 26-1339,-57 72 562,-62 70 1383,111-137-2186,0 0 1,0-2 0,-1 0-1,0 0 1,-1-1-1,0-1 1,0-1-1,-1 0 1,0-1-1,-34 7 1,10-5-18,-1-3 0,1-1 1,-67-2-1,89-3-118,0 0 0,0-1 1,0-1-1,0-1 0,0-1 1,-19-7-1,30 8-315,-1 1 0,1-1 0,0-1 0,0 0 0,0 0 0,1 0 0,0-1 0,0 0 0,0 0 0,1-1 0,0 0 0,0 0 0,1-1 0,-9-14 0,9 12-994,1-1-1,-4-18 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2980,'43'-5'572,"0"2"136,0-2 224,8 0-91,-8 5-273,-6 0-124,15 5-312,-9-10-68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2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2916,'0'0'2400,"43"5"-1407,0-5-17,-6-5-92,0 5-236,-2-4-280,10 0-236,-10-1-24,2 2 16,6-5-208,-12 0-4165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520 641 2524,'0'0'2166,"0"6"-2040,0 25 175,9-26-206,1 1-89,36 21 42,-42-25-45,-1 0 0,1-1 0,0 0-1,0 1 1,0-2 0,0 1 0,0 0-1,0-1 1,0 0 0,0 0 0,0 0 0,0 0-1,5-1 1,50-19 46,-54 17 1,0-3-49,16-18 68,-19 22-51,-1 1 1,1-1-1,-1 1 0,0-1 1,0 0-1,1 0 0,-1 1 1,0-1-1,-1 0 0,1 0 1,0 0-1,0 0 0,-1 0 1,1-4-1,0 0 38,0 5-51,-1 1 0,0-1-1,0 1 1,0 0 0,1-1-1,-1 1 1,0-1 0,0 1-1,0 0 1,0-1 0,0 1-1,0-1 1,0 1 0,0-1-1,0 1 1,0-1 0,0 1-1,0 0 1,0-1 0,0 1-1,-1-1 1,1 1 0,0-1-1,0 1 1,-1-1 0,-8-20 125,9 20-126,0 1-1,-1-1 1,1 1-1,0 0 1,0-1 0,0 1-1,-1 0 1,1-1-1,0 1 1,0 0-1,-1-1 1,1 1-1,0 0 1,-1-1 0,1 1-1,0 0 1,-1 0-1,1 0 1,0-1-1,-1 1 1,1 0-1,0 0 1,-1 0 0,1 0-1,-1 0 1,1 0-1,-1-1 1,1 1-1,-1 0 1,-21-5 24,0 0 0,0 2 0,-44-2 1,10 11 80,-75 16 0,-16 2 137,110-24 787,30 0-386,2-1-195,-18-4-206,17 3-117,1-3-6,-4-5-111,1 0-1,1-1 1,0 0 0,0-1 0,1 1-1,0-1 1,1-1 0,1 1 0,-4-14 0,-23-129-34,25 117 9,-24-148-35,16 116 40,13 66-61,-2-2-24,-6-16-35,6 16-126,-17 43-6196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2084,'-1'6'455,"0"0"-319,1 0 1,-1 0-1,1 0 0,1 0 0,-1-1 1,1 1-1,0 0 0,0 0 1,1-1-1,0 1 0,0-1 1,0 1-1,1-1 0,-1 0 0,8 9 1,23 28 786,-15-21-335,16 27 1,-30-42-535,0 1 0,-1-1 0,1 1 0,-1 0 0,-1 0 0,0-1-1,0 2 1,0-1 0,-1 0 0,0 0 0,0 1 0,-1-1 0,1 0 0,-2 1 0,1-1 0,-1 0 0,0 0 0,-1 1 0,0-1 0,0 0-1,0 0 1,-1-1 0,0 1 0,0 0 0,-5 6 0,-11 15 46,6-16-62,-5 1-40,-60 39-47,67-46-266,-1 0 1,1 0-1,-1-1 1,0-1-1,-1 0 1,-13 2-1,-5-1-1426,24-5-1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2720,'-23'42'1860,"-5"14"-1012,-1-14 377,-2 3-869,-18-9-268,-11-3-340,18-13-1233,4-11-603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2216,'0'0'750,"-3"7"-57,-6 16-301,0 3 32,-1 0 0,-1-1-1,-29 46 1,6-26-124,0 2-95,25-34-177,-1 0-7,-1 0-1,0-1 0,0 0 0,-1-1 0,-23 18 0,1-5-21,25-18 73,2-4-524,-22 3-76,22-4-10,7-9-37,0-6 378,-1 4 121,1 0-1,1 0 1,-1 1 0,2-1-1,-1 0 1,1 0 0,1 1 0,6-18-1,-2 13 1266,-3 12-417,-4 25-91,-2-5-477,-2 0 0,-5 17 0,1-14-72,-2-1 0,0-1 0,-1 0 0,-1 0 0,0-1 0,-27 28 0,-95 81-1,129-123-129,2-1-62,0 0 1,0-1-1,0 1 1,0-1 0,0 1-1,-1-1 1,-5 2-1,-21 12-2260,-1 5 175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3028,'0'0'1688,"37"41"-639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1252,'10'9'87,"-7"-6"-26,0-1 0,-1 1 0,1 0 0,-1 0 0,0 0 0,0 0 0,0 0 0,2 4 0,11 20 410,-10-13 155,-4-4-491,2 11 592,0 0-1,-2 0 0,-1 0 1,-3 36-1,1-40-360,-2-1 0,1 0 0,-2 1 1,0-1-1,-1-1 0,-1 1 0,0-1 0,-12 17 1,2-7-229,-1 0 0,-2-2 0,0 0 1,-2-1-1,0-2 0,-48 35 0,43-37-2477,-48 22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3:59:33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2240,'0'0'1216,"2"8"-450,2 11-315,1-1 0,0 1 1,1-1-1,2 0 0,-1-1 0,2 0 1,19 29-1,61 62 817,-66-82-888,-7-3-119,-10-16-128,-1 1 0,0-1 0,-1 1-1,0 0 1,6 14 0,-9-18-54,0-1 0,0 1 0,0 0-1,0 0 1,-1 0 0,0 0 0,1 0 0,-2 0 0,1 0-1,0-1 1,-1 1 0,0 0 0,1 0 0,-2 0-1,1 0 1,0-1 0,-1 1 0,-2 5 0,-4 2 2,-1 0 0,0 0 0,0 0 0,-1-1 1,0-1-1,-22 16 0,-74 42-3,87-56-60,-115 53-197,70-35-760,14-10-2492,21-8 568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2176,'0'0'696,"42"42"356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8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11065,'0'0'2928,"51"-12"-7096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0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68 3784,'0'0'7071,"-7"-2"-6989,-1-1-81,0 1 0,0 0 1,0 0-1,-1 1 0,1 0 0,0 1 0,0 0 0,-1 0 1,1 1-1,0 0 0,0 0 0,-11 3 0,5 2 4,0 0-1,1 0 0,-1 2 0,1-1 1,0 2-1,1 0 0,0 0 0,0 1 1,1 0-1,-10 13 0,-7 10 52,1 2 0,-27 46-1,47-68-12,-1-1-1,2 1 1,0 1-1,0-1 1,1 1-1,-3 19 0,6-28-22,2-1 0,-1 1-1,0 0 1,1 0 0,0-1-1,0 1 1,1 0 0,-1 0 0,1-1-1,0 1 1,0 0 0,1-1-1,-1 1 1,1-1 0,0 1-1,0-1 1,1 0 0,-1 0-1,1 0 1,0 0 0,0-1-1,0 1 1,4 3 0,4 1 17,1 0-1,-1-1 1,1-1 0,1 0 0,-1 0-1,1-1 1,0-1 0,0 0 0,0-1-1,1 0 1,20 1 0,12-1 19,-1-2 0,53-6-1,-52 2-40,0-3 0,0-1 0,71-22 0,-98 23 14,0-1 1,0-1-1,-1-1 1,0-1-1,-1 0 1,0-1 0,0-1-1,-2 0 1,1-1-1,24-27 1,-33 30-13,1 0 1,-1-1-1,-1 0 1,0 0 0,-1 0-1,0 0 1,0-1 0,-1 0-1,-1 0 1,0 0 0,0-1-1,-2 1 1,2-13 0,-3 14-17,0 1 0,-1-1 0,0 1 0,0-1 0,-1 1 0,-1 0 0,0 0 0,0 0 0,-1 0 0,0 0 0,0 0 0,-1 1 0,-1 0 0,1 0 0,-12-12 0,10 14 1,0 1 1,0 0-1,0 0 1,-1 1-1,0 0 0,0 0 1,-1 1-1,1 0 1,-1 0-1,0 1 0,0 0 1,0 1-1,-15-2 1,2 1-10,-1 1 0,1 1 0,-1 1 1,-31 4-1,-1 5-9,-91 29 0,63-15 22,75-22-23,1 4-5,-22 14-40,22-14-232,5 2-666,-8 20-921,8-21-850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2696,'0'0'5903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54 1964,'0'0'10403,"-6"-4"-10322,-19-10-12,19 11-27,1-3-52,-14-15 32,14 15 904,5 13-750,2 15-30,0-1-1,1 0 0,1 0 1,1 0-1,1 0 1,10 23-1,61 123 339,-68-149-446,129 271 170,-125-261-210,2 8 12,-13-30-52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1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0 5997,'0'0'2206,"-6"0"-1129,-17 0 91,23 0-1127,-1 0 0,0 0-1,1 0 1,-1 0 0,1 1-1,-1-1 1,1 0-1,-1 0 1,1 0 0,-1 0-1,1 0 1,-1 1 0,1-1-1,-1 0 1,1 0 0,-1 1-1,1-1 1,0 0 0,-1 1-1,1-1 1,-1 1-1,1-1 1,0 0 0,-1 1-1,-12 13 325,0 0-1,1 1 1,0 0-1,2 0 0,0 1 1,-10 21-1,-117 215 2769,105-201-2636,2 0 132,-46 58-1,-17 8-263,55-69-243,9-5-49,23-34-67,0-3-261,-19 19-623,19-19-685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7681,'0'0'4865,"-1"5"-4600,-3 17 19,6-9 433,9 20-128,1 0 0,2-1 0,32 54 0,72 92 1117,-48-75-1233,11 3-338,-67-87-69,9 22-76,-11-23-22,17 15-142,-22-25-664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677 0 7029,'0'0'4689,"-8"1"-3833,-4 1-585,1 0 0,-1 1 1,1 0-1,0 1 0,0 1 0,0 0 0,0 0 1,1 1-1,0 0 0,-13 11 0,-109 86 1537,-168 171-1,248-224-1881,9-9-617,34-33-865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94 820 6801,'0'0'4619,"2"-8"-4571,0-2-50,1 0-1,0 0 1,0 0 0,1 0-1,1 1 1,-1 0-1,2 0 1,-1 0-1,1 1 1,0-1-1,12-11 1,2 1-8,0 1 0,1 1 0,1 0 0,1 2-1,0 1 1,1 0 0,1 2 0,0 1 0,0 1 0,34-9 0,-7 8 18,-9 13 4,-34-2 21,-6 8 6,0-3-25,-1 0 0,0 0 0,0 0 0,0 1 0,-1-1 0,0 0 0,0 1 0,0-1 0,-1 1 0,1-1 0,-1 0 0,-1 1 0,1-1 0,-1 1 0,0-1 0,0 1-1,0-1 1,-1 0 0,0 0 0,0 0 0,0 0 0,-1 0 0,-3 5 0,-5 4 4,-1 1 0,0-1 1,-2-1-1,1 0 0,-1-1 0,-1 0 0,0-1 0,-26 13 1,18-12 173,0 0 1,-1-2-1,-1-1 0,0 0 1,-33 5-1,20-8 847,32-6-746,1-7-139,4 5-145,-6-10 15,-1 0 1,2 0-1,0-1 1,-7-21-1,1-24-22,2 0 0,-2-74 0,6 60-3,1-10-164,-11-84 380,12 145-792,0 1-1,-1 0 1,0 0 0,-2 1-1,-15-31 1,15 38-2455,-12-19-569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5144,'3'7'1064,"-1"-1"-824,-1-2-134,1 0 0,-1 0 0,0 1 0,0-1 0,0 0 0,0 1-1,-1-1 1,0 1 0,0 0 0,0-1 0,0 1 0,-1-1 0,0 0-1,0 1 1,0-1 0,-3 8 0,-62 119 559,61-124-499,-2-8-249,-28-3 80,27-2 28,-20-21-68,21 20 41,-2 4 133,-25-7 137,33 9-250,0 1 0,1 0-1,-1 0 1,0-1 0,1 1 0,-1 0 0,0 0-1,0 0 1,0 0 0,1 0 0,-1 0-1,0 0 1,0 0 0,1 0 0,-1 0-1,0 0 1,0 1 0,1-1 0,-1 0-1,0 0 1,0 1 0,-22 9 351,-33 20 1,40-15-196,-8 13-128,0 0 0,2 2-1,-22 39 1,-8 43-1581,24-58-1172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9437,'0'0'3152,"-37"45"-2856,-6-4-52,6 0-88,-6 8-64,0-4-92,6-1 32,-6 6-16,0-10-452,6-6-916,-15-10-4464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943 0 3744,'0'0'1612,"3"10"-587,0 4-761,-1 0 0,0 1 1,0-1-1,-2 1 0,0-1 1,0 1-1,-2-1 0,0 0 1,0 1-1,-1-1 0,-1 0 1,-10 25-1,-3-5-179,-2-1 0,-1-1 1,-2-1-1,-1-1 0,-1-1 0,-1-1 1,-2-1-1,-1-2 0,0 0 0,-2-2 1,-1-1-1,-1-2 0,-62 30 0,78-45-99,-16 0 1,24-4-36,5-9-11,-8-25 2,10 31 59,0 0 1,0 0 0,0 0-1,1 0 1,-1 0 0,1 0 0,-1 0-1,1 0 1,0 0 0,0-1-1,0 1 1,0 0 0,0 0-1,1 0 1,-1-2 0,2-3 3,-2 0 1061,3 18-592,1-1-383,-1 0-1,0 0 1,-1 1 0,0-1-1,-1 1 1,0-1 0,-1 1 0,0 0-1,-1-1 1,0 1 0,0-1-1,-1 1 1,-5 15 0,0-8-40,-1 0 1,-1 0-1,-1-1 1,0 0-1,-1-1 1,-1 0-1,0 0 1,-1-2-1,-1 1 0,0-2 1,-19 15-1,15-15-466,-1 0 0,1-1 0,-2-1 0,0-1-1,0-1 1,0 0 0,-1-2 0,-1 0 0,-29 4 0,34-12-2274,-26-9-342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9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8445,'0'0'1528,"63"-13"-992,17 5-296,0-3-56,8 3-184,-8 8-1644,-8 3-1884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13 6273,'0'0'1598,"7"5"-801,0 0-625,-1 0 0,1 1 0,-1 0 0,0 0 0,-1 0-1,0 1 1,0 0 0,0 0 0,0 0 0,-1 0 0,-1 1 0,1 0 0,-1 0 0,0 0-1,1 10 1,1 6-17,0 0 0,-2 0-1,-1 1 1,-1 0 0,-2-1 0,0 1-1,-1 0 1,-1-1 0,-2 0-1,-12 41 1,8-40-124,-1 0-1,0-1 1,-2 0-1,-1-1 1,-1-1-1,0 0 1,-2 0-1,-1-2 1,-36 36-1,35-41 5,-1-1 1,0-1-1,-1-1 0,-1 0 0,0-1 0,0-2 0,-1 0 1,0-1-1,-1-1 0,1-1 0,-34 4 0,46-9 58,0 0 0,0-1 0,0 1 0,0-2 0,0 0 0,0 0 0,1-1 0,-1 0 0,0 0 0,1-1 0,-1-1 0,1 1 0,-10-7 0,18 10-73,0-1 1,0 0-1,0 0 0,0 0 0,-1 0 0,1 0 0,1 0 0,-1 0 0,0-1 1,0 1-1,-1-3 0,-8-12-7,1 0 1,0 0 0,2-1 0,0-1-1,0 1 1,2-1 0,0 0-1,1-1 1,1 1 0,-1-32-1,5-4 34,2 1 0,20-98 0,-14 112-1065,1 0 1,3 1-1,1 1 0,30-57 0,-4 28-3306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4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12013,'0'0'920,"-35"40"-1468,21 5-4748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 0 3236,'0'0'4983,"8"3"-4486,23 10-117,0 2 0,0 2-1,45 32 1,-73-48-372,-1 1 0,0 0 0,1-1 1,-1 1-1,0 0 0,0 1 0,0-1 0,0 0 1,0 0-1,2 5 0,0-1 5,1 0 46,-2 0-6,10 19-6,-9-19-16,-5 0-6,-3 17 1,4-22-25,0-1 0,0 1 0,0-1 0,0 0 0,0 1 0,0-1 0,0 1-1,-1-1 1,1 0 0,0 1 0,0-1 0,0 0 0,0 1 0,-1-1 0,1 0 0,0 1 0,0-1 0,-1 0 0,1 1 0,0-1 0,-1 0 0,1 0-1,0 1 1,-1-1 0,1 0 0,0 0 0,-1 0 0,1 1 0,-1-1 0,-24 14 0,12-9-29,-16 0 5,17-6 43,-7-6-18,10-1-103,-3-9-167,0-2 1,2 0-1,-11-26 0,15 34 238,5 8 12,-1 0 0,1 0 0,0-1 0,-1 1 0,2 0 0,-1 0 0,-1-7 0,-2-12 20,4 16 895,-7 12-855,0 1-29,-24 19 74,-77 49-87,101-70 38,0 0-44,-17 14-7,17-14 34,3-2-39,-51 21 48,49-22-48,0-2 21,-17 0 7,17 0-22,0-2 19,-19-7-20,19 7-16,-1-2 42,-21-12-5,20 12-9,4-2 7,-15-16-43,14 16 35,0-15 15,3 16-5,0-1 196,-2 12-166,-11 19-28,6-15 14,3-5-24,3-2-4,0 0 1,-1-1 0,1 0-1,0 0 1,-1 0 0,-6 3-1,-26 9 20,-2-8-24,31-6 14,1-2-34,1 0 22,3 1 1,0 0 0,0 0 0,1 0 1,-1 1-1,0-1 0,0 1 0,0-1 0,0 1 1,0-1-1,-3 1 0,3-5 16,-8-17-26,8 17 146,-3 11-113,-16 17-31,10-15 32,4-4-14,-21 4-22,21-7 16,5-1 2,0 0 1,-1 1-1,1-1 0,0 1 0,-1-1 0,1 1 0,0 0 0,-4 1 1,0-4-30,-19-9 27,25 11 0,-1-1 0,0 1-1,1 0 1,-1 0 0,1-1 0,-1 1-1,1 0 1,-1-1 0,1 1 0,-1 0-1,1-1 1,-1 1 0,1-1 0,0 1-1,-1-1 1,1 1 0,0-1 0,-1 1 0,1-1-1,-14-21 4,13 21-3,0-1 1,0 1 0,0-1 0,0 0 0,0 1-1,0-1 1,1 0 0,-1 0 0,1 0-1,-1 1 1,1-1 0,0 0 0,-1-3 0,1-1-1,-2 0 95,-5 11-106,-10 6 12,-1-2 0,0 0-1,-1-1 1,0 0 0,-21 4 0,1-2 15,-72 8 1,44-13-9,40-1-13,26-4 6,0 0 0,0 0 0,0 1 0,0-1 0,0 0 0,0 0 0,0 0-1,0 0 1,0 0 0,0 0 0,-1 0 0,1-1 0,0 1 0,-2-1 0,-2 6-6,-18 12 68,12-6 119,-17 34 258,-25 52-1,47-86-392,-7 14-27,12-24-21,1 0-1,0 0 1,-1 0-1,0-1 1,1 1 0,-1 0-1,0 0 1,1 0-1,-1-1 1,0 1-1,0 0 1,1-1 0,-3 2-1,-64 38-1288,54-37-230,-18 0-481,18-4-201,-15-10 97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3800,'14'-7'392,"-2"0"124,-1 1 0,1 1-1,0 0 1,1 1 0,-1 0-1,1 1 1,18-2-1,-23 4-181,-4 0-184,0 0 1,1 0 0,-1 1 0,1-1 0,-1 1 0,0 1 0,1-1 0,-1 0 0,1 1 0,-1 0 0,0 0 0,9 3 0,22 13 416,-11-3-445,-17-10-15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3384,'0'0'4805,"52"-5"-3989,-4 2-348,-2-2-176,-3-3-168,0 5-40,-6-5-164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2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21 2480,'0'0'2528,"-10"4"-2124,-226 117 206,228-116-570,2 2 50,-25 28 558,29-28-319,-4 23-47,5-22-93,11-2-48,0 0-113,15 9 45,0-2-1,0 0 0,41 14 1,-40-21-13,-16-4-30,0 1 0,0 0 0,0 0 1,-1 1-1,16 8 0,-1 2 95,-18-11 392,-2 4-241,12 20-57,-16-27-217,0 0 1,0 0 0,0 1-1,1-1 1,-1 0-1,0 1 1,0-1-1,0 0 1,1 1 0,-1-1-1,0 0 1,0 1-1,0-1 1,0 0 0,0 1-1,0-1 1,0 0-1,0 1 1,0-1-1,0 0 1,0 1 0,0-1-1,0 1 1,0-1-1,0 0 1,0 1-1,-1-1 1,1 0 0,0 1-1,0-1 1,0 0-1,-1 0 1,1 1-1,0-1 1,0 0 0,0 1-1,-1-1 1,1 0-1,0 0 1,-1 0-1,1 1 1,0-1 0,-1 0-1,-8 10 9,-1 0-1,-1-1 1,0 0-1,0 0 0,0-2 1,-1 1-1,0-1 1,-18 6-1,3-3 51,-1-2 0,0-1 0,-55 6-1,65-11 134,0-1-1,0-1 1,1-1-1,-1 0 1,0-2-1,0 0 1,-19-6-1,34 8-148,1 1-1,-1-1 1,1 0 0,-1 0 0,1 0-1,-1-1 1,1 1 0,0-1-1,0 1 1,-1-1 0,-1-2 0,-2-1 47,-5-6 118,6 3-194,-1 0 0,2-1 0,-1 1 0,1-1-1,0 0 1,1-1 0,0 1 0,0 0 0,1-1 0,0 1 0,1-1 0,0 0 0,1 0 0,0 0 0,0 1 0,1-1 0,4-19-1,5-7-25,14-37-1,-18 57-241,8-31 1,-11 34-887,-1-1 1,0 1 0,0-1-1,-2-26 1,-7 4-1808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3:3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95 168 4920,'0'0'5608,"3"-7"-5108,1-5-337,-2 3-86,1 1-1,0-1 0,1 1 1,0-1-1,0 1 0,1 0 1,0 0-1,0 1 0,11-12 0,9-4 66,-19 17 38,-1 1-22,14-12-30,-15 13 508,-1 10-486,-2-2-126,2 2-2,-1 0 0,0-1 0,0 1 0,0 0 0,-1 1-1,0-1 1,0 0 0,-1 0 0,0 0 0,0 1 0,0-1 0,-1 0 0,1 0 0,-2 0 0,-1 7 0,-10 23 16,-9 3-30,15-26-3,5-10-3,0 1 0,0 0 0,-1-1 0,1 0 1,-1 1-1,0-1 0,1 0 0,-6 4 0,-29 28-130,14-13-478,10-13-651,5-5 640,-7 2-169,-7-2-2788,-14-2 417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124 126 1860,'-35'6'547,"27"-4"2062,2 5-1669,-2 0-636,-19 27 1215,8-7-660,12-13-82,-5 54 396,12-65-1115,-1-1 1,1 1 0,0 0-1,0-1 1,0 1-1,0-1 1,0 1 0,0-1-1,1 1 1,-1-1-1,3 5 1,0 4 60,0 1 147,0 0 0,1 0 1,1 0-1,7 13 0,-12-24-238,1-1-1,-1 1 1,1 0-1,-1 0 1,1 0-1,0 0 1,-1 0-1,1-1 1,0 1-1,0 0 1,-1-1-1,1 1 1,0 0-1,2 0 1,11 6 53,0 0 0,0 0 0,1-2 0,0 0 1,0 0-1,0-1 0,0-1 0,1-1 0,0 0 0,-1-1 0,1-1 0,0 0 1,0-1-1,-1-1 0,23-5 0,-4-1-3,-1-2-1,39-17 1,-64 24-41,-1-5 10,0 0-31,0-1-1,-1 1 0,9-15 0,-13 19-11,0 0-1,0 0 1,-1 0-1,1 0 1,-1 0-1,0-1 1,0 1-1,0 0 1,-1 0-1,0-1 1,1 1-1,-2 0 1,1-1-1,-2-7 1,0 4-1,-1 0 1,0 1 0,0-1-1,-1 1 1,1 0-1,-2 0 1,1 0 0,-8-8-1,-6-5-7,-24-21 0,14 14-13,15 16 24,0 0-1,0 1 0,-1 0 1,0 1-1,-1 0 1,-15-6-1,-7 0 36,-45-12 0,69 24-16,-12 1 14,19 1-35,0 5 4,-19 8-1,24-11-7,1-1 0,-1 0 0,1 0 0,-1 1 0,1-1 0,-1 0 0,1 1-1,-1-1 1,1 1 0,-1-1 0,1 1 0,-1-1 0,1 1 0,0-1 0,-1 1 0,1-1 0,0 1 0,-1-1 0,1 1 0,0 0 0,0 0 0,-6 11-6,-4 12 0,0 0 0,-11 51 0,19-70-230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8045,'0'0'5309,"7"3"-4664,17 10 1,-17-10 32,2 4 107,50 41 705,204 158 649,-244-192-2098,30 24-3,-1-5-50,-38-27-253,-85-22-14718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30 4140,'0'0'5544,"-7"-5"-4577,-22-14-178,22 14 621,-2 10-655,-17 11-105,2 2 0,-45 40 0,-47 57 711,107-106-1300,-143 141 546,146-145-594,1 0 0,-1 0 0,1 1 0,-8 12 1,10-14-36,-1 1 0,1-1 0,-1 0 0,0 0 0,-1 0 0,1-1 0,-10 7 0,-26 20-536,30-23-507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9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648 1142 4824,'-175'16'6112,"170"-16"-4984,1-4-862,2 2-258,-1-1 0,1 0-1,-1 0 1,1 0 0,0 0-1,0 0 1,0 0-1,0-1 1,1 1 0,0-1-1,-1 1 1,1-1 0,0 0-1,1 1 1,-1-1 0,1 0-1,-1 1 1,1-1-1,0 0 1,1 0 0,-1 1-1,0-1 1,1 0 0,2-4-1,2-8-53,0 1 1,1 0-1,1 1 1,1 0-1,0 0 0,1 0 1,0 1-1,1 1 0,0-1 1,1 2-1,20-17 0,-10 11-16,1 1 1,0 1-1,1 1 0,1 1 0,48-19 0,-58 30 9,22 2 73,-31 5-2,-3-3-7,0 0 0,0 1 1,0-1-1,-1 1 0,1-1 0,-1 1 1,1 0-1,-1-1 0,0 1 0,0 0 0,0 0 1,0 0-1,-1 0 0,1 0 0,-1 0 0,1 0 1,-1 0-1,0 0 0,0 0 0,-1 0 0,1 0 1,-1 0-1,1 0 0,-1 0 0,0-1 1,0 1-1,0 0 0,-1 0 0,1-1 0,-1 1 1,-1 2-1,-6 7 61,0 0 0,-1-1 0,0-1 0,-1 0 0,0 0 0,-1-1 0,0-1 0,0 0 0,-1 0 0,-24 10 0,15-9 32,0 0 0,-1-2-1,0-1 1,0 0-1,-48 4 1,50-9 80,0-1-1,0 0 1,0-2 0,0 0 0,0-2-1,0 0 1,0-1 0,-32-13-1,40 12-113,0 0 0,1-1 0,0 0 0,0-1 0,1 0 0,0 0 0,0-2 0,1 1 0,0-1 0,1-1 0,0 0 0,1 0 0,0 0 0,-7-15 0,5 4-56,0-1 0,2 0 0,0-1-1,2 0 1,1 0 0,0 0 0,-1-44-1,6-12-20,9-85 0,1-18-820,-11 166 345,0 0-1,-1 0 1,-1 1 0,-1-1-1,-7-21 1,4 19-2029,-16-31 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9017,'0'0'3819,"9"7"-2704,25 23-35,-17-10 38,92 149 1412,-93-146-1972,125 150-16,-132-163-862,-2-2-899,24 24-672,-24-24-303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04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0 7593,'0'0'5696,"-51"11"-4572,-9 39-548,11 3-244,-2 3-124,-6-3-120,5 2-76,1-11-360,8-3-944,0-9-5768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3664,'109'-13'2347,"32"-2"-573,266-11 640,479-25-373,1145-14-1006,-1554 49-986,218-5-66,-625 20 14,320 4 7,-296 3-1,-2 3 0,108 26 0,-80-12-37,-115-21 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1567 1 2612,'0'0'4679,"-3"7"-3824,-1 5-613,-2-1 0,1 1 0,-1-1 0,-1-1 0,0 1 0,-1-1 0,-11 12-1,-73 69 919,59-61-865,-420 413 836,36 34-253,244-211-890,73-103 13,84-139 6,-28 43-37,-70 82 0,79-106-123,16-18-414,14-19-526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1 2304,'0'0'1182,"-5"9"-502,-28 51 464,-23 46 840,17-30-964,-4-1 1,-2-2-1,-105 126 0,-198 163-264,305-322-726,-2-2 0,-60 39-1,97-73-37,1 1 0,-1-1-1,1 2 1,-11 9-1,8-5 4,0-3 8,1 1-4,-41 36 28,22-20-51,21-18-78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4200,'8'5'1320,"11"2"-946,0-1 0,0 0 1,0-1-1,1-1 0,32 2 0,114 1 584,-123-7-792,534 17 736,126 1-471,-3-43-223,-289-16-228,16-2-24,540 13 415,-786 38 41,37 1 888,-156-8-962,-32 0-221,33-3 1,-8-4 100,98-25-1,71-15 337,-131 30-304,-78 13-130,-1-1-1,28-10 1,-37 12 548,-71-2-10876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5184,'7'-7'1089,"22"-23"-50,-22 22-57,2 6 42,29-9-44,-37 11-945,-1-1 0,1 1 0,0 0 0,-1 0 0,1 0 0,0-1 0,-1 1 0,1 0 0,-1 0 0,1 0 0,0 0 0,-1 0 0,1 0 0,0 0 0,-1 0 0,1 0-1,0 1 1,-1-1 0,1 0 0,-1 0 0,1 0 0,0 1 0,-1-1 0,1 0 0,0 1 0,28 15 834,-28-15-803,0 0 1,1 0-1,-1 0 0,0 0 1,0 0-1,1 0 1,-1 0-1,0 0 0,0 1 1,0-1-1,1 3 1,28 39 594,-2 2 0,38 86 0,202 657 1673,-149-451-4222,-108-322-860,27 22-1425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19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 5464,'-5'-5'963,"-19"-19"3936,25 31-3945,22 140 1267,82 278 1,-35-177-1934,-29-99-263,-14-36-1796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3424,'0'0'5350,"5"5"-4312,4 7-727,-1-1 0,0 2 0,0-1 1,-1 1-1,-1 0 0,0 1 1,-1-1-1,4 16 0,23 127 1104,-12-46-538,119 422 1944,-108-440-2456,10 38-257,-33-112-1260,-7-16 894,0-1 1,-1 0 0,1 1 0,0-1-1,-1 0 1,1 1 0,-1-1-1,1 1 1,-1-1 0,0 0-1,0 1 1,0-1 0,0 4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0 1692,'0'0'4144,"-10"4"-4052,-183 54 429,83-31 87,-115 26-24,189-48-264,30-4-63,5-1-246,0-1 0,-1 1-1,1 0 1,0 0 0,-1 0-1,1 0 1,0 0 0,-1 0 0,1 0-1,0 0 1,-1 0 0,1 1-1,-2 0 1,-14 1 1794,15 4-1348,-3 8-302,2 1-1,-1-1 0,2 0 1,0 1-1,1 0 0,0-1 1,1 1-1,1 0 0,3 21 1,11 61 209,11 100 112,-22-155-371,-2 1-1,-7 67 0,-3-67-26,6-36-76,-1 22-13,3-4 11,0-19 108,8-50-6695,7 6 3590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09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6185,'58'-16'1456,"-1"3"-464,-14 1-464,8 0-216,-14 4-224,15-1-672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50 1716,'0'0'934,"4"-8"-593,15-34 4812,-19 50-4403,-18 198 1754,-1 17-1449,17-115-692,0-24-39,12 116-1,7 51 387,-17-244-674,0-1-22,0 1-146,0 4 122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1 740,'0'0'7599,"0"7"-7149,0 13-244,1 31 577,-3 0 0,-12 76-1,7-91-731,2-4-13,4-25-24,-4 14-22,3-16 9,0 1-72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3864,'0'0'2845,"-37"3"-577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14 2520,'0'0'1620,"-46"-8"-928,3 3-656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3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1924,'0'0'364,"43"27"-44,8-14-48,-2-8-144,11-10-52,5-8-64,7 2 0,8-2-1188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11108 65 3056,'0'0'6962,"-8"-1"-6790,-61-3 334,-110 8 0,-669 54 1401,-277-73-1027,1109 14-877,-603-52 190,219 25 376,270 20-514,-182-3-62,120 5-28,-803 17 62,-96 27-100,806-30 23,-51 0 72,-156 5-55,-141-13-5,134-3 8,240 10 28,-316-3-6,472-9 23,-281-19-43,-343 6-27,501 20 42,-232-11 32,415 4-23,38 3 4,0 2 24,1 5-63,-1 3 51,1 1-1,0-1 0,0 1 0,1 0 1,0 0-1,0 0 0,1 0 1,0 1-1,1-1 0,0 1 0,1-1 1,0 13-1,10 107 431,-1-58-142,13 63-9,-17-103-243,2 43-1,-5-43-26,8 44-1,1-22-5,5 91 1,-3 30 35,3 139 117,-16-293-89,-6 146 978,-16 62-513,16-177-514,-10 57-20,0-20 21,10-32-7,-2-1-22,8-49 22,-1 5-17,0-1 0,-1 1 0,-5 15 0,6-20-12,-14 67 233,14-67-65,0 1-24,-5 34 192,-6 16-201,11-51-128,-1-1 29,-3 17-9,3-11 9,2 14-39,1-23 15,-1 0-1,0 1 0,0-1 0,0 0 1,-1 1-1,1-1 0,0 0 1,-1 1-1,-1 3 0,-4 20 87,-20 112 427,24-132-557,-1 13 626,1-11-2288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2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24 7061,'-4'-4'1078,"-15"-16"5088,18 27-5512,-1 14-288,1 0 0,1 1 0,0-1 0,5 21 0,19 93 699,-14-81-809,36 169 1436,-5-76-1486,-40-142-430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1132 0 1844,'0'0'7876,"5"6"-7308,30 27 314,66 91 63,-99-123-931,-1 1 0,1-1-1,-1 1 1,0-1 0,0 1 0,0 0-1,0-1 1,0 1 0,0 0 0,0 0 0,0 3-1,1 1 6,1-2 6,1 19 71,-3-18-19,-3-5-81,0 0-1,0 0 1,0 1-1,0-1 1,0 1 0,1-1-1,-1 1 1,0 0-1,-3 1 1,-8 3-8,6-3-56,0-1 0,-1 0 1,0 0-1,1-1 0,-1 0 0,1 0 0,-1-1 0,1 1 1,-1-2-1,1 1 0,-1-1 0,1 0 0,0-1 0,0 0 1,0 0-1,0 0 0,0-1 0,1 0 0,-8-7 0,4 5-49,6 4 71,0-1 0,0 1 1,1-1-1,-1-1 0,1 1 0,0 0 0,-6-8 0,-14-16-38,17 20 17,1 2 34,-14-16 25,15 15 738,7 12-689,10 18-10,-9-18 241,-4-4-267,-1-1 0,1 1 0,0 0 0,-1 0 0,1 0 0,-1-1 0,0 1 0,0 0 0,1-1 0,-1 1 0,0-1 0,-2 3 0,1 0 8,2-4-11,-1 1 0,1 0 0,0-1 1,0 1-1,-1-1 0,1 1 0,0-1 1,-1 1-1,1-1 0,-1 1 0,1-1 0,-1 1 1,1-1-1,0 0 0,-1 1 0,0-1 1,1 0-1,-1 1 0,1-1 0,-2 0 0,-10 6-19,0 0 0,0-1 0,0-1 0,-1 0-1,0-1 1,0 0 0,0-1 0,0 0-1,0-1 1,-20-1 0,-39-9-333,65 7 225,2-2-71,-14-13 164,14 13 697,8 11-458,11 20-51,-11-13-50,-8 46 115,4-54-194,-5-1-14,-26 21 2,28-23-25,-1-1 0,0 1 0,0-1 0,0 0 0,0 0 0,0 0 0,-1-1 0,1 1 1,0-1-1,-1-1 0,1 1 0,-1-1 0,1 0 0,-1 0 0,1 0 0,-1-1 0,1 0 0,0 0 0,-1 0 1,1-1-1,-8-3 0,-1-2-82,6 3 34,-1 0-1,1-1 1,0 0-1,0 0 1,1-1 0,-11-9-1,-11-13-16,22 21 7,5 6 67,0 0 0,1-1-1,-1 1 1,0 0 0,0-1-1,1 1 1,-1-1-1,1 0 1,-1 1 0,0-3-1,-3-1 7,5 5-4,0-1 0,0 1 0,-1 0-1,1-1 1,0 1 0,0 0-1,-1 0 1,1-1 0,0 1 0,-1 0-1,1 0 1,-1-1 0,1 1-1,0 0 1,-1 0 0,1 0 0,-1 0-1,1 0 1,0 0 0,-1 0-1,1 0 1,-1 0 0,1 0-1,0 0 1,-1 0 0,1 0 0,-1 0-1,-24 2 12,24-2-11,0 0 0,0 0-1,1 0 1,-1 1 0,0-1-1,0 0 1,1 0 0,-1 0-1,0 1 1,1-1 0,-1 0-1,0 1 1,1-1 0,-1 1-1,1-1 1,-1 1 0,-1 0-1,-21 20 101,0 0-1,2 2 0,0 1 0,-20 29 0,25-29-142,-1-1 0,-1-1 0,-1 0 0,-1-2 0,-1 0 0,-28 20 0,39-31-246,8-7 63,0 0 0,0 0 0,-1 0 0,1 0 0,0-1-1,-1 1 1,1-1 0,-1 0 0,1 0 0,-1 0 0,-3 1-1,-31 9-2329,1-5-187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5881,'8'-5'1138,"0"-2"-775,-3 3-97,0 0 0,1 0 1,-1 1-1,0 0 0,7-3 0,37-20 1269,62-23 307,-99 47-1603,11 4-49,-17-2-63,0 3-58,-1-1-57,-3-1-8,0 1 0,0-2 1,0 1-1,0 0 0,0 0 1,0-1-1,0 1 0,0-1 0,0 1 1,4-1-1,0 6 35,21 27-24,-23-27-103,0 2 1,-1-1-1,0 0 1,-1 1-1,0-1 1,0 1 0,0 0-1,-1-1 1,0 1-1,0 0 1,-1 0-1,-1 12 1,-1-6-724,0 1 1,-1-1-1,0 1 1,-1-1-1,-10 23 1,-7 12-2308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7405,'0'0'2123,"1"-8"-1526,0 4-555,1-13 112,2-1-1,0 1 1,0 0-1,2 0 1,0 0-1,1 1 1,12-20-1,12-2 465,-27 32-540,-3 4-47,1 0 1,-1-1-1,1 1 0,0 0 1,-1 0-1,1 1 0,0-1 1,0 0-1,0 1 0,1-1 1,2-1-1,16-11 188,-16 11 27,0 5 41,-1 0-207,-2-2-61,-1 1-1,1-1 1,-1 1 0,1-1-1,-1 1 1,0 0 0,1 0-1,-1-1 1,0 1 0,1 0-1,-1 0 1,0 0 0,0 1 0,0-1-1,0 0 1,0 0 0,1 3-1,0-2-3,2 3 7,-1 0-1,0-1 1,0 1-1,0 1 1,-1-1-1,1 0 1,-1 0 0,-1 1-1,1-1 1,1 12-1,-1-8-39,0-3-7,-1-1 0,0 1 0,0-1 0,0 1 0,-1 0 0,1 0 0,-2-1 0,1 1 0,-2 10 0,-4 9-976,5-19-919,-7-3-901,-33 15-336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05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7433,'0'0'1796,"43"-24"-344,0 0-380,8 8-304,1 0-192,10-2-176,18 2-148,0 5-128,9-2-52,-9 5-44,-9 0-220,4 0-976,-18 8-1252,-6-8-1012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0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4664,'0'0'8837,"1"11"-8317,31 153 1185,66 205 1,-6 12-1237,-87-344-374,-2 0 1,-1 1-1,-3 44 0,-1-60 6,0 0 0,-2 0-1,0-1 1,-2 1 0,0-1 0,-16 34 0,14-41-64,0 0 1,-1 0-1,-1-1 1,0-1 0,0 0-1,-2 0 1,1-1-1,-1 0 1,-1-1-1,0-1 1,0 0 0,-1 0-1,0-2 1,-1 1-1,0-2 1,-24 8-1,23-9 65,-1-1 1,0 0-1,-1-2 0,1 0 0,0 0 0,-1-2 0,1 0 0,0-1 0,-1-1 0,1 0 0,0-1 0,0-1 0,0-1 0,1-1 0,-19-8 0,23 8-33,1-1 0,0 0 0,1 0 0,0-2 0,0 1 0,1-1 0,0 0 0,0-1 0,1 0 0,0 0 0,1-1 0,0 0 0,1 0-1,0-1 1,-6-17 0,7 13-62,0-1-1,1 1 0,1-1 0,0 1 1,1-1-1,1 0 0,0 0 0,2 0 1,0 0-1,1 1 0,5-25 0,5 4-236,2 0-1,2 0 0,1 2 1,2 0-1,30-43 0,-19 37-1272,1 2 0,49-46 0,17-21-3867,-53 49 613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8169,'0'0'4472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288 718 4492,'-7'0'989,"-21"0"-36,21 0-68,1-5-161,-15-16-128,21 20-570,-1 1 0,1 0-1,-1-1 1,1 1-1,0-1 1,-1 1-1,1-1 1,-1 1-1,1-1 1,0 1-1,0-1 1,-1 0-1,1 1 1,0-1-1,0 1 1,0-1 0,-1 0-1,1 1 1,0-2-1,-5-57 467,9 47-389,9-12-46,-4 14-27,20-8-25,-13 12 4,0 2 1,29-5-1,-38 8 2,8 1 46,107 21-44,-115-20 509,-7 2-511,0-1-1,-1 0 1,1 1-1,-1-1 1,0 0-1,0 0 0,0 1 1,0-1-1,0 0 1,0 0-1,-3 3 1,0 2 9,-1-1-13,0-1 0,1 1-1,-2-1 1,1 0 0,-1 0-1,0 0 1,0-1-1,0 0 1,0 0 0,-1-1-1,-10 5 1,-12 3 5,-42 10-1,68-20-8,-34 8 571,-1-1 0,-1-3 0,-64 2 0,101-6-522,0-1 1,0 0-1,0 0 1,0-1-1,0 1 0,0 0 1,0-1-1,0 1 1,0-1-1,0 0 1,0 0-1,0 0 1,-2-1-1,-2-1 49,6 3-92,-1 0 0,1-1 0,-1 1 0,1 0 0,-1 0 0,1 0 0,-1-1 0,1 1 0,-1 0-1,1-1 1,-1 1 0,1 0 0,0-1 0,-1 1 0,1-1 0,-1 1 0,1 0 0,0-1 0,0 1 0,-1-1 0,1 1-1,0-1 1,-1 0 0,-4-9 48,1-1 0,-1 1 0,2-1 0,-1 0-1,2 0 1,-1 0 0,2 0 0,-2-17 0,6-99 36,1 71-109,4-93 6,3-99-309,-11 243-298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6065,'52'18'3516,"-10"1"-1108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4952,'8'4'1094,"0"-2"-749,-5-1-205,-1 0 1,1 0-1,0 0 1,0 1-1,-1-1 1,1 0-1,-1 1 0,1 0 1,-1-1-1,0 1 1,4 4-1,18 15 696,-23-20-795,0-1 0,0 1 0,-1 0 0,1 0 0,0-1 0,0 1-1,-1 0 1,1 0 0,-1 0 0,1 0 0,-1 0 0,1-1 0,-1 1 0,1 2 0,3 5 107,-2-3-98,1 0-1,-1 0 1,0 1-1,0-1 1,0 1-1,-1-1 1,0 1-1,0-1 1,0 1-1,-1-1 1,1 1-1,-1 0 1,-1 0-1,1-1 1,-1 1-1,0-1 1,-1 1-1,-2 8 1,-2-4-24,-1 0-1,0 0 1,0 0-1,-1-1 1,0 0 0,-1-1-1,0 0 1,0 0-1,-12 7 1,10-9-25,-1 0 1,0-1-1,0 0 0,-1-1 0,1 0 1,-1-1-1,0-1 0,0 0 0,0 0 1,0-1-1,-15-1 0,-17-3 75,-83-16 0,84 11 69,-10 0 216,-35-8 527,86 16-688,0 5-70,0 2-103,0 0 0,1 0 1,0 1-1,0-1 0,0 0 0,1 1 1,0 14-1,1-18-32,0 0 0,1 1 0,-1-1 0,1 0 0,0 0 0,0 0 0,1 0 0,-1 0 0,1 0 0,0 0 0,0-1 0,0 1 0,1 0 0,-1-1 0,1 0 0,0 1 0,0-1 0,0-1 0,4 4 0,48 36-2011,-55-42 1933,1 1-1,-1-1 0,1 0 1,-1 1-1,1-1 0,-1 0 1,0 0-1,1 1 1,0-1-1,-1 0 0,1 0 1,-1 0-1,1 0 0,-1 0 1,1 0-1,-1 0 0,1 0 1,-1 0-1,1 0 0,-1 0 1,1 0-1,0 0 0,0 0 1,39-7-2612,6-11-231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2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10685,'0'0'3312,"43"-18"-3276,-6 10-280,0 8-5168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29 6361,'0'-29'3701,"-5"34"-3405,-15 13-155,0 0 0,2 1 0,0 1 0,1 1 0,1 1 0,2 0 0,-15 28 0,20-33-102,1 0 0,1 1 0,0 0-1,-5 27 1,10-41-30,2 1 0,-1 0 0,0 0 0,1 0 0,0 0 0,0 0-1,1 0 1,-1 0 0,1 0 0,0 0 0,0 0 0,1 0 0,-1-1 0,1 1-1,0 0 1,1-1 0,-1 0 0,1 1 0,0-1 0,0 0 0,0 0 0,4 3-1,1 0 6,0-1 0,1 0 0,0-1-1,0 0 1,0 0 0,1-1 0,-1 0-1,1-1 1,0 0 0,0 0 0,1-1 0,10 1-1,-3-1 8,0-1 0,1-1 0,-1-1 0,0 0 0,0-1 0,20-6 0,-18 2-15,0 0 0,0-2-1,-1 0 1,-1-1-1,1-1 1,-2-1 0,1 0-1,22-21 1,-26 20 26,-1 0-1,0-1 1,-1-1 0,0 0 0,-1-1-1,-1 0 1,-1 0 0,0-1 0,13-32-1,-19 38 73,-1 1-1,0-1 0,0 0 0,0-19 0,-6 18 28,-11-14-82,14 24-47,1 1 0,-1-1 0,1 0-1,-1 1 1,1-1 0,-1 0 0,1 1 0,-1-1 0,0 1 0,1-1 0,-1 1 0,0-1-1,1 1 1,-1-1 0,0 1 0,1 0 0,-3-1 0,1 0 0,-7-4 1,0 1 1,-1 1-1,1-1 0,-1 2 1,0-1-1,-19-1 0,4 4-7,0 1 1,0 2-1,1 0 0,-1 2 0,-38 12 0,8 1-5,-63 31 1,104-42-27,-16 7 16,29-14 15,0 0 0,1 0 0,-1 0 0,0 1 0,1-1 0,-1 0 0,1 1 0,-1-1 0,0 1 0,1-1 0,-1 1 0,1-1 0,-1 1 0,1-1 0,-1 1 0,1-1 0,0 1 0,-1 0 0,-3 4-68,2-4 19,1 1-1,0-1 1,-1 1-1,1 0 1,0-1 0,0 1-1,0 0 1,0-1-1,1 1 1,-1 0-1,0 0 1,1 0 0,-1 0-1,1 2 1,-6 21-1314,6-25 1278,0 1 1,0-1-1,-1 1 0,1-1 1,0 1-1,0-1 0,0 1 1,0-1-1,0 1 1,0-1-1,0 1 0,0-1 1,0 1-1,0-1 0,1 1 1,-1-1-1,0 0 0,0 1 1,0-1-1,1 1 0,-1-1 1,0 1-1,0-1 0,1 0 1,-1 1-1,19 30-2804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2948,'0'0'8098,"0"5"-7510,1 8-410,1-1 1,0 0 0,1 0 0,0 0-1,1-1 1,0 1 0,1-1 0,0 0-1,10 16 1,70 96 927,-77-112-948,31 36 300,87 79 0,-65-68-364,-49-46-66,13 9-8,-19-15-46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20 4220,'0'0'4307,"-4"-3"-3616,-15-11-44,18 14-625,1 0 0,0-1 0,0 1 0,0 0 0,-1 0 0,1 0 0,0-1 0,0 1 0,-1 0 0,1 0 0,0 0 0,0 0 0,-1 0 0,1 0 0,0-1 0,-1 1 0,1 0 0,0 0 0,0 0 0,-1 0 0,1 0 0,0 0 0,-1 0 0,1 0 0,0 0 0,-1 1-1,1-1 1,0 0 0,0 0 0,-1 0 0,1 0 0,0 0 0,0 0 0,-1 1 0,1-1 0,0 0 0,-1 0 0,-5 2 238,4-1-183,-1 0-1,1-1 1,0 1 0,0 0-1,0 0 1,0 0-1,0 1 1,1-1-1,-1 0 1,0 1-1,0-1 1,1 1-1,-1-1 1,-1 4-1,-107 126 1292,70-80-1062,-51 52 1,47-59-261,1-3-42,34-34-301,-21 18 645,10-7-5490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6205,'0'0'2610,"7"2"-1577,28 17-263,0 1 1,-1 1-1,-2 2 0,36 32 1,47 34-369,-63-49-398,-29-23-20,-18-14-179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4020,'0'0'4617,"-5"0"-3434,-14 0-186,14 0 602,2 4-1075,-10 11-190,1 1 0,-11 21 1,-14 18-130,28-43-186,-18 20 50,-13 7-558,-1-1 1,-54 37 0,90-72-1380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0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9669,'0'0'4764,"9"33"-3772,-3 20-216,2 21-111,-2 3-277,2 9-228,-2 3-76,3 6-36,-9-5-740,5-5-721,-5-8-483,-5-3-1664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34 4568,'0'0'1773,"-10"-5"-947,-3-1-550,0 0 0,-17-4 0,24 8-165,0 1-1,0 0 1,-1 0 0,1 0 0,0 1-1,-1 0 1,1 0 0,0 0-1,-12 3 1,4 2 73,0 0 0,0 1 0,0 0 0,1 1 0,0 0 0,1 1-1,-15 12 1,4-1 153,2 1-1,-34 38 1,46-47-224,1-1 0,0 2-1,1-1 1,0 1 0,1 0 0,0 1-1,1-1 1,-7 24 0,11-31-81,0 0 0,0 0 0,1 0 0,-1 1 0,1-1 1,0 0-1,0 0 0,1 0 0,0 0 0,0 1 0,0-1 0,0 0 0,1 0 0,0-1 0,0 1 1,0 0-1,0-1 0,1 1 0,0-1 0,0 0 0,0 0 0,0 0 0,1 0 0,0 0 0,6 5 1,0-3-5,0 0 1,1 0 0,0-1 0,0 0 0,0-1 0,0 0 0,1-1 0,0 0 0,-1-1 0,1 0-1,21 0 1,-16-1-21,0-2 0,0 0 0,0-1-1,-1 0 1,1-2 0,-1 0 0,31-12-1,-38 13-5,0-1 0,0-1 0,0 0 0,0 0-1,-1-1 1,0 0 0,0 0 0,-1-1 0,1 0-1,-1 0 1,-1-1 0,0 0 0,0 0 0,0 0-1,-1-1 1,0 0 0,-1 0 0,0 0 0,0-1 0,-1 1-1,0-1 1,-1 0 0,0 0 0,1-18 0,-2 16 1,-1 0 1,0 0-1,0 0 0,-1 0 1,-1 1-1,0-1 1,-1 0-1,0 1 1,-7-18-1,7 24-3,0-1 0,-1 0 0,1 1 0,-8-9 0,8 11 0,-1 0-1,1-1 1,-1 2-1,0-1 0,0 0 1,0 1-1,0-1 1,0 1-1,0 0 1,0 1-1,-1-1 0,1 1 1,-6-1-1,2 0-1,0 2 0,0-1-1,0 1 1,0 0-1,0 1 1,0 0 0,-8 2-1,-12 5-7,0 1 0,1 1 0,-34 18-1,36-16 7,-138 77-263,100-50-2908,55-34 2358,0 0-1763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5212,'0'0'1529,"5"0"-118,19 0 2245,-21 5-3378,21 27 633,36 66 0,-24-30-609,3-1 1,3-3-1,2-1 1,82 89-1,-101-122-271,-1-6-41,-18-19-67,-6-34-10879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0 4336,'0'0'3123,"0"6"-1779,0 35-212,-2 0 0,-8 46 0,6-66-959,-1 0-1,-1 0 1,-1-1-1,-1 0 1,-1 0-1,-13 22 1,3-9-116,-2-1 1,-1-1-1,-1-1 1,-2-1-1,-1-1 1,-1-1-1,-2-2 1,-61 44 0,36-37-576,49-30-327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5897,'42'-9'6401,"-37"16"-5833,2 3-402,15 21 549,31 54 0,-51-80-677,0 0 0,0 0 0,1-1 1,0 1-1,0-1 0,7 9 0,1 0-3,10 13 11,2-1 0,1-2 0,47 38-1,-64-56-175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4680,'0'0'7284,"-1"6"-6679,0 1-447,1-4-93,-1 0 0,1 0 0,-1 0-1,0 0 1,0 0 0,0 0 0,0 0 0,-3 4 0,-14 30 40,-3-2 0,-40 56 0,12-31-2469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40 3840,'0'0'2474,"-9"-7"-1958,-29-19-145,37 25-356,0 0 0,1 1 0,-1-1 1,0 1-1,1-1 0,-1 1 1,0-1-1,0 1 0,0 0 0,1-1 1,-1 1-1,0 0 0,0 0 1,0 0-1,0-1 0,1 1 0,-1 0 1,0 0-1,0 0 0,0 0 1,0 0-1,0 1 0,-1-1 0,-11 2 170,0 0 1,0 0-1,1 1 0,-1 1 0,1 0 0,0 1 0,0 0 0,0 1 0,1 0 0,-15 11 1,9-3 69,0 1 0,1 0 0,1 1 0,0 1 0,1 1 0,1 0 0,-18 32 0,13-17 19,13-16-40,3-4-171,1 1-1,1-1 0,0 0 1,3 16-1,-2-23 53,6 2 12,1-1-117,-1 1 0,1-1 0,1 0 0,0-1 0,-1 0 0,2 0 0,-1-1 0,1-1 0,0 1 0,0-1 0,16 4 1,-12-7 8,-1 0 0,1 0 0,19-2 0,-17-5-23,67-38 42,-68 33-9,-8 4-11,0-1 0,0 0 0,0 0 1,-1-1-1,0 1 0,-1-1 0,0-1 0,4-11 1,-6 15-16,-1 0 0,0 0 1,-1 0-1,0-1 0,0 1 1,0 0-1,-1 0 0,0-1 1,0 1-1,0 0 0,-1-1 1,0 1-1,0 0 1,-1 0-1,0 0 0,-4-11 1,2 6-11,3 8 6,0 0 0,-1 1 0,1-1 0,0 1 0,-1-1 0,1 1 0,-1-1 0,0 1 0,0 0 0,0 0 0,0 0 0,-5-3 0,-1-3 0,0 1 0,0 0 0,-1 0 1,0 1-1,0 0 0,-1 1 0,1 0 0,-1 0 0,-1 1 0,1 0 0,0 1 0,-22-4 0,18 7-1,-1 0 1,1 1-1,0 1 0,0 0 0,0 1 1,0 0-1,-21 9 0,14-4-2,0 1-1,1 1 1,-32 22 0,48-30 1,0 1 0,0 0 1,0 0-1,0 0 0,1 0 1,0 1-1,-6 6 0,2-1-18,4-7-25,0 1 0,0 0 0,1 0-1,-1 0 1,1 0 0,0 0 0,0 0 0,0 0-1,-3 7 1,1-1-205,-3 7-1217,-3 17-1057,8-25-562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4324,'0'0'3041,"7"-3"-1577,22-11-197,-22 10 1728,-1 8-2938,19 10 154,-24-14-186,0 1 0,0 0 0,0 0 1,0 0-1,0-1 0,0 1 1,0 0-1,0 0 0,0 0 0,0 0 1,0 1-1,0 0 0,109 160 1199,-67-91-883,4-1-1,2-3 0,102 105 0,-122-138-313,-22-26-33,-2-1-15,2-1-205,17 15-490,-17-15-583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2 6249,'0'0'3962,"-7"-1"-3213,2 1-642,1-1-1,-1 1 0,0 0 0,0 1 1,1-1-1,-1 1 0,1 0 1,-1 0-1,0 0 0,1 0 0,0 1 1,-1 0-1,1 0 0,0 0 0,0 0 1,0 1-1,0 0 0,0 0 1,1 0-1,-1 0 0,1 0 0,0 1 1,0-1-1,-4 8 0,-83 127 1623,-56 77-609,92-151-1066,-3-2-1,-69 59 0,83-87-260,36-28-413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7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2632,'43'4'6808,"-39"0"-6014,2-2-482,-4-1-198,0 0-1,0 0 0,-1 0 1,1 0-1,0 0 1,-1 0-1,1 1 1,0-1-1,-1 1 1,0-1-1,1 1 1,1 2-1,22 26 816,32 53 0,-50-66-825,-6-13-61,1 1 1,0-1 0,0 0-1,1 0 1,-1 0-1,1 0 1,4 5-1,3 5 9,21 29 75,45 46 0,-47-60-129,-22-22 44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1:3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0 6149,'0'0'1786,"-8"5"-488,-19 10-474,1 2 0,0 1 1,-23 21-1,20-13-336,-103 91 633,59-48-1020,35-37-91,21-20-30,-19 14-1096,17-10-308,14-12-628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915 250 8721,'0'0'1699,"-6"7"-907,-28 34-21,20-23-576,1-1 1,-2-1-1,0 0 1,-1-1-1,0 0 1,-31 19-1,30-24-169,-1-1-1,0-1 0,0-1 1,-25 6-1,33-10-19,0-1 0,0-1 1,0 0-1,0 0 0,-1-1 1,1 0-1,0-1 0,0 0 0,-18-5 1,27 6-7,1 0 0,-1 0 1,1 0-1,-1 0 0,1-1 1,-1 1-1,1 0 0,0 0 1,-1-1-1,1 1 0,0 0 1,-1 0-1,1-1 0,0 1 1,-1 0-1,1-1 0,0 1 1,-1-1-1,1 1 1,0 0-1,0-1 0,0 1 1,-1-1-1,1 0 0,-3-5-11,0-1 0,0 0 0,0 1 0,1-1 0,0 0 0,1 0-1,0-1 1,0 1 0,0 0 0,1 0 0,0-1 0,0 1 0,1 0 0,0 0-1,0 0 1,0 0 0,1 0 0,5-13 0,2 0-9,1 0 0,1 1 0,1-1 0,1 2 0,0 0 0,1 1 0,32-31 0,-25 30 15,0 0 1,0 2-1,2 0 0,0 2 1,1 0-1,32-12 0,-46 22 4,0 0-1,1 1 0,-1 0 1,1 1-1,0 0 0,0 1 1,0 0-1,0 1 0,11 1 1,-18-1 6,0 1 0,0-1 0,-1 1 0,1 0 0,0 0 0,0 0 0,-1 1 0,1-1 0,-1 1 0,1 0 0,-1 0 1,0 0-1,0 0 0,0 1 0,0-1 0,0 1 0,0 0 0,-1 0 0,0 0 0,1 0 0,-1 0 0,0 1 0,0-1 1,-1 0-1,1 1 0,-1 0 0,1-1 0,0 7 0,-1 0 65,1 0 1,-2 0-1,0 0 1,0 0-1,-1 1 0,0-1 1,0 0-1,-1 0 1,-1 0-1,0 0 1,0-1-1,-1 1 0,0-1 1,0 0-1,-11 16 1,1-5 45,0-1 0,-1 0 0,-1-1 1,-1-1-1,-29 24 0,8-12-94,0-1 0,-2-2-1,-1-2 1,-1-2 0,-1-1 0,-1-3-1,-1-1 1,0-2 0,-1-3 0,-94 14-1,122-24-148,0-1-1,0-1 1,-1-1-1,1 0 0,0-2 1,-27-6-1,38 7-107,0-1 1,0 1-1,0-1 0,0 0 0,0-1 1,1 1-1,-1-1 0,1-1 1,0 1-1,1-1 0,-1 0 0,1 0 1,0-1-1,0 0 0,0 0 0,1 0 1,0 0-1,-5-10 0,-7-38-2986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34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30 1912,'-6'-30'7693,"8"38"-7616,-2-6-42,1 1 1,-1 0-1,1-1 0,0 1 0,0-1 0,0 1 1,0-1-1,3 5 163,-4 1-56,0 24-36,0-24-16,-6 1-54,-19 24-26,24-32-9,0 0 1,1 0 0,-1 0-1,0 1 1,0-1-1,0 0 1,-1 0 0,1-1-1,0 1 1,0 0 0,0 0-1,-3 0 1,-17 11 4,-45 16 0,54-24-10,0 0-1,-1-1 1,0 0-1,0-1 1,1-1-1,-18 1 1,-133-16 65,-28 1-118,66 16 95,120-3-24,0 0 0,0 1 0,0 0 0,0 0 0,0 0 0,0 0 0,-7 4 0,-3 1 27,-1-3 11,10-1 13,1-1 0,0 0 0,0 1 0,0 0 0,-7 4 0,-22 10 91,25-12-69,4 2-10,-14 16-12,14-16-4,3 0-16,-8 17-38,8-17-17,3 0-5,3 16-12,-3-16-136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4684,'0'0'4489,"0"32"-3805,34-48-6065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58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4288,'0'0'2981,"-14"41"-2177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5:2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7117,'0'0'132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9:2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6233,'0'0'5124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0:32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4612,'28'8'2173,"9"-5"-489,-2 5-1460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3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9269,'43'8'2444,"-6"0"-1088,-29-41-8940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33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6177,'0'0'2396,"0"40"-6881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1:1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7405,'0'0'1288,"29"-8"2864,-35-20-9968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7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8441,'0'0'916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10845,'0'0'4116,"9"37"-3808,5 11-112,0 6-140,9 16-76,-3 3-596,-6 9-604,-5 16-836,-9 8-1512,-14 16-289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07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5481,'0'0'320,"43"-41"-384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1:00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199 385 4792,'0'0'9176,"-7"-1"-8631,-96-25 234,90 20-744,6 0-42,1 1 0,0 0 0,1-1 0,-1 0-1,1-1 1,0 1 0,1-1 0,-1 0-1,1 0 1,1 0 0,-6-13 0,7 11-5,-1 0 1,1 0 0,1-1 0,0 1-1,0 0 1,1-1 0,0 1 0,0 0-1,1-1 1,0 1 0,1 0 0,0 0-1,1 0 1,-1 0 0,2 0-1,-1 0 1,1 1 0,1 0 0,6-10-1,-4 8-11,1 1-1,0 0 0,1 1 0,12-10 1,-7 11 1,-5 4 16,1 0 0,-1 1 1,1 1-1,0-1 0,0 2 0,-1-1 1,1 1-1,0 1 0,0 0 1,0 0-1,-1 1 0,1 0 0,13 5 1,-14-2 5,0 0 0,-1 0 0,0 1 0,0 0 1,-1 1-1,1-1 0,8 11 0,-9-8 5,0-1 1,0 1-1,-1 0 1,0 1-1,-1-1 0,0 1 1,0 0-1,-1 1 0,0-1 1,-1 1-1,0-1 1,-1 1-1,2 18 0,-7-11 41,-11 41 8,-3 0 0,-48 111 0,59-158-70,1 0 1,0 0 0,-4 18-1,-11 26 40,15-48-24,4-5-3,-1 0 0,0 0 0,1 0 0,0 0-1,-1 0 1,1 0 0,1 1 0,-1-1 0,0 0 0,1 1 0,-1 3 0,-7 48-859,4-28-487,3-21-707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1:01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0 3364,'0'0'1456,"6"8"-1292,23 29 4895,-29-43-4598,0-21 3,0 20 339,-7 6-740,-22-2-67,22 2 23,0 10 6,-24 33-20,29-39-7,-1 1-1,2-1 1,-1 1 0,0-1-1,1 1 1,-1 0-1,1 0 1,-1 7 0,3 23 25,-1-33-23,0-1 0,1 1 0,-1 0 0,0-1 0,0 1 0,0-1 0,0 1-1,0 0 1,1-1 0,-1 1 0,0-1 0,1 1 0,-1-1 0,0 1 0,1-1 0,-1 1 0,1-1 0,-1 1 0,0-1-1,1 0 1,-1 1 0,1-1 0,-1 0 0,2 1 0,28 23 10,-27-22-10,-1 0 0,0-1 0,0 1 0,0 0 0,1-1 0,-1 1 0,1-1 0,-1 0-1,1 0 1,0 0 0,-1 0 0,5 0 0,1 1-5,-7-1 5,-1-1-1,1 0 1,0 1 0,0-1-1,-1 0 1,1 0-1,0 1 1,0-1 0,0 0-1,0 0 1,0 0 0,-1 0-1,1 0 1,0 0-1,1-1 1,34-3 85,-32-3-56,11-23 0,-15 29-28,1 1 1,-1-1 0,0 0-1,1 1 1,-1-1-1,0 0 1,0 1 0,1-1-1,-1 0 1,0 1 0,0-1-1,0 0 1,0 0-1,0 1 1,0-1 0,0 0-1,0 1 1,0-1 0,0 0-1,-1-1 1,-4-30 83,3 24 80,-6 2 4,-10-6-120,0 1-1,-25-10 0,27 19-17,7 1-20,5 1-3,0 0-1,0 0 1,0 0-1,0 0 1,0 1-1,0 0 1,0-1-1,-6 4 1,-38 8-22,40-11 7,5 0-6,-1-1 0,1 0 0,0 1 0,0 0 0,0 0 0,0 0 0,-5 3-1,16-1-99,22 11-74,-15-10-92,-7-2 166,-5-1 55,0 0-1,0-1 0,1 1 1,-1-1-1,0 0 1,0 0-1,0 0 1,1 0-1,3-2 0,28-1-150,-27 2 78,-59-23-7029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58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452 427 4108,'0'0'6984,"-7"-4"-6715,-30-24-76,30 24-188,4 2-4,0 1 1,0-1 0,1 0 0,-1 0 0,1 0-1,-1-1 1,1 1 0,0-1 0,0 1 0,-2-4-1,-1 1-7,1-1 0,-1 0 0,1-1 0,1 1 0,-1-1 0,1 1 0,0-1 0,1 0 0,0 0 0,0 0 0,0 0 0,1-1 0,0 1 0,1 0 0,-1-1 0,2-13 0,2 5-49,0-1 1,2 0 0,0 1 0,8-19-1,14-11-17,3 6 28,-29 39 41,-1 0-1,1 0 0,0 0 0,0 0 1,0 0-1,0 0 0,0 1 0,0-1 1,0 0-1,0 0 0,0 1 0,0-1 1,0 1-1,0-1 0,2 0 0,88-32-77,-91 33 81,1-1 1,0 1-1,0 0 1,0 0-1,0 0 1,0 0-1,0 0 1,0 0-1,0 0 1,0 0-1,0 0 1,0 0-1,-1 0 1,1 1-1,0-1 1,1 1-1,11 1-2,-6 0-3,1-1 1,-1 1-1,1 0 0,-1 1 0,0 0 0,0 0 0,0 0 0,0 1 0,7 5 0,15 13-27,-18-11 46,4 14 15,-14-24-26,0 1-1,0-1 1,0 0 0,-1 1-1,1-1 1,0 1 0,-1-1-1,1 1 1,-1-1 0,1 1-1,-1-1 1,0 1 0,1-1-1,-1 1 1,0 0 0,0 2-1,-1 1 4,2-5-6,-1 1 1,0 0 0,0-1 0,0 1-1,0-1 1,0 1 0,0-1-1,0 1 1,0-1 0,0 1 0,0-1-1,0 1 1,-1-1 0,1 1 0,0-1-1,0 1 1,0-1 0,-1 1-1,1-1 1,0 1 0,-1 0 0,-18 31 11,-42 47-35,31-43 22,-29 50 0,-20 43 147,-75 135 101,-9 13-136,83-146-245,77-125-187,-5-2-1708,-22 12-219,22-12-709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58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4164,'0'0'1260,"5"-7"-61,14-20-283,-15 20-246,3-1-195,0-1-357,-3 6-48,-1-1-1,0 0 1,0 0 0,0 0-1,0 0 1,2-5 276,1 2-98,18-17-99,-22 22-142,-1 1 0,0-1 1,1 1-1,-1-1 0,1 1 1,-1 0-1,1-1 0,0 1 0,0 0 1,-1 0-1,1 0 0,4-1 0,-1 0 10,0-1 21,24 8 22,-23-5-12,-6 8-74,0 22-386,0-29 353,0 0 0,0 0 0,0-1-1,0 1 1,-1 0 0,1 0 0,0 0-1,0 0 1,0 0 0,-1 0 0,1-1 0,-1 1-1,1 0 1,0 0 0,-1 0 0,0 0-1,-18 31-1576,4-15-426,-32 28-135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5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101 498 3480,'0'0'476,"-6"-9"21,0 1-349,1 3-82,1-1 1,0 0-1,0 0 0,1 0 1,-1-1-1,1 1 1,1-1-1,-1 0 1,1 0-1,1 0 0,-2-11 1,1 1 12,1 0 0,1 0 0,1 0 0,1 0 0,0 1 0,1-1 0,8-26 1,-7 27-64,-2 10-8,-1 1 0,1-1-1,1 1 1,-1-1 0,0 1 0,7-9-1,16-29-55,-10 23 84,19-15-88,-30 30 53,0 1 0,1-1 0,-1 1 0,1 0 0,0 0 0,0 1 0,8-5 0,-2 1 29,9-3 93,20-3 28,-30 10-17,0 8 87,28 17 142,-38-22-346,1 0 1,0 1-1,0-1 1,-1 0-1,1 1 1,0-1-1,-1 1 1,1-1 0,0 1-1,-1 0 1,1-1-1,-1 1 1,1 0-1,-1-1 1,1 1-1,-1 0 1,1-1-1,-1 1 1,0 0-1,0 0 1,1 0 0,-1-1-1,0 1 1,0 0-1,0 1 1,4 14 73,0 1 1,-2-1 0,0 0 0,-1 1-1,-1 0 1,0-1 0,-1 1 0,-1-1-1,-8 32 1,-9 6-25,-3-1-1,-3-1 1,-39 62-1,36-65-19,-17 28-11,-56 111-24,92-167-7,1-1 0,1 2 0,0-1-1,2 1 1,1 0 0,1 0 0,-1 32-1,4-23 30,-1-30-33,1 0 0,0-1 0,0 1 0,0-1 0,1 1 0,-1 0 0,0-1 0,0 1 0,0-1-1,0 1 1,0-1 0,1 1 0,-1-1 0,0 1 0,0-1 0,1 1 0,-1-1 0,0 1 0,1 0 0,15 20 44,-4-11 75,-4-5-86,2-1-1,-1 0 1,0-1 0,1 0-1,0 0 1,0-1 0,0 0-1,0-1 1,0 0 0,13-1 0,-13-2 0,1 0 1,-1-1 0,0 0 0,18-8 0,-22 8-1,0-3-100,17-19-291,-15 12-427,1-14-434,-8 27 1145,-1-1 0,0 1 0,0-1 0,1 1 1,-1-1-1,0 1 0,0-1 0,0 0 1,0 1-1,0-1 0,0 1 0,0-1 0,0 0 1,0 1-1,0-1 0,0 1 0,0-1 0,0 1 1,-1-1-1,1 0 0,-1 0 0,-10-33-1724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59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3656,'0'0'2121,"34"55"-1025,-11-12-128,5 2-492,1 0-432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5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4416,'0'0'1998,"6"9"-1016,12 14-376,-1 1 1,-2 1-1,16 33 1,-23-36-387,-2 0 0,0 0 0,-2 0 0,0 1 0,-1-1 0,-2 1 0,-2 42 1,-2-29-178,-1-1 0,-3 0 0,0-1 0,-17 45 0,14-56-538,-1-1 0,-1 0 0,-24 34 1,31-49 164,5-6 182,-1 0 0,0 0 0,0 0 0,1 0 0,-1 0-1,0 0 1,0-1 0,0 1 0,0 0 0,0 0 0,0-1 0,-2 2 0,-38 21-2117,-4-7-34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840 0 2936,'6'8'636,"6"7"-261,0 0-1,-1 2 1,-1-1 0,0 1 0,-1 1 0,6 19 0,-8-15-157,-1 0-1,-2 1 1,0-1-1,-2 1 1,0 0 0,-1 0-1,-2 0 1,0 0 0,-2-1-1,0 1 1,-1 0 0,-2-1-1,0 0 1,-1 0 0,-16 31-1,18-41-201,5-9-12,-1 0 0,0-1 0,-1 1 0,1-1 0,0 0 0,-1 1 0,1-1 1,-1 0-1,0 0 0,1 0 0,-1 0 0,-3 2 0,-1 3 9,4-4-7,-1 0 0,1 0 0,-1-1 0,1 1 1,-1-1-1,0 0 0,0 0 0,0 0 0,-5 3 1,3-2-5,0 0 0,0 0 1,0 0-1,-1-1 0,1 1 0,-1-1 1,1-1-1,-1 1 0,1-1 1,-1 0-1,0 0 0,0-1 1,0 1-1,0-1 0,1-1 1,-11-1-1,-7-4-2,-45-20 0,1 0 8,29 18 4,33 7-15,0 1 0,-1 0 0,1 0 0,0 1 0,-1-1 0,1 1 1,0 1-1,0-1 0,0 0 0,0 1 0,0 0 0,0 1 0,-5 2 0,3 0 13,0 0 1,0 1-1,1 0 0,-1 0 1,1 0-1,1 0 0,-8 11 0,-2 8 104,1 1 0,1 1 0,-16 45 0,28-69-104,-18 59 335,3 0-1,-11 77 0,1-4 401,23-112-364,-1-7 382,-3-11-504,-3 1-186,1 0-1,-1-1 1,-1 0 0,-11 3 0,22-7-69,-1-1 0,1 0 0,-1 0-1,0 0 1,1 0 0,-1 0 0,1 0-1,-1 0 1,1 0 0,-1 0 0,1 0-1,-1 0 1,1 0 0,-1-1 0,1 1-1,-1 0 1,1 0 0,-1 0 0,1-1-1,-1 1 1,1 0 0,-1-1 0,1 1 0,-1-1-1,-8-5 3,0-1 0,0 0-1,1 0 1,0-1 0,0 0 0,0-1-1,2 0 1,-1 0 0,1 0-1,0-1 1,1 1 0,0-1 0,-6-20-1,0-3 5,2-1 0,1 0 0,2-1 0,1 0 0,2 0 0,1 0 0,4-38 0,0 45-117,1 0 0,1 0 0,2 0 0,1 1 0,1 0 1,1 0-1,1 1 0,2 0 0,15-26 0,-23 46-1383,3-2-832,27-31-625,-4-3-184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6013,'0'0'1756,"60"-61"-1284,-3 19-208,-6 15-80,7-7-164,-7 7 68,6-2-176,-5 5-704,-1-2-1500,0 7-489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1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1249 7225,'1'-17'654,"1"0"1,0 0-1,6-20 1,2-15 187,7-46-59,-5 27-451,8-140 0,-22 109-171,-4 0 1,-5 0 0,-26-109 0,-12 4 1310,48 202-1256,2 12-154,6 24 104,20 57-1,2 4 366,-10-19 152,-4 1 1,-3 1 0,5 123 0,-18-170-496,-2 0 0,-1 1 1,-1-1-1,-1 0 0,-1-1 0,-2 0 1,0 0-1,-24 45 0,19-46-148,-1-1 0,-1 0 0,-1-1 0,-2-1 0,0 0 0,-1-2 0,-1 0 0,-32 24 1,36-33-517,0-2 1,-1 0-1,0-1 1,-1-1-1,0 0 1,-28 6-1,46-14 384,0 1-1,0-1 1,0 0-1,0 0 0,0 0 1,1 0-1,-1 0 1,0 0-1,0 0 1,0 0-1,0 0 1,0 0-1,0 0 1,1-1-1,-2 1 0,-5-2-351,0 0 1,0 0-1,1 0 0,-1-1 0,1 0 0,0 0 0,0 0 0,0-1 0,0 0 0,0-1 0,1 1 0,0-1 0,0 0 1,0 0-1,-5-8 0,-13-23-2901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4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2098 1 1088,'0'0'5553,"-6"3"-5445,-25 15-32,-10 10 159,34-23-171,3-3-18,0 0 1,0 1 0,0-1 0,1 1 0,-1 0 0,-4 5-1,-155 136 301,-357 239 0,338-267-409,-113 74-24,167-112 87,53-34-18,-52 22-11,-8 4-9,126-66 35,5-3 3,0 1 0,0 0 0,1 1 0,-1-1 0,1 1 0,-1-1-1,-3 5 1,-24 19 10,-5 2 0,-15 12 23,-51 47 64,100-84-92,-1-1 0,1 1 0,-1-1 0,0 0 0,1 0 0,-1 0-1,0 0 1,-5 2 0,-20 12 12,5 0-57,17-12 57,5 3-84,-5 17 62,5-18-37,3 0 18,8 15 35,-8-15 24,2 1 27,11 23-58,-5-17-48,21 13 16,2-1 52,1-8 1,-17-12-20,1-1-1,0 0 1,1-1-1,-1-1 1,0-1-1,1-1 1,-1 0 0,0-1-1,1-1 1,-1-1-1,19-6 1,10-2 15,-19 5-47,35-14 0,149-55 139,-196 72-138,-4 2 0,165-14 50,-124 11-56,-3 0 4,-33 0 8,-12 3 2,0 0 1,-1 0-1,1 1 0,1-1 0,7 1 1,-4 1 1,30-2-26,-9-3 21,5 3-139,-26 2 127,-2-1-40,-1-1 65,33-2 1,-7-1-8,0-1 39,-25 3-26,0 1-33,0 1-57,21 0 115,-20 0 62,-1-1-105,108-8 19,-106 7-58,-3 2 75,19 0 20,-19 0-25,2 0-46,1 1 27,-6 0 7,0-1 0,0 1 1,0-1-1,0 0 0,0 0 0,0 0 1,0-1-1,0 1 0,0-1 0,5-1 1,30-9-58,-1-3-24,22-8-32,-49 18 107,-4 3 8,0-1 0,0-1 0,-1 1 0,1-1 0,5-4 0,31-17 33,-13 7-48,-22 13-10,1 0-31,22-13 23,28-14-260,-50 26 255,-5 3 14,1 0 0,0 0 0,0 0 1,0 0-1,0 1 0,7-2 0,27-10 56,-2-1-5,15-7-82,-40 17 44,29-16 33,183-86 36,-214 102-143,-3 2 15,19-9 104,-19 8 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1 687 1248,'0'0'2332,"7"-6"-2302,187-160 150,-131 108-121,60-75 0,130-152 587,-248 279-466,22-21-26,-22 22 20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6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1716,'0'0'1512,"7"3"-1300,33 15 274,1-2 0,50 12 0,98 17 496,-80-21-727,-70-14-139,240 51 502,-209-50-418,0-2 0,75-1 0,-106-8-75,0-1 0,0-2 0,47-9 0,-55 5-126,-25 6 24,0 0 13,19-2-28,-19 2 155,-10 7-1001,-1 2 836,3-5-6,0 0 1,-1 1-1,1-1 1,-1 0-1,1 0 1,-1 0-1,-5 3 1,-17 17 22,19-17 10,1 0-38,-14 17 49,14-17-56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1 1924,'0'0'1412,"-2"7"-718,1 2-444,-8 30 1027,-12 16-714,-2-1 0,-3-1 0,-52 80 0,-247 282-2215,296-381 769,-17 20-1015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6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2700,'0'0'5017,"0"8"-4649,21 461 1417,11-300-1758,-13-73-23,-9-60-1039,14 38 1,-17-55-351,2 9-1142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7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1720,'0'0'3045,"-1"8"-2807,0 10-13,1 0-1,1 0 1,0 0 0,1-1 0,6 23-1,30 99 681,-13-52-458,-14-44-241,64 264 805,-23 3-461,-37-48-464,-15-257-216,0 24-6748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8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1 319 1632,'0'0'322,"5"-3"-42,11-8-113,1 1 0,0 1 0,0 1 0,1 0 0,26-7 1,102-21 555,-120 31-657,215-35 462,-199 35-472,324-22 1028,-314 25-1036,51 3 12,-23 2-3,-42 0-58,-32-3 23,1 0-25,22-3 71,-15-1 5,30-16-38,-8 4-6,63-38 0,-74 38-31,-19 12 10,1-1-1517,29-19-147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8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271 122 2376,'-14'-5'46,"11"4"-22,0 0-1,-1-1 1,1 2-1,-1-1 1,1 0-1,-1 1 1,1 0-1,-1-1 0,-4 2 1,-20-1 169,21 0 61,-2 4-13,-25 16-54,18-8-3,4 1-95,1 1 0,0-1 1,1 2-1,0 0 1,1 0-1,1 1 1,1 0-1,0 0 0,-8 30 1,14-40-88,-6 24 36,1 0 0,2 0 0,1 1 0,1-1 0,5 60 0,0-55-12,2-19-24,10 14 59,-11-22 22,5-3 69,-8-4-143,5 3 30,-1-1 0,1 1-1,0-1 1,0-1 0,0 1-1,1-1 1,-1 0 0,0 0 0,1-1-1,0 0 1,11 1 0,-5-4 3,1 0 1,-1 0-1,0-1 0,0-1 1,0 0-1,0-1 0,-1-1 1,0 1-1,0-2 0,0 0 1,14-12-1,3-3 45,-1-2 0,49-55 0,-66 67-46,-1 0-1,-1-1 1,0-1 0,-1 1-1,0-1 1,-1 0-1,-1-1 1,0 0-1,-1 0 1,4-22-1,-7 24-31,0 1-1,-1-1 1,-1 1-1,0-1 1,0 1-1,-2-1 1,1 1-1,-2-1 1,0 1-1,0 0 1,-1 0-1,0 0 1,-11-18-1,-13-13 96,13 27 113,-1 3-112,1 1 1,-2 0-1,-17-9 0,27 18-95,0-1 0,0 1 0,0 1 0,0-1 0,0 1 0,-1 0 1,1 1-1,0-1 0,-1 2 0,0-1 0,1 1 0,-1 0 0,-9 1 0,-18 10 2,17 0-6,-8 12-24,0 1-1,2 1 1,-27 34-1,28-17-29,16-27 37,-11 25-30,9-13-144,6-20-628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3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1 592 1944,'0'0'627,"8"-7"-609,42-36-15,-37 34-12,-7 5 9,1 0 1,-1-1-1,0-1 0,0 1 1,10-13-1,30-30 48,10-3-31,-15 12 6,153-135 23,-133 120 45,-42 39-166,111-95-182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0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0 3500,'0'0'2425,"-7"4"-2357,-21 10-17,26-14-47,1 1 0,0 0 1,0-1-1,0 1 0,0 0 0,0-1 1,0 1-1,0 0 0,0 0 0,0 0 1,0 0-1,-1 2 0,-57 83 176,50-65-23,-26 114 378,28-103-398,1 0-1,-2 49 1,10-60-81,8 25-49,-10-41-1,1 0 0,0 0 0,1 0 0,-1-1 0,1 1 0,0 0-1,0-1 1,3 6 0,0 0 0,6 8 50,18 18 13,-29-35-62,1 0 0,0-1 0,-1 1 0,1 0 0,0 0 0,-1 0 0,1-1 0,0 1 0,0 0 0,0-1 0,-1 1 0,1-1 1,0 1-1,0-1 0,0 1 0,0-1 0,2 1 0,31 10 97,-33-10-98,-1-1 1,1 0-1,0 1 0,0-1 1,-1 0-1,1 0 0,0 0 1,0 0-1,-1 1 1,1-1-1,0 0 0,0-1 1,0 1-1,-1 0 1,1 0-1,0 0 0,0 0 1,0 0-1,-1-1 1,1 1-1,1-1 0,36-13 116,-17 2-47,22-21 12,-41 32-81,0-1 1,0 0-1,0 1 1,0-1-1,0 0 1,-1 0-1,1 0 1,0 0-1,1-3 0,8-11 8,1 0 2,0-2 0,-2 1 0,0-2 1,10-22-1,-17 29-12,0 0 0,-1 0 0,-1 0 0,1 0 0,-2-1 0,0 1 0,0 0 0,-1-1 0,-1 1 1,0 0-1,-4-12 0,1 7 29,0 0 0,-1 1 1,-1 0-1,-1 1 0,0-1 1,-16-21-1,8 21 256,3 6-219,1 1 1,-2 0-1,0 2 1,-19-10-1,26 14-66,-1 0 0,0 1 0,0 0 0,0 0-1,0 1 1,0-1 0,-1 2 0,1-1-1,0 1 1,0 1 0,-17 2 0,10 2-6,0 1 1,0 0 0,0 1-1,0 1 1,1 1-1,-21 16 1,29-21 0,1 0 0,-1 0-1,1 0 1,1 1 0,-1 0 0,-5 7 0,1 0-16,-7 7-153,7-6-17,3-5-286,0 0 0,0 1 0,-7 18 0,-7 10-1494,16-28-265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1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5741,'0'0'5620,"3"8"-4347,10 20-195,-1 0-1,14 56 0,8 70 1206,-12-47-1392,0-1-788,13 153-1,-35-247-466,1 0 1,-2 0-1,0 0 0,0 0 0,-1 0 0,-1-1 1,0 1-1,0-1 0,-1 1 0,-1-1 1,-6 12-1,6-14-394,-1 0 0,0 0-1,0-1 1,-1 0 0,0-1 0,0 1 0,-16 11 0,-7 2-2949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0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55 146 2244,'0'0'2914,"-4"10"-2806,-3 12-67,0 1 1,-6 42 0,-3 62 121,11-81-99,3-19-61,2 1 1,0 0 0,2-1-1,1 0 1,8 34-1,-11-56-3,1-1-1,0 0 0,0 0 1,1 1-1,-1-1 1,1 0-1,0-1 0,3 6 1,0 0 14,-1 0 51,3-3 17,10 8 74,37 21 1,-53-35-150,0 0 0,-1 1 0,1-1-1,-1 0 1,1 0 0,0 1 0,-1-1 0,1 0 0,0 0 0,-1 0 0,1 0 0,0 0 0,-1 0-1,1 0 1,0 0 0,-1 0 0,1 0 0,0 0 0,-1 0 0,1 0 0,0 0 0,0-1 0,19-4 146,28-12 1,-40 14-121,-1 0 0,0-1 0,1 0 0,-2-1 0,1 1 0,0-1 0,10-11 1,-6 3 40,-1 0 0,-1-1 0,0-1 0,-1 0 0,0 0 0,-2 0 1,1-1-1,-2 0 0,0 0 0,-1 0 0,-1-1 0,0 0 0,1-33 0,-4 16-13,-1 0-1,-2 0 0,-2 0 1,0 0-1,-20-60 0,20 76 230,-1 1 0,-1 0 0,0 0 0,-2 1 0,-13-21 0,3 7 103,19 30-383,0-1 0,-1 0 0,1 1 0,0-1 0,-1 0 0,1 1 0,-1-1 0,1 1 0,-1-1 0,1 1 0,-1-1 0,1 1 0,-1-1 0,0 1 0,1-1 0,-1 1 0,0 0 0,-1-1 0,-22-10 64,23 11-73,1 0 1,0 0-1,-1 0 1,1-1-1,-1 1 1,1 0-1,-1 0 1,1 0-1,0 0 1,-1 0-1,1 0 1,-1 0-1,1 0 0,-1 0 1,1 0-1,-1 0 1,1 0-1,0 0 1,-1 0-1,1 0 1,-1 0-1,1 0 1,-1 1-1,1-1 1,0 0-1,-1 0 0,1 0 1,0 1-1,-1-1 1,0 1-1,-9 5-19,-1 0 0,1 1 0,0 1 0,0 0 0,1 0 0,0 1 0,1 0 0,0 0 0,0 1 0,1 0 0,0 1 0,1-1 0,0 1 0,1 0 0,-8 23 0,5 16-2053,3-8 223,11 0-241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1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1352,'0'0'2160,"1"8"-1323,27 367 1975,-8-181-2532,-7-87-259,-11-88 16,4 16-33,2 14-1266,-6-41-459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2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1 368 944,'0'0'3919,"0"-8"-3876,8-135 60,0 82-135,-1-95-2023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2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127 964 1800,'0'0'3502,"0"-8"-3528,-23-303 208,-56-203-244,74 486 81,-11-34 0,13 55-72,3 0-56,0-20-11,22 70 86,6 21 110,-9-17-994,-8-16-354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3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0 262 1324,'0'0'735,"10"0"-520,161-20 470,-102 10-454,76-15-59,208-62-1,-132 7-228,-210 75 75,13-4 38,3 2-142,40-11-706,-62 17 39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2:43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2216,'0'0'725,"2"11"-525,9 54 93,12 62 434,-7-64-411,27 110 747,-25-83-431,-5 1 0,4 157-1,-22-108-116,-26 151 0,-18-28-365,48-255-130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5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1335 21 3388,'0'0'554,"-6"-4"282,-25-13 3331,30 22-3582,0 3-466,1-1 0,-1 1 1,1 0-1,1 0 0,-1-1 0,2 1 0,-1 0 0,4 12 0,28 65 637,-5-28-498,2-1 0,2-1-1,49 61 1,44 36 116,-95-117-315,53 78 40,-82-111-98,0 0 1,0-1-1,0 1 0,0 0 1,0-1-1,-1 1 0,1 0 1,-1 0-1,1 0 0,-1 0 0,1 0 1,-1-1-1,0 1 0,0 0 1,0 3-1,-1 1 0,2-4 1,-1 0 1,1 0-1,-1 0 1,0 0 0,0 0-1,0 0 1,0 0-1,0 0 1,0 1 0,-1-1-1,1 0 1,-1 0 0,0 2-1,-1 2-2,-4 7-30,-13 14 25,7-16-36,3-4-33,-1-1-1,0-1 1,0 0-1,0 0 1,-1-1-1,1 0 1,-1-1 0,0 0-1,0 0 1,0-2-1,0 1 1,-1-1-1,1-1 1,0 0-1,-1-1 1,1 0 0,-17-4-1,5-2-117,1-2 0,1 0-1,0-1 1,0-2 0,-33-23 0,49 31 174,0 1 0,0-1 1,0 0-1,1 0 1,-7-8-1,4 3 4,4 8 8,1-1 1,0 0-1,0 0 0,0 0 1,0 0-1,1 0 1,-1 0-1,1 0 1,-1-1-1,-1-3 1,-9-17 6,-1 2-39,10 15 419,3 9-334,0 0 0,0 0 0,1-1 0,-1 1 0,1 0 0,0-1 0,0 1 0,1 3 0,4 10 18,-6-9-38,1 1 1,-1-1-1,-1 0 1,1 0-1,-1 0 0,-1 0 1,1 1-1,-4 8 1,4-14-37,0 1 14,0 0-1,0 1 1,0-1 0,0 0-1,0 0 1,-1 0 0,0 0-1,1 0 1,-4 3 0,0 1 3,3-3-11,-1 0 1,1 0-1,-1 0 1,0 0 0,-6 7-1,3-5 6,-5 4-7,-14 4-134,25-14 127,-1 1 0,1-1 0,0 0 0,-1 1 0,1-1 0,-1 0 0,1 0 0,-1 0 0,0 1 0,1-1 0,-1 0-1,1 0 1,-1 0 0,1 0 0,-1 0 0,1 0 0,-1 0 0,0 0 0,1 0 0,-2 0 0,-20-4-212,21 4 214,0 0 1,1 0-1,-1 0 0,1 0 1,-1 0-1,1 0 1,-1 0-1,1-1 0,-1 1 1,1 0-1,-1 0 0,1-1 1,-1 1-1,1 0 0,0-1 1,-1 1-1,1 0 0,-1-1 1,1 1-1,0-1 1,-1 1-1,1-1 0,0 0 1,-21-23-96,13 11 51,-2-19-9,3-2 39,6 1-87,7 33 137,23 4 94,-25 3-19,2 8-59,1 1 1,-2 0-1,0 0 0,4 23 0,-9-38-40,0-1-1,0 1 0,0 0 1,0-1-1,0 1 0,0 0 1,0-1-1,0 1 0,0 0 1,0-1-1,0 1 1,0 0-1,-1-1 0,1 1 1,0 0-1,0-1 0,-1 1 1,1 0-1,-36 67 51,25-55-28,1-4-22,0 0 0,0-1 0,0 0 1,-1-1-1,-1 0 0,1-1 0,-25 10 0,7-9-1,29-7-5,-1 1 0,0-1 0,1 0 0,-1 0 0,0 0-1,0 0 1,1 0 0,-1 0 0,0 0 0,1 0 0,-1 0 0,0 0-1,1-1 1,-1 1 0,0 0 0,1 0 0,-2-1 0,-65-26-180,54 18 52,-49-49 29,60 56 100,0 1 0,1-1 0,-1 1 0,1-1 0,-1 0 0,1 0 0,-1 0 0,1 0 0,0 0 0,0 0 0,0 0 0,-1-2 0,0-3-3,-2 2-34,11 9-141,100 60 262,-93-57-60,17 13 234,36 28 126,-64-46-352,1 1-1,-1 0 1,1-1 0,-1 1-1,0 0 1,0 1-1,0-1 1,3 5-1,4 5 8,3 2 35,0 0 0,-1 1 0,-1 0 0,-1 0 0,0 2 0,-1-1 0,11 32 0,-16-37-13,-1 1 0,0-1 0,-1 1 0,0 0 0,0-1 0,-2 1 0,0 0 0,0 0 0,-1 0 0,0-1 0,-1 1 0,-7 22 0,1-14-29,-1 0 0,0 0 0,-2-1 0,0 0-1,-1-1 1,-1 0 0,-1-1 0,-1 0-1,0-1 1,-1-1 0,-1-1 0,0 0-1,-1-1 1,-1-1 0,0 0 0,-34 15 0,22-13-28,-1-2 1,0-1 0,-1-1 0,0-2 0,0-1 0,-1-2 0,0-1-1,0-1 1,-1-3 0,-54-3 0,67 0-5,0-1 0,0 0 0,0-2-1,1-1 1,0-1 0,0 0 0,0-2 0,1 0 0,0-1-1,1-1 1,0-1 0,1-1 0,1-1 0,-1 0 0,2-1 0,0-1-1,-18-23 1,25 27-13,0-1 0,0 0 0,1 0 0,1 0 0,0-1 0,1 0 0,1-1 0,0 1 0,1-1 0,0 0 0,1 0 0,1 0 0,-1-30 0,3 15-771,1 1 0,1-1 1,2 0-1,0 1 0,15-47 0,3 23-1731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5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2664,'6'-6'648,"31"-35"1235,-12 13-877,-23 26-898,0-1 0,0 1 0,0-1 0,0 1 1,1 0-1,-1 0 0,1 0 0,0 0 0,0 0 0,-1 0 1,5-1-1,2-1 100,-7 2-131,0 0-1,1 1 1,-1-1 0,1 0 0,0 1 0,0 0-1,-1 0 1,1 0 0,0 0 0,5-1 0,0 0 76,-7 2-129,0-1 1,-1 1 0,1 0-1,0 0 1,-1-1 0,1 1-1,0 0 1,-1 0 0,1 0-1,0 0 1,-1 0 0,1 0-1,0 0 1,0 0 0,-1 0 0,1 0-1,1 1 1,23 4 344,-25-5-352,1 0-1,0 0 1,0 1 0,-1-1-1,1 0 1,0 0 0,-1 1-1,1-1 1,0 1 0,-1-1-1,1 0 1,0 1-1,-1-1 1,1 1 0,-1-1-1,1 1 1,0 1 0,5 4 22,0 1 0,-1 0 0,0 0 0,0 0 0,0 1 0,-1-1 0,0 1 0,-1 0 0,0 1 0,0-1 0,0 1 0,-1-1 0,-1 1 0,1-1 0,-1 1 0,-1 16 0,-5 2-331,-2 0 0,-15 40 1,18-55-139,4-11 292,-1 0 0,1 1 0,-1-1 0,1 0-1,-1 1 1,0-1 0,0 0 0,1 0 0,-1 0 0,0 1-1,0-1 1,-2 1 0,-35 39-2266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6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914 0 3220,'0'0'5900,"-1"10"-4948,-4 16-594,-2 1-1,-1-1 1,-1-1-1,-1 1 1,-1-1-1,-27 44 1,-111 140 476,67-99-660,-302 395-185,357-471-193,-149 165-4798,169-193 2093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7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1 336 1768,'0'0'4501,"2"-7"-4419,25-83-13,2-12-112,-23 88 112,0 0 0,1 0-1,0 1 1,1 0 0,13-17-1,-2 6 61,-18 24-117,-1-1-1,1 0 1,-1 1-1,0-1 1,1 1 0,-1-1-1,1 1 1,0-1-1,-1 1 1,1 0-1,-1-1 1,1 1 0,0-1-1,-1 1 1,1 0-1,0 0 1,0-1 0,3 0 25,-1 0 1,1-1 0,0 2-1,-1-1 1,1 0 0,0 1 0,0-1-1,0 1 1,-1 0 0,1 1-1,0-1 1,0 0 0,-1 1-1,1 0 1,0 0 0,-1 0-1,1 1 1,-1-1 0,1 1 0,-1 0-1,0 0 1,1 0 0,-1 0-1,0 0 1,0 1 0,-1-1-1,4 4 1,3 7 154,-1 0 1,0 1-1,-1 0 0,0 0 1,5 17-1,-11-28-160,10 31 254,-2 0 1,-2 1-1,-1 0 0,3 55 0,-8-46-150,-1 1 1,-2-1-1,-1 0 1,-3 0-1,-2 0 1,-16 50-1,-1-14-63,-4-1 0,-51 97 0,72-161-35,2-11 20,5-6-55,0 0 0,0 0 0,0 0 0,0 0 1,0 0-1,0 0 0,1 0 0,-1 0 0,0-4 0,1 3-12,-3-9 9,2 0 0,0 0 0,0 0 0,1 0 0,1 0 0,0 0 0,0 0 0,1 1 0,6-20 0,3-1-6,0-1 0,19-33-1,-22 51 15,0 1 0,1 0-1,1 1 1,0 0-1,1 0 1,0 1-1,1 0 1,17-12-1,-17 15 4,1 2 0,-1 0-1,2 0 1,14-5 0,-12 9 13,11 3 59,1 0-1,34 5 1,-60-5-77,1 0 1,-1 1-1,0-1 1,0 1 0,1-1-1,-1 1 1,0 0-1,0 0 1,0-1-1,3 3 1,16 9 53,-15-9-54,-3-1 0,0 0-1,0-1 1,0 1-1,0-1 1,1 0-1,-1 0 1,5 1 0,10 3 13,0-1 1,0 0-1,35 1 1,-20-10-12,-22 4-12,-8 0-12,0 1-1,0 0 0,0-1 1,0 0-1,0 0 1,0 0-1,-1 0 1,1 0-1,0 0 1,3-3-1,13-7-549,-15 9-515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2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631 462 8225,'9'-32'5850,"-17"32"-5566,0 2-247,0 0 0,0 0 0,0 0 0,0 1 0,0 1 0,0-1 0,1 1 0,0 0 0,-1 1 0,2 0 0,-1 0 0,1 0 0,-1 1 1,-6 8-1,0 1-17,1 0 1,1 1 0,0 0 0,1 1 0,-12 29-1,19-39-22,0 0 0,1 0 0,0 1 0,0-1 0,1 1 0,0-1-1,0 1 1,1 0 0,0-1 0,0 1 0,1 0 0,0-1 0,1 1-1,-1-1 1,1 1 0,1-1 0,-1 0 0,1 0 0,1 0 0,4 8-1,4 3 3,1 0 0,0 0 0,1-2-1,1 1 1,28 22 0,-25-24-2,-14-12 44,1 16 203,-3-14-204,-2-5-38,0 1 0,0-1 1,0 0-1,0 1 1,0-1-1,0 0 0,0 1 1,0-1-1,0 0 1,0 0-1,0 1 0,0-1 1,0 0-1,0 1 0,0-1 1,0 0-1,0 1 1,0-1-1,0 0 0,-1 1 1,1-1-1,0 0 0,0 0 1,0 1-1,-1-1 1,1 0-1,0 0 0,0 1 1,-1-1-1,1 0 1,0 0-1,0 0 0,-1 0 1,1 1-1,0-1 0,-1 0 1,1 0-1,0 0 1,-1 0-1,1 0 0,0 0 1,-1 0-1,-21 12 166,0-1 1,-1-1-1,0-1 1,0-1-1,-34 7 0,-135 16 1021,176-30-982,0 0 0,0-1 0,0 0 0,-1-2 0,-26-5 0,31 1 64,6 0-243,-1-1 0,1 1 0,0-1 0,1 0 0,0-1 0,0 1-1,0-1 1,1 0 0,0 0 0,1 0 0,0-1 0,0 1 0,-1-11-1,-3-22-7,3-2 0,0-42 0,9-89-44,-2 76-35,-3-256-732,-1 226-2405,1 123 1433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3064,'0'0'1239,"4"7"-257,17 25-332,-1 2 0,-2 0 0,-2 1-1,-1 1 1,-2 1 0,-1-1 0,11 67-1,20 281 1187,-40-339-1685,4 229 214,1 6-271,-4-251-81,-3-24 149,5 0-60,-1-2-90,-1 0 1,0 0-1,1 0 1,-1-1-1,1 0 1,0 1-1,0-2 1,0 1-1,0 0 1,0-1-1,0 0 1,1-1-1,-1 1 1,0-1-1,0 0 1,1 0-1,-1 0 0,0-1 1,0 0-1,7-2 1,6-2 14,-2-2 0,1 0 1,25-16-1,-2 1-5,-12 5-19,44-33 1,-19 12 6,-25 16-40,-22 16-8,0 1-289,8-29-5965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109 481 3924,'-8'2'312,"-20"3"136,21-4 519,1-5-680,3 1-270,-4-3 18,-1 0 0,2-1 0,-12-12 1,16 15-24,0 1 1,0-1 0,0 0 0,0 1 0,0-1-1,1 0 1,0 0 0,0 0 0,0 0 0,0 0-1,1 0 1,-1-8 0,2-6 67,0 1 0,1-1 0,1 1 0,1 0-1,1 0 1,0 0 0,11-24 0,-5 18 154,1 1-1,1 0 1,1 0-1,25-30 1,-32 44-159,1 0 0,0 0 1,0 0-1,1 1 0,-1 0 1,2 1-1,-1 0 0,1 0 1,11-4-1,-17 8-31,0 1 1,0 0-1,1 0 0,-1 0 0,1 0 1,-1 0-1,0 1 0,1 0 0,-1 0 1,1 0-1,-1 1 0,0-1 0,1 1 0,-1 0 1,0 0-1,1 1 0,-1-1 0,0 1 1,0 0-1,0 0 0,0 0 0,-1 0 1,1 1-1,-1 0 0,5 3 0,-1 2 41,0 0-1,-1 0 0,0 0 0,0 1 1,-1 0-1,0 0 0,0 0 1,-1 0-1,0 1 0,3 15 1,2 10 203,5 62 0,-9-37-203,-2-1-1,-3 1 1,-9 62 0,-36 176 7,12-104-3,24-145-106,9-43 73,0-4 55,0 0-1,0 0 0,0 0 1,0 0-1,0 0 0,-1 0 1,1 0-1,-1 0 1,0 0-1,0 3 0,8-10 40,63-47 153,47-30 154,24 6-321,-139 75-135,1-1 0,-1 1 1,1 0-1,-1 1 0,1-1 0,0 0 0,-1 1 0,1-1 0,3 1 0,1-1 2,-1 0 25,-2-1-12,16-6-122,-16 7-441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29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0 5020,'0'0'1933,"-5"0"-1271,-2 1-538,1-1 0,0 1-1,0 0 1,0 0 0,-1 1-1,1 0 1,1 0-1,-1 0 1,-10 7 0,5-3 19,1 1 1,0 1-1,0 0 1,-13 14-1,2 2 56,1 1 0,1 1 0,-18 32 0,23-33-63,1 0 0,1 1 0,1 1 0,2 0 0,0 0 0,2 1 0,1-1 0,1 2-1,-1 38 1,7-54-90,0 1 0,1-1 0,6 19 0,-3-9 84,-5-23-123,0 1 0,0-1 0,0 1 0,1-1 0,-1 1 0,0-1 0,0 1 0,0-1 0,1 1 0,-1-1 0,0 1 0,1-1 0,-1 0 0,0 1 0,1-1 0,-1 0 0,0 1 0,1-1 0,-1 0-1,1 1 1,-1-1 0,1 0 0,6 6 11,1-1-1,0 0 1,0-1-1,0 0 1,0 0-1,1 0 0,-1-1 1,1-1-1,0 1 1,0-2-1,0 1 1,0-1-1,0 0 0,14-1 1,-11-1-84,1 0 0,-1 0-1,0-1 1,0-1 0,1 0 0,-2 0 0,1-2 0,14-6-1,-13 6-280,-10 4 42,1-1 0,0 0 1,0 0-1,-1 0 0,1 0 0,-1-1 1,0 1-1,0-1 0,4-4 0,41-36-2406,-3-4-143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3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89 2968,'0'0'734,"-6"-1"-316,-17-1 120,10 5 54,-18 11 71,17-3 1,1 3-414,0 1 1,2 0 0,0 1-1,-10 20 1,14-24-113,2 0-1,0 0 0,0 1 1,1 0-1,0 0 1,1 0-1,-2 23 0,2 7 92,1-21-144,0 0 1,2-1 0,1 1 0,4 31 0,13 22 520,-17-72-587,-1 0 0,1-1 0,0 1 0,0-1 0,0 1-1,0-1 1,1 1 0,-1-1 0,1 1 0,0-1 0,1 2 0,2 2 8,-1 1 13,2-3 6,19 12-2,-24-16-41,-1 0 0,1 1-1,-1-1 1,1 0 0,-1 1 0,1-1-1,-1 0 1,1 0 0,-1 1 0,1-1 0,-1 0-1,1 0 1,0 0 0,-1 0 0,1 0-1,-1 0 1,1 0 0,0 0 0,-1 0 0,1 0-1,-1 0 1,1 0 0,0-1 0,10-1 5,0-1 0,0 0 0,-1-1 1,0-1-1,0 1 0,0-2 0,0 1 0,-1-1 1,0-1-1,0 1 0,-1-2 0,1 1 1,-2-1-1,1 0 0,-1-1 0,0 0 0,10-18 1,-8 8-59,-1-2 0,0 1 0,-2-1 0,0 0 1,-1 0-1,-2-1 0,0 1 0,-1-1 0,-1-26 1,-5-21-169,-17-102 1,18 153 238,-5-15 5,7 28 228,3 11-53,102 240 1566,-75-168-1491,-25-68-258,-2-4-1,0-1-1,0 1 1,1-1-1,6 10 0,5 6 10,-1 5-32,-11-20 2,0 0 78,4-2-42,19 16-15,-19-15 41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30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11 3184,'0'0'4560,"-7"-2"-4495,-22-5-45,22 5 32,-2 5 68,0-1-30,4-1-22,-1 1 0,0 0 0,1 0 0,-1 0 0,1 0 0,0 1 0,0 0 0,0 0 0,0 0-1,0 1 1,0 0 0,-6 7 0,2-1 76,1 0-1,1 0 0,-1 1 1,2-1-1,-1 2 0,1-1 1,1 1-1,-6 18 0,4 4 127,1 0-1,1 0 0,2 1 1,2 43-1,1-59-173,2-1 0,0 0 0,2 1 0,0-1 0,1 0 0,0-1 0,1 1 0,2-1 0,14 26-1,-16-30-39,-4-10-24,0 1 0,0-1 0,0 1 0,0-1-1,1 0 1,-1 0 0,6 5 0,-1 0 8,1-1 1,0 1-1,1-1 0,13 8 1,-18-12-28,1-1 0,0 1 0,1-1 0,-1 0 0,0 0 0,1 0 0,-1-1 0,1 0 0,-1 0 0,1 0 0,-1-1 0,8 0 0,34-10 23,-34 6-37,1-1-10,21-18-24,-29 19-43,-1-1 0,1 0 0,-1 0 0,0-1 0,0 0 0,0 0 0,-1 0 0,0 0-1,0-1 1,0 1 0,2-9 0,-3 6-780,0 0 0,-1 0 0,0 0 0,-1 0 0,0-1 0,0-11 0,-1-28-1720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31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4168,'0'0'2093,"3"10"-1034,66 164 1465,-67-168-2462,155 420 2440,-104-298-2252,-28-72-207,-23-51 729,-4-15-888,-18-93-320,-8-146 1,28 229 404,0 1 1,4-21-1,-1-12 5,-3 47 44,2 4-11,-1-1 1,1 1-1,0 0 1,-1 0-1,1 0 1,0 0-1,0 0 1,-1 1-1,1-1 0,0 0 1,2 0-1,2 0 24,-6 0-27,1 1 0,-1 0 1,0 0-1,1 0 0,-1-1 0,0 1 1,1 0-1,-1 0 0,1 0 0,-1 0 1,0 0-1,1 0 0,-1 0 0,1 0 1,-1 0-1,0 0 0,1 0 0,-1 0 1,1 0-1,-1 0 0,0 0 0,1 0 1,-1 1-1,1-1 0,-1 0 0,0 0 1,1 0-1,-1 1 0,0-1 0,1 0 1,-1 0-1,0 1 0,1-1 0,12 9 66,0 0 0,0 1 0,-1 0 0,0 1 0,-1 0 0,0 0-1,14 21 1,41 84 329,-19-32-233,-30-51-131,-13-25-25,-1-1 22,1-2-6,0 2-171,2 4 228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33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0 261 1740,'0'0'1237,"7"0"-732,22 0-53,-22 0-31,0-4-158,2 0-204,-4 2-32,0-1 0,0 1 1,-1-1-1,1 0 0,5-5 0,19-14 43,-22 17-7,1-4-45,31-32 37,-11 1-23,-23 32-44,0-2 52,14-28-48,-15 28 52,-2 2 0,0-1 3,-1 5 55,0 0-1,0 0 1,0 1 0,-1-1-1,1 0 1,-1-4 0,-5 15 40,-3 7-11,0 1 0,1-1 0,1 1 0,0 0 0,1 1 0,-5 22 0,7-16 113,2-1 1,0 0-1,1 1 0,1-1 1,7 42-1,-5-53-92,0 0-1,1 0 1,0 0 0,1-1 0,8 13-1,8 16 204,-17-32-239,1-1-33,16 14-21,-16-14-10,1-1-20,17 9-20,-18-9-44,26-28-5594,-25 19 3932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4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2526 4179 2392,'0'0'7632,"4"-7"-7278,3-7-130,-1 0 0,0 0 0,-1 0 0,-1-1 0,5-26-1,5-86 867,-10 78-890,-2 15-7,-4-40 0,1 13 92,0 30-75,-6-36 1,-3 8-107,7 45-96,1-1-4,-54-261 190,55 263-138,0 11-35,1-1 1,0 0-1,0 1 1,-1-1-1,0 0 1,0 1-1,1-1 1,-1 0-1,-1 1 1,1 0-1,-2-4 1,-12-24 27,-51-111 236,63 133-261,0 0-1,0 1 1,-1-1-1,0 1 0,0 0 1,-1 1-1,1-1 1,-9-7-1,-16-23 174,23 27-168,4 6-10,-1-1-1,0 1 0,0 0 1,-1-1-1,1 2 0,-1-1 0,-7-6 1,-111-115 319,77 74-194,9 9-68,-68-88 220,97 119-261,-1 1 1,-1 0 0,-10-10-1,10 11 35,1 0 0,-1-1 1,-13-21-1,-94-140 191,91 129-238,-7-7-17,1 0 10,-117-158 634,135 188-492,0 0-1,-20-21 0,28 35-133,-1-2 399,1 1-213,-19-29-88,-11-17-50,-45-77-47,35 47-44,17 29 14,0 8 12,2 1 16,-25-38-43,40 67 24,-104-112 54,76 85-59,-3-4-20,-8-12 21,4 10 0,11 9 0,22 25 2,-23-32 22,29 35-23,2 3-4,0 0 0,0 1 0,-11-12 0,-27-31-32,35 39 34,-28-31 40,-94-117-79,122 148 48,-29-31 3,-13-10-4,22 20-29,21 24 8,-1-1 33,-20-24 24,21 25-71,-3-2-8,-30-31 36,30 31-23,3 0 55,-22-27-43,22 27 7,-3 1-33,-28-30 42,29 30 9,-2 0 28,-33-27-44,33 28-9,1-1-8,-28-27 7,29 27 18,-1 0-62,-30-28 72,30 27 28,12 22-352,1 3 305,2 11 5,1-1 1,9 26-1,19 28 2,23 64 12,-8 3-3,-44-129-20,7 30 17,0-8 8,-9-31 99,-4-18-104,-4-20-21,-1 1 0,-2 1 0,-19-49 0,22 65 11,1 4 1,1 0 0,0 1 0,1-1 0,-2-10-1,2 7-7,0 4 9,1 0-1,-1-1 1,0 1-1,-5-8 1,3 4-3,-11-31-27,6 6-4,6 27 22,0-1-13,-13-30 40,13 29 32,12 10-232,29-6 170,-17 7-7,31 9 8,3 6 30,118 33 18,-129-35-25,-23-10-8,-15-2-11,1 0 1,0 0-1,-1 1 1,0 0-1,8 3 1,18 6 3,-26-9 2,-1 0 0,0 0 0,0 0 0,0 1 0,7 4 0,-3-2 2,-2-1 23,1 2-41,1 1 11,-4-3 7,-1-1 0,1 0 0,0 0 0,0 0 0,0 0 0,6 2 0,24 11 18,-27-12-49,1 1 32,25 14 6,-25-14 8,-1-2-82,27 11 82,-27-10 48,-68-49-14076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32 3400,'0'0'479,"-6"3"-274,-1-1-126,5-1-44,-1-1 1,1 1-1,0 0 1,-1 0 0,1 0-1,0 1 1,0-1-1,0 0 1,0 1-1,0-1 1,1 1-1,-1 0 1,-2 3-1,-9 7 95,1 1-1,0 1 0,2 0 0,-1 0 0,2 1 1,0 0-1,0 1 0,2-1 0,0 2 0,0-1 1,2 1-1,0 0 0,-2 18 0,6-24-55,2 0-1,-1-1 0,1 1 1,3 15-1,-3-25-84,5 14 86,13 11 12,-19-25-82,1 0 1,-1 0-1,1 0 1,-1-1-1,1 1 1,0 0-1,-1-1 1,1 1 0,0-1-1,0 1 1,-1-1-1,1 1 1,0-1-1,0 1 1,1 0-1,4 2 17,1 1 0,0-1 0,1 0 0,-1 0-1,0-1 1,1 0 0,0-1 0,-1 1 0,1-1-1,0-1 1,-1 1 0,1-1 0,0-1 0,0 0-1,-1 0 1,1 0 0,-1-1 0,1 0 0,9-4-1,-6 2 6,-8 3-17,0 0 1,0 0-1,-1 0 0,1-1 1,0 1-1,0-1 0,-1 0 0,1 0 1,-1 0-1,4-3 0,6-6 15,-1 0-1,1-1 1,9-14-1,-15 19-16,-1-1-1,-1 1 1,0-1-1,0 0 1,0 0-1,-1 0 1,0 0-1,3-16 1,-4 5 0,0 1 1,-1-1-1,-2-29 1,0 37 56,0 0 0,-1 0 0,0 0 1,-1 1-1,0-1 0,-9-19 0,3 21 242,4 4-287,-1 1 1,0-1-1,0 1 0,0 1 1,-1-1-1,1 1 0,-1 0 0,0 1 1,1-1-1,-1 1 0,0 1 1,-1-1-1,-13 0 0,10 3-19,0 1 0,0 0 0,0 1-1,0 0 1,0 1 0,1 0 0,0 1 0,-1 0-1,-10 7 1,-87 65-54,105-74 53,-115 96-220,111-93-347,2 2-689,-16 26-634,4-2-306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2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6 112 2412,'0'0'2558,"-1"8"-2530,-3 131-57,4-125 46,0-10-9,0-1 0,0 0 0,0 1 0,1-1 0,-1 0 0,1 1-1,0-1 1,0 0 0,0 0 0,1 3 0,8 19 39,-8-19 10,5 0 26,-2-2-33,0 0-1,0 0 1,1 0-1,-1 0 0,1-1 1,0 0-1,0-1 0,0 1 1,0-1-1,0 0 1,0 0-1,1-1 0,-1 0 1,0 0-1,1 0 0,-1-1 1,1 0-1,-1-1 0,1 1 1,-1-1-1,13-3 1,12-8 137,-19 3 2,-3 1-152,-1-1 0,0 0 0,-1 0 0,0-1-1,0 1 1,-1-2 0,0 1 0,-1-1 0,0 1 0,0-1-1,4-20 1,-8 23-34,0-1-1,0 1 0,-1-1 1,0 1-1,-1 0 1,0-1-1,0 1 0,-1 0 1,-3-12-1,-1 5 113,0 0 0,-1 0-1,-14-23 1,17 32 82,-2 2-61,-1-2-114,-17-11 24,-7 6-40,25 9-34,0 2-8,-17 3 28,11 1-68,-12 10-288,11-4-646,-15 23-527,5 1-283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2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2115 28 9349,'-37'9'3051,"34"-1"-1756,-4 24 73,-5 51-1,11-71-1045,-2 0-1,1 0 1,-1 0-1,-1 0 1,-1-1-1,1 1 1,-2-1-1,1 0 1,-11 14-1,6-11-43,-1-1-1,0-1 0,-1 0 1,0 0-1,-1-1 0,-17 11 1,-1-3 4,-1-1 1,-1-1-1,-1-2 1,0-2 0,-61 16-1,23-12-180,-2-3 0,0-3-1,0-4 1,0-3 0,-143-10 0,124-4-86,0-5 0,1-3 1,1-5-1,-111-42 0,-29-30-34,175 68-98,-95-62 0,150 89 26,-1-1 0,1 0-1,0 0 1,-1 0 0,1 0 0,0 0-1,0-1 1,0 1 0,0 0 0,-1-3-1,-2-1-240,-2-4-201,0 0 0,0 0 0,-5-14 0,10 20 299,-1 0 0,1 0 1,0 0-1,0 0 0,1 0 1,-1 0-1,1-1 0,0 1 1,0 0-1,0 0 1,0-1-1,0 1 0,0 0 1,1 0-1,0 0 0,0-1 1,0 1-1,1-3 0,1 1-295,0 1 0,0 0-1,1-1 1,-1 1 0,1 1-1,5-5 1,39-29-4580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36 2564,'0'0'2420,"-7"8"-2382,0-1-25,2-2-13,0 0 0,0 0 0,0 1 0,1-1 0,-1 1 0,2 0 0,-1 1 0,1-1 0,-1 1 0,2-1 0,-4 11-1,3-7 14,-7 32 62,4-10-69,6-31-7,0 0 0,-1 0 0,1-1 0,0 1 0,0 0 0,0 0 0,0 0 0,0 0 0,0 0 0,0-1 0,0 1 0,1 0 0,-1 0 0,0 0 0,1 1 0,9 25 17,-8-21 50,7-1 78,13 7 74,34 11 1,-40-22-42,18-6-39,-17-2 6,18-12-20,-34 18-117,0 1-1,0-1 1,0 0 0,0 1 0,1-1 0,-1 0-1,0 0 1,0 0 0,-1 0 0,1 0-1,0 0 1,1-1 0,6-9 0,-1 0 0,0 0 1,0 0-1,-1-1 0,-1 0 0,0 0 1,6-24-1,-12 20 2,-28-63 83,26 72 88,-5 1-39,-20-19-60,27 25-83,1-1 1,-1 0 0,0 1-1,0-1 1,1 1-1,-1-1 1,0 1 0,0-1-1,0 1 1,0-1 0,0 1-1,1 0 1,-1 0-1,0-1 1,0 1 0,0 0-1,0 0 1,-1 0 0,-38-5 3,21 5 0,9 2 2,7-2-8,-1 0 1,0 1-1,0 0 0,1 0 0,-1 0 0,0 1 0,1-1 0,-1 1 0,-3 2 0,-21 10-83,21-11-377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3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74 3236,'0'0'1134,"-6"7"-988,-19 20 22,15-12-2,-4 27-56,11-32-95,2-1-1,-1 0 0,2 1 1,-1-1-1,1 1 0,0-1 1,3 15-1,-1-17 21,0 1 16,1-1-39,-1-5-2,-1 0 0,0 1 0,0-1 0,0 1 0,0-1 0,-1 1 0,1-1 0,-1 1 0,1-1 0,-1 4 0,7-1 200,22 14 89,-22-14 48,1-9-83,27-13-40,-34 16-220,-1 1 0,1 0 0,0-1 0,0 1 0,0-1 0,0 1 0,-1-1 0,1 1 0,0-1 0,-1 0 0,1 1 0,0-1 0,-1 0 0,1 0 0,-1 1 0,1-1 0,0-2 0,7-12 90,-1-1 1,-1 0-1,0 0 1,-1 0-1,-1-1 1,0 0-1,-1 0 0,-1 0 1,-1 0-1,0 0 1,-1 0-1,-1-1 1,-5-28-1,-4 18 780,6 22-762,2 0 172,-10 7-282,0 1 0,0 0 0,0 0 0,-14 6 0,25-8-3,1 0 1,-1 0-1,0 0 0,1 0 1,-1 1-1,0-1 1,1 0-1,-1 1 1,1-1-1,-1 0 0,1 1 1,-1-1-1,1 1 1,-1-1-1,1 1 0,-1-1 1,0 2-1,-5 4 3,-17 24-58,17-23-10,4-4-30,0 0 0,-1 0 0,1 0 0,0 0 0,1 0 0,-1 0 0,0 0 0,1 1 0,-2 5-1,-6 18-1122,7-14-495,7 20-258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4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54 2032,'0'0'460,"-6"4"-327,-16 10 21,16-11-37,0 5-45,-2-1-54,5-4-4,0 0 1,0 0-1,0 0 1,0 1-1,1-1 1,-1 1-1,1-1 1,-3 8-1,-10 18-2,11-22-34,4 31 14,0-31 76,8-3 14,0 0-65,0-1 0,1 0-1,0 0 1,-1-1-1,1 0 1,0 0 0,0-1-1,1 0 1,-1-1 0,0 0-1,0-1 1,0 1-1,0-2 1,0 1 0,0-1-1,10-4 1,-5 2-9,-11 3-2,1 0 1,0 0-1,0 0 1,0-1-1,-1 0 1,1 0-1,-1 0 0,5-3 1,-1 1 10,-3 1-5,1 1 1,0-1-1,-1 0 0,0-1 1,1 1-1,-1-1 0,-1 0 1,1 0-1,-1 0 0,1-1 1,-1 1-1,0-1 0,-1 1 1,4-7-1,4-22 24,-10 30-24,0-1 0,0 1-1,0-1 1,-1 1 0,1-1 0,-2-4 0,2 8-12,0-1 16,-1 1-1,1-1 1,0 0 0,0 1 0,-1-1 0,1 0-1,0 1 1,-1-1 0,1 0 0,-1 1 0,1-1 0,-1 1-1,1-1 1,-1 1 0,1-1 0,-1 1 0,0-1-1,1 1 1,-1 0 0,1-1 0,-2 1 0,-10-8 84,-1 0 0,1 1 0,-1 0 0,-1 1 0,1 1 0,-19-5 0,22 8-91,1 0 1,-1 0-1,0 1 0,0 1 1,0-1-1,0 2 0,0-1 1,1 1-1,-1 1 0,0 0 0,-18 6 1,16-4-4,6-2 2,1 0 0,-1 1 0,1 0 1,0 0-1,-7 5 0,-23 13-15,27-16-219,1 2-472,-22 17-307,22-18-200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4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160 120 1344,'6'32'1031,"1"-33"-646,-1 0-304,-2 0-49,0 0 0,0 1 0,-1-2 0,1 1-1,0 0 1,0-1 0,-1 1 0,1-1 0,0 0-1,-1 0 1,0-1 0,1 1 0,-1-1 0,0 0-1,-1 1 1,1-1 0,2-4 0,33-38 972,-31 38-732,-4 4-106,0 1 0,0-1 0,-1 0 0,1 0 0,-1 0 0,0 0 0,0 0 0,0-1 0,2-4 1,5-11 789,-6 14 975,-9 5-1923,0 1 0,0 0 0,1 0 0,-1 0 0,0 1 1,1 0-1,-1 0 0,1 1 0,0-1 0,-1 1 1,-4 4-1,-2 1-16,0 1 0,1 1 1,-12 13-1,-11 17-765,2 1 0,-27 46 0,30-44-678,-13 18-772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2243 0 1844,'0'0'4017,"-6"7"-3552,-1 2-344,-24 25 364,11-14-300,-1-2 0,-1-1 0,-33 20-1,-195 83 114,-11-18-243,142-56-46,-114 44 158,-240 92 78,-7-30 91,249-94 904,226-56-1169,0-2-47,-8 0 55,3 0-3651,12-7 1845,10-23-13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17 2292,'8'-3'509,"20"-8"-3,-21 9 3362,-7 8-3748,0 0 0,-1 1 1,0-1-1,0 0 0,-1 0 0,1 1 1,-2-1-1,1 0 0,0-1 1,-1 1-1,0 0 0,-4 5 1,-4 3-39,-1 0 1,-25 24-1,-149 149 126,109-108 52,53-52-68,20-22-174,5-4-9,-1 0-1,0 1 1,0-1 0,1 0-1,-1 0 1,0 1-1,0-1 1,0 0 0,0 1-1,0-1 1,-1 0-1,1 2 1,-1 0 27,1 2 138,7-2 19,6 2-161,0-1-1,0-1 1,0 0 0,1 0-1,-1-1 1,0-1 0,1 0 0,21-2-1,177-28 87,-45 5-498,-92 16-1352,-3 3-1241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 1 4232,'35'17'550,"-1"3"-1,0 0 1,-2 3-1,41 35 1,-46-34-417,-20-13 67,-5-7-183,-1-1 0,0 1 0,0 0 0,0 0 1,-1 0-1,0 0 0,1 0 0,-1 0 1,0 0-1,-1 0 0,1 0 0,-1 0 0,0 0 1,0 0-1,0-1 0,0 1 0,-1 0 0,0 0 1,1-1-1,-1 1 0,-1-1 0,1 0 0,0 0 1,-1 0-1,-3 4 0,-5 6-10,-1 0 0,0-2 0,-1 1 0,0-2 0,0 1 0,-1-2 0,0 0-1,-1 0 1,0-2 0,-1 0 0,1 0 0,-19 4 0,31-11-7,0 1 0,0 0 0,0-1 0,0 0 0,0 0 0,0 0 0,-1 0 0,1 0 0,0 0-1,-4-2 1,2 0-5,0 0-1,0 0 0,0-1 0,1 0 0,-1 1 1,1-2-1,0 1 0,0 0 0,0-1 0,0 0 1,1 0-1,-1 0 0,1 0 0,0-1 0,0 1 1,1-1-1,-1 0 0,1 0 0,0 0 0,-2-6 1,1 1-2,1 0 1,0 0 0,0 0 0,1-1 0,0 1 0,1 0 0,0-1-1,1 1 1,3-20 0,-1 17 2,0-1 1,0 1-1,2 0 1,0 0-1,0 1 1,1-1-1,11-15 0,-10 17-8,6-14 18,-10 19 6,4 3-19,17-10 36,-17 10 375,-9 12-244,-1 9-79,-2-1-1,0 0 0,0 0 1,-14 27-1,-46 71 196,53-96-252,-75 130 62,78-130-91,0 1-1,2 0 1,0 0-1,1 0 1,1 1-1,-2 24 1,6-40 2,1 0 1,0 1-1,0-1 1,0 1-1,1-1 1,0 1-1,0-1 1,0 0-1,1 0 1,0 0 0,0 0-1,0 0 1,1 0-1,-1 0 1,1 0-1,0-1 1,0 0-1,1 1 1,0-1-1,7 6 1,-4-4 0,0-1 0,0-1 1,1 1-1,0-1 0,0 0 1,0-1-1,0 0 0,0 0 1,1-1-1,-1 0 0,1 0 0,10 0 1,41 0-36,71-7 1,-128 5 36,59-3 13,-58 2 33,-13 7-203,-128 71 134,-29 18-23,142-78 42,0 1 0,1 1 1,1 1-1,-36 40 0,32-26-58,5-6 28,17-23 64,-2-11-248,-3-3 218,-2-3 6,0 0-1,0-1 0,1 0 0,-15-27 1,16 29 48,-16-10 16,19 15 84,-1 4-18,-4-2-120,0 1-1,0 1 0,-23-3 1,34 5-12,-1 0 0,0 0 0,1 0 0,-1 0 0,0 0 0,1 0 0,-1 1 0,0-1 0,1 0 0,-1 0 0,0 0 0,1 1 0,-1-1 0,1 0 0,-1 1 0,1-1 0,-1 1 0,0-1 0,1 0 0,-1 2 0,-23 17 144,1 2 0,2 1 0,0 1-1,1 0 1,-20 31 0,-82 144 433,110-176-611,-19 41 75,21-42-140,0-1 0,-21 31 1,-9 2-3245,9-12 694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7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4596,'0'0'2153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 2668,'17'18'267,"0"1"-1,-1 1 0,0 0 0,23 43 1,-36-57-225,-1-4-43,0 0 1,0 1 0,0-1 0,-1 0-1,1 1 1,-1-1 0,1 1 0,0 2-1,1 2 34,1-1 2195,-4 1-1776,0 20-107,0-27-330,0 1-1,0 0 1,0 0-1,0 0 1,0-1-1,0 1 1,0 0-1,-1 0 1,1-1-1,0 1 0,-1 0 1,1-1-1,0 1 1,-1 0-1,1-1 1,-1 1-1,1 0 1,-1-1-1,0 2 1,-102 122 1079,58-72-675,2 3-1,-48 81 0,53-77-340,-83 153 29,85-144-205,31-60-221,-4 9 263,6-5-3779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07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627 8 3892,'7'-1'502,"21"-4"358,-21 3 55,-2 13-137,0-1-660,-1 1-1,0 0 1,-1 0-1,-1 1 1,1-1-1,-2 1 1,0-1-1,0 1 1,-1-1-1,0 1 1,-3 17-1,-2-9-68,0-1-1,-1 0 0,-1-1 1,-1 0-1,-1 0 0,0 0 1,-1-1-1,-21 26 0,17-25-101,-1-2 0,0 1 0,-1-2 0,-1 0 1,-1-1-1,0-1 0,-30 17 0,40-25 2,0-1 0,-1 0 0,1-1 1,-1 0-1,0 0 0,0-1 0,0 0 0,0 0 0,-1-1 1,1 0-1,0-1 0,-1 0 0,-11-2 0,14 1 36,0-1-1,1 0 0,0-1 0,-13-5 1,15 6 13,-38-24-22,31 18 38,-17-11 152,20 14 541,2 7-561,1 0-123,0 1 0,0 0 0,1 0-1,-1 0 1,1 0 0,0 1 0,-1 0-1,2 0 1,-1 0 0,0 0 0,1 0 0,0 1-1,0 0 1,0-1 0,0 1 0,1 0 0,-3 9-1,-5 15-13,1 1 0,-5 35 0,-1 0-230,-6 1-979,-2 3-861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2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9253,'66'-16'876,"5"-5"-436,18 1-224,-4 4-400,-5 3-2124,0-3-1553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10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1 204 4232,'0'0'804,"20"4"-215,3-4 419,5-9 68,1-3-372,8-8-332,0-1-160,-3-3-156,3 0 52,-8-1-108,8 5-20,-3-9-800,-2 5-4353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11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1126 0 1768,'0'0'1887,"-1"7"-1164,-9 47 386,4-19-622,-2 0-1,-19 56 1,9-50-385,-2-1 0,-2 0 0,-1-2 0,-2 0 0,-2-2 0,-51 53 0,24-36-101,-3-1 0,-2-3 0,-71 44 0,108-78 11,0-1-1,-1-1 0,-1-1 0,0-1 0,-1-1 0,-33 8 0,42-18-49,-16-5-65,23 4 44,3-7 23,2 2 28,-1 0 0,1 0 0,0-1 0,0 1 1,1-1-1,0 0 0,0 0 0,1 0 0,0 0 0,-2-9 1,3-15-29,5 17-10,-2 6 40,-1 5 1,0 0 1,0 0-1,1 0 0,-1 0 0,1 1 1,-1-1-1,1 0 0,0 1 0,0-1 1,0 1-1,2-3 0,1-1-5,-3 3 10,-1 1 0,1-1 1,0 1-1,0 0 0,0 0 1,1 0-1,-1 0 1,0 0-1,4-2 0,13-10 22,-19 14-20,0 0 0,1-1-1,-1 1 1,0 0 0,1 0-1,-1 0 1,0-1-1,0 1 1,1 0 0,-1 0-1,0 0 1,1 0 0,-1 0-1,0-1 1,1 1 0,-1 0-1,0 0 1,1 0-1,-1 0 1,1 0 0,-1 0-1,0 0 1,1 0 0,-1 0-1,0 1 1,1-1 0,-1 0-1,0 0 1,1 0-1,-1 0 1,0 0 0,1 1-1,24 7 144,-25-7-134,1-1-1,0 0 1,-1 0 0,1 0-1,0 1 1,-1-1-1,1 0 1,-1 1 0,1-1-1,-1 1 1,1-1 0,-1 1-1,1-1 1,-1 1 0,1-1-1,-1 1 1,0-1-1,1 1 1,0 0 0,3 6 64,0 0 1,0 0 0,-1 1-1,0-1 1,0 1 0,0 0-1,-1-1 1,0 1 0,-1 0-1,0 0 1,0 0 0,-1 1-1,0-1 1,-1 13-1,-5 8 4,0 0 0,-2 0 0,-1-1 0,-2 0 0,0-1 0,-2 0 0,-30 47-1,20-40-209,-1-2-1,-2 0 0,-1-2 1,-1-1-1,-40 31 0,63-55-133,-1-1 0,1 0 0,-1 0 0,0 0 0,0-1 1,0 0-1,-1 0 0,1-1 0,-1 0 0,-11 3 0,-13-7-2103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12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1676 0 1996,'0'0'1938,"5"9"-1548,8 14-208,-2 0 0,-1 1-1,12 36 1,-11-25-129,-9-21-48,-1-6-27,0-5-70,-1 0 0,0-1 0,0 1 1,0 0-1,0 0 0,0 0 1,0 0-1,-2 3 0,-6-10 35,-27-16 78,27 16 395,1-1-222,-22-11-125,22 12 127,0 13-66,-55 66 368,53-60-389,-4 21-22,12-35-83,1 1 1,-1-1 0,1 0-1,-1 1 1,0-1 0,0 0-1,0 1 1,1-1-1,-1 0 1,0 0 0,-1 0-1,0 1 1,-32 34 54,25-28-8,0-1-54,-29 20-112,28-20-178,8-7 253,0-1 0,0 2 1,0-1-1,0 0 1,0 0-1,0 1 1,0-1-1,0 1 1,-3 1-1,2-1-1,1 0-1,-1-1 1,1 1 0,-1-1-1,1 1 1,-1-1 0,0 0-1,1 0 1,-1 0 0,0 0-1,-4-1 1,-21-1-3,21 1 426,3 10-269,-11 23-30,11-24 117,-5 1-193,-25 26 16,25-26 25,1-4-31,-26 18-42,25-18 45,0-3 26,-2 0-32,5 0-17,0-1 1,1 0-1,-1-1 0,0 1 0,-8-2 1,-11 1-23,19 0 152,3 8-6,-1 18-51,0 1 0,2 0-1,0 29 1,2 1 76,0-22-104,-2-18-2,0-8-24,1-4-15,0-1 0,0 1 0,0-1 0,-1 1 0,1-1 0,-5 7 0,-7 17 10,9-21 71,-3-4-24,-24 11-65,23-10-32,0-9-7,-24-12-22,24 13 21,0-3 72,-22-20 33,22 21 272,6 14-106,-6 25 429,-5 54 1,10-57-416,-2 0 1,0-1-1,-2 0 1,-15 39-1,10-41-128,-1-1-1,-2 0 0,-1-1 1,-1-1-1,0-1 1,-2 0-1,-1-1 1,-32 27-1,14-16 112,-2-2-1,-68 42 1,91-64-135,0 1 1,-1-2 0,0-1 0,0 0 0,-1-1-1,0-1 1,0-1 0,0-1 0,-35 2-1,41-5-76,1-2 0,0 1 0,0-2 0,0 0-1,0 0 1,0-1 0,1 0 0,-1-1 0,1-1-1,0 0 1,1 0 0,-1-1 0,1 0 0,1-1-1,-15-14 1,13 11-12,1 0-1,0 0 1,1-1-1,1-1 0,0 1 1,0-1-1,1-1 1,1 1-1,0-1 1,1 0-1,0-1 0,-3-20 1,5 10 6,2-1 1,1 1 0,0 0-1,2 0 1,1 0-1,1 0 1,1 0 0,15-42-1,-1 17-157,2 2 1,2 0-1,33-51 0,-33 64-1558,1 1-1,50-54 1,-36 53-599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12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0 298 3328,'0'0'2225,"29"0"-1013,8-25-832,-3 1-204,-5-8-100,8-5 24,15-5-64,-10-3-128,10 0-556,-1-3-1345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3:44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2800 1199 3872,'0'0'2461,"-5"-6"-1602,-83-101 1763,-30-3-1619,84 81-798,-2 1 0,-1 2 1,-75-40-1,107 63-187,-87-43 331,-2 4 0,-110-33-1,9 17-96,10 3-161,57 21-15,108 28-75,-441-119 102,413 116-105,-90-5-1,-49 13-4,98 2 7,56 0 13,9-1-5,-43-3-1,7-4 35,54 6 692,-1-1-724,-36-10 21,17 7-25,-15 4-14,-1 1 5,2 0 9,-8 4 12,5-4-28,11 0 0,26 0 43,11-7-110,4-5 80,1 1 0,0-1-1,1 1 1,0 1 0,1 0-1,0 1 1,25-15 0,310-172 5,-334 188-6,16-7-6,-4 7 230,-110 77-236,-2-3 0,-106 60 0,129-95 5,42-21 16,18-8-10,0 0 0,0-1 0,1 1 1,-1-1-1,0 0 0,-8 2 0,3-2 1,1 1-15,3 0 18,-24 8-95,32-5 69,12 16 24,1 0 0,1-2 0,22 21 0,2 2 12,2 5 0,143 165 19,-162-177-12,-1-6-29,-19-23-1,0-1 24,12 18-15,-13-17-62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18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1224 44 5965,'0'-5'1469,"0"-13"-270,0 18-1177,0-1-1,0 1 0,0 0 0,0 0 0,0-1 0,0 1 1,0 0-1,0 0 0,0-1 0,0 1 0,0 0 0,0 0 0,0-1 1,0 1-1,0 0 0,0 0 0,-1 0 0,1-1 0,0 1 1,0 0-1,0 0 0,0 0 0,-1-1 0,1 1 0,0 0 0,0 0 1,-1 0-1,1 0 0,0 0 0,0 0 0,0-1 0,-1 1 1,1 0-1,0 0 0,0 0 0,-1 0 0,1 0 0,0 0 0,0 0 1,-1 0-1,1 0 0,0 0 0,-1 0 0,-14-4 267,-1 1 0,1 0 0,-1 1 0,1 1 0,-1 1-1,-27 2 1,15 1-24,1 1 0,0 2 0,-35 12 0,10 2-32,0 3 1,1 1-1,-58 38 1,59-30-135,2 2 1,1 2-1,1 2 1,3 2-1,1 2 1,-59 77 0,57-60 132,3 2 1,3 2 0,-45 99 0,66-122-39,2 0-1,1 1 1,2 1 0,2 0-1,2 0 1,2 1 0,-1 57 0,7-83-107,0 1 1,2-1-1,0 0 1,1 1-1,1-1 1,0 0-1,2-1 1,0 1-1,0-1 1,2 0-1,12 20 1,-12-25-46,0 0 1,1 0-1,0-1 1,1 0-1,0-1 1,1 0-1,0-1 1,0 0-1,1 0 0,0-1 1,0-1-1,0 0 1,1 0-1,25 6 1,-6-5-18,0-2 1,0 0 0,0-2-1,1-2 1,-1-1 0,0-1-1,57-10 1,-26-2-122,-2-2 1,0-3-1,61-26 0,-68 21-1447,0-3-1,-1-2 0,96-68 0,-75 35-2601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1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206 252 8545,'0'0'1910,"-3"7"-1151,-14 33-302,1 1-1,3 0 0,1 1 0,3 1 1,-6 47-1,6 39 385,9 172 0,32 131-267,-31-416-567,0-9-4,67 542 297,-18-262 312,-48-279-336,-9-7-224,2-1-50,1 1 0,-1-1 0,1 0 0,0 0 1,-1-1-1,1 1 0,-1-1 0,1 0 1,0 0-1,0-1 0,-1 1 0,1-1 0,0 0 1,0 0-1,0 0 0,1 0 0,-1-1 0,1 0 1,-1 0-1,1 0 0,0 0 0,0 0 0,0 0 1,-3-6-1,-4-6-8,0 0 0,1-1 0,1-1 0,0 1 0,-7-26 0,-7-30-93,3 0 0,-12-99-1,6-156-191,25 241 243,3 0 1,5 0 0,3 1 0,42-161 0,-32 178 36,3 0 0,3 2 1,3 0-1,3 2 1,2 2-1,57-75 1,38-23-14,-103 132 26,1 0-1,2 2 1,36-26-1,-53 44 12,0 0-1,0 0 1,0 2-1,1-1 1,0 2 0,1 0-1,-1 1 1,1 0-1,19-2 1,-28 5 2,-1 1-1,1-1 1,0 1-1,-1 1 1,1-1 0,0 1-1,-1 0 1,1 0 0,0 1-1,-1-1 1,0 1-1,1 0 1,-1 1 0,0-1-1,0 1 1,0 0 0,-1 1-1,1-1 1,-1 1 0,0 0-1,1 0 1,-2 0-1,1 0 1,0 1 0,-1 0-1,0-1 1,3 9 0,-1-1 42,0 0 0,-1 0 1,-1 0-1,0 1 1,-1 0-1,-1 0 0,1 0 1,-2-1-1,0 1 1,-1 0-1,0 0 0,-5 24 1,-4 6 206,-2 0-1,-26 59 1,1-19 149,-83 139 1,-68 64-265,174-265-160,-93 125-1159,3-18-3656,96-120 1454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19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4 5312,'-5'-1'925,"-16"-1"138,16 1-116,1 7-224,-2 8-444,0-1 0,1 1 0,0 0 1,1 1-1,1-1 0,0 1 0,1 0 0,0-1 0,1 1 0,2 16 0,1 17 417,18 89 0,-6-70-289,3 0 0,36 90 0,-33-110-171,1-2 1,2 0-1,58 82 1,-63-103-164,0-2 1,2-1 0,1 0-1,0-1 1,1-2-1,1 0 1,1-1 0,30 16-1,-41-27-50,1 0 0,-1-1 1,1 0-1,0-1 0,0 0 0,0-2 0,28 3 1,-31-5-17,0 0 0,0-1 0,1 0 0,-1-1 0,0 0 0,0-1 0,-1 0 0,1-1 0,-1 0 0,1-1 0,11-7 1,-10 5-9,1-2 1,-1 0-1,-1 0 1,0-1-1,0-1 0,-1 1 1,0-2-1,15-22 1,-15 15 2,1 0 1,-2 0-1,-1-1 1,0 0-1,7-31 1,-5-2-27,-2-1 0,-3 0 1,-3-109-1,-7 61 15,-30-168 1,28 232-8,6 32 120,-6 18-48,-4 5-16,1 1 1,1 0 0,0 0-1,2 1 1,-10 35 0,12-25 117,2-1 0,1 1 0,1 0 0,1 0 0,1 0 0,2 0 0,1 0 0,2 0 0,9 29 1,-7-33-20,1 0 1,1-1 0,1-1 0,1 0 0,1 0 0,1-1 0,1-1 0,1 0-1,1-1 1,25 23 0,-19-23-93,1-1 1,1-1-1,1-1 0,1-2 0,0 0 1,58 21-1,-61-28-386,1-1 1,1-1-1,32 4 1,-38-8-747,-1-2 0,1 1 1,0-2-1,32-6 1,-38 1-2329,22-18-876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0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0 270 5320,'0'0'4278,"9"-3"-3562,384-99 2583,581-24-1606,-507 93-1494,-456 32-200,23-1-5,-16 0-58,-1 1 1,34 3-1,-59 0-400,-280 74-9099,236-56 7179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0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1 471 5372,'0'0'5006,"8"-5"-3834,15-6-746,1 1 0,0 1-1,0 1 1,0 1 0,29-5-1,140-14 565,-137 19-799,928-172 985,-831 142-1170,126-34-91,-273 69-467,-18-15-4232,1 2 3886,-12-5-2505,-19-15 658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3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762 1 6669,'0'8'1038,"2"13"-647,1-1 0,0 0 0,2 0 0,0 0-1,9 21 1,-11-29-166,-3 53 367,0-65-573,0 1 1,0-1-1,0 1 1,0-1-1,0 1 1,0-1-1,-1 1 1,1 0-1,0-1 1,0 1-1,0-1 0,0 1 1,-1-1-1,1 1 1,0-1-1,0 0 1,-1 1-1,1-1 1,0 1-1,-1-1 0,1 1 1,-1-1-1,-5 7 91,-1-1 0,1-1-1,-1 1 1,0-1-1,0 0 1,-1-1-1,0 1 1,1-2-1,-1 1 1,-1-1 0,-14 4-1,0-3 219,1 0 1,-1-2-1,-42 0 0,-69-13 1194,96 6-944,-1 1 0,1 3 0,-1 1 0,-41 5 0,63-2-401,1 1 1,-1 0 0,1 2-1,0 0 1,-19 9 0,23-3-87,4-2-88,1 1 1,0 1-1,0-1 0,1 1 1,-7 19-1,11-24-202,0 0 0,0 0 1,1 1-1,-1-1 0,2 0 0,-1 1 0,1-1 0,0 1 1,1-1-1,-1 0 0,1 1 0,1-1 0,2 9 1,7 9-2048,-2-15-1286,27 17-1319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1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 6669,'-21'-4'4037,"42"17"-754,-13-8-3972,175 104 2988,-158-90-1917,0 0 0,-2 1 1,0 1-1,37 47 0,-44-48-54,-2 0-1,-1 1 1,18 38-1,-26-49-210,-1 1 0,-1-1 1,1 1-1,-2 0 0,1 0 0,-2 1 0,1-1 0,-2 0 0,1 0 0,-3 17 1,-2-10 5,-1 0 0,0 0 1,-2 0-1,-15 30 1,17-37-95,-5 10 12,-2 0 0,-1-1 0,-1-1 0,-25 29 0,5-11-198,-44 35 0,35-37-2109,-46 29 0,82-60 71,-30-20-5015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1 356 2804,'0'0'5693,"0"5"-4596,1 13-561,0-1 0,2 1 1,0 0-1,2-1 1,-1 1-1,9 16 1,166 491 3472,-153-451-3606,-3 0-1,-3 2 0,-4 0 1,-3 1-1,5 140 0,-16-175-318,4-11-65,-5-25 163,-5-11-190,-5-8-20,1-1 1,1-1 0,0 1 0,-6-19 0,-18-70-493,20 65 228,-154-669-2640,136 526 2804,25 141 96,2-2 1,3-61 0,1 83 24,1-1 0,0 1 1,2 0-1,0-1 0,1 2 0,14-31 1,-12 36 7,0 0 0,0 0 0,1 1 0,1 0 0,0 1 0,1 0 0,1 1 1,-1 0-1,23-15 0,-18 15 17,1 1 0,0 1 0,1 0 0,0 2 0,0 0 0,1 0 0,-1 2 0,1 0 0,1 2 0,-1 0-1,1 1 1,-1 1 0,1 0 0,-1 2 0,1 0 0,-1 2 0,1 0 0,-1 1 0,0 0 0,0 2 0,-1 0 0,27 14 0,-24-9 141,-1 2-1,0 0 0,-1 2 1,-1 0-1,0 0 1,-1 2-1,-1 0 1,26 36-1,-33-40-37,0 1 0,-1 0 0,-1 0 0,0 0 0,-1 1 0,-1 0 0,0 0 0,-1 1 0,-1-1 1,0 1-1,-1 0 0,-1 0 0,0 0 0,-2 21 0,-2-17-41,-1 0-1,0 0 1,-2-1 0,0 1-1,-1-1 1,-1-1 0,-1 1 0,-1-1-1,0-1 1,-1 0 0,-1-1 0,-18 20-1,2-7-63,-1 0 0,-2-2 0,-1-2 0,-1-1 0,-39 23 0,53-37-63,-1 0 0,1-1 0,-1-1 0,-1-1 0,-30 7 0,37-11-210,-1-1 0,1 0 0,-1-1 0,0 0 1,1-1-1,-1-1 0,0 0 0,-16-5 0,15-1-1152,10 3 1058,1 0 1,0 0-1,0 0 0,0-1 1,0 0-1,1 0 0,0 0 1,0 0-1,0-1 1,1 0-1,0 1 0,0-1 1,0-1-1,1 1 0,-1 0 1,2 0-1,-1-1 0,1 1 1,-1-10-1,8-36-3514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2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3692,'0'0'2049,"8"-2"-768,423-35 4310,-111 15-4662,-224 13-811,4 0-68,131-30 1,-218 35 184,-3 0-993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2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6705,'-5'0'1189,"-24"0"1581,24 7-1792,-4 7-691,2 1-1,0 0 1,0 0 0,2 0-1,0 1 1,0 0-1,2 0 1,0 0-1,0 1 1,2-1-1,0 18 1,2 24 326,15 108 0,-7-118-544,2 0 0,18 47 0,-14-44-77,-3-7-213,-12-41 117,1-1-1,-1 1 1,1-1 0,0 0-1,0 1 1,0-1 0,0 0 0,0 0-1,0 1 1,0-1 0,1 0 0,-1 0-1,3 2 1,1 2-274,-1 0-1028,33-56-8655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3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5849,'0'0'2621,"6"6"-1401,7 9-664,-1 1 1,0 0-1,-1 1 0,-1 0 0,0 1 0,11 30 1,37 128 2117,-38-109-1792,11 51-150,4 12-476,-8-39-174,-26-88-78,-1 0-1,1 0 1,0-1-1,0 1 1,0-1 0,0 1-1,1-1 1,-1 1-1,0-1 1,1 0-1,2 3 1,-1-2-9,-1 0-1,0-1 1,0 1 0,0 0 0,0 0-1,-1 1 1,1-1 0,1 4 0,10 23-53,-10-23-83,16 28-5046,-15-28 2847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3416,'0'0'8184,"6"-2"-7650,0 0-320,-5 0-111,1 1-1,0 0 1,0 1-1,0-1 1,0 0-1,0 0 1,0 1-1,0-1 1,0 1-1,4 0 1,0 8 483,8 18-325,0-1 0,-2 1 1,-1 1-1,-1 0 0,-1 1 1,8 45-1,-12-36-77,69 338 401,-60-325-1166,-11-42-520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4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46 560 7313,'-38'4'1198,"31"-3"1893,13-7-2193,9-6-671,2-1-1,-1 2 0,1 0 0,1 2 0,34-15 0,108-30-41,-97 35-97,27-10-59,192-66 17,107-50-1439,-151 54-3564,-133 46 1150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5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103 274 3716,'-14'5'332,"10"-3"-109,0 0 1,-1-1-1,1 2 0,0-1 1,0 0-1,-6 6 1,-14 10 715,17-13-48,4 2-84,0 0-551,2-4-121,0-1-1,0 1 1,0-1-1,0 1 1,-1-1-1,1 1 1,-1-1-1,0 0 1,-2 3-1,7 0 602,1-2-677,0-1 0,-1 1 0,1 0-1,0-1 1,0 0 0,0 0 0,1 0-1,-1 0 1,1-1 0,-1 1 0,1-1-1,-1 0 1,1-1 0,-1 1 0,1-1 0,0 0-1,-1 0 1,1 0 0,0-1 0,-1 0-1,10-2 1,5-2-5,0-1 1,-1-1-1,0 0 0,19-12 0,16-11-15,-1-2-1,-2-3 1,-2-1-1,-1-3 0,-2-2 1,47-54-1,-89 92 26,-1 1 0,0 0 0,0-1 0,0 0 0,0 1 1,0-1-1,1-5 0,1 2 46,-1 0 533,-6 15-558,-21 53 24,-10 26 54,-34 134 1,57-173-124,-7 28 6,4 1 0,-7 109 0,23 12 29,0-71-1304,-2-121-429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5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0 258 6973,'0'0'2737,"4"7"-2101,2 8-413,-2 0 0,1 0 0,-2 1 0,0 0-1,2 30 1,1 3 204,1-30-89,16 25-5,-22-43-316,-1 1 0,1-1 0,0 1-1,0-1 1,0 1 0,0-1 0,0 0 0,0 0-1,0 1 1,1-1 0,-1 0 0,0 0 0,1 0-1,1 1 1,15 10 28,0 0-1,1-2 1,1 0-1,-1-1 1,2 0-1,-1-2 1,1-1-1,38 7 1,-37-11-40,0-1 1,1-2-1,-1 0 0,0-1 1,0-2-1,0 0 1,27-9-1,-31 7-4,-1 0 0,0-1 0,0-1 0,-1-1 0,0 0 0,0-1 0,-1-1 0,-1 0 0,17-17 0,-26 23-2,0-1 0,0 0 0,-1 0-1,0 0 1,0-1 0,0 0 0,-1 1-1,0-1 1,-1 0 0,1-1 0,-1 1 0,1-10-1,-2 6 0,0-1-1,-1 1 0,0 0 0,0-1 0,-2 1 0,1 0 1,-6-17-1,0 6-6,-1 1 1,0 0-1,-2 0 1,-1 1-1,0 1 1,-1-1-1,-24-27 1,28 38 8,-1 0 0,0 0 1,-1 1-1,1 0 1,-16-10-1,18 14 2,0 1 0,1-1 0,-1 1 1,-1 1-1,1-1 0,0 1 0,0 1 0,-1-1 0,1 1 0,-12 0 1,4 2-2,1 0 1,-1 2 0,1 0 0,-1 0 0,1 1 0,0 1-1,0 0 1,1 1 0,0 1 0,0 0 0,0 0-1,-12 11 1,7-4 0,1 0 0,0 1-1,1 1 1,1 0-1,0 1 1,1 1 0,-15 26-1,16-21-20,-14 37 0,26-59 10,1-1 1,0 1-1,-1 0 1,1-1-1,0 1 1,0 0-1,0 0 1,0-1-1,0 1 1,0 0-1,0-1 1,0 1-1,0 0 1,0 0-1,0-1 1,0 1-1,1 0 1,-1-1-1,1 2 1,8 31-678,-9-32 624,0 0 0,0-1 0,0 1-1,1-1 1,-1 1 0,0 0 0,0-1 0,1 1-1,-1-1 1,0 1 0,1-1 0,-1 1 0,0-1-1,1 1 1,-1-1 0,1 1 0,-1-1-1,1 1 1,-1-1 0,1 0 0,-1 1 0,1-1-1,-1 0 1,1 0 0,0 1 0,0-1 0,43 19-2791,-32-16 1683,0-1 1,20 2-1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5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235 213 8061,'0'0'2749,"-8"7"-2393,-5 4-175,0 1 0,1 0-1,1 1 1,0 0 0,0 1-1,1 0 1,-12 25 0,13-18-20,2-1-1,-9 37 1,14-49-140,0 1 1,1 0-1,1-1 0,0 1 0,0 0 1,0-1-1,1 1 0,1-1 0,3 15 1,7 13 44,-12-35-64,0 0 1,1 0-1,-1-1 0,0 1 0,1 0 0,-1 0 1,1 0-1,-1 0 0,1-1 0,0 1 1,-1 0-1,1 0 0,0-1 0,-1 1 0,3 0 1,6 7 5,0 0 1,1-1 0,0 0 0,1-1 0,-1-1 0,1 1 0,0-1 0,1-1 0,-1 0-1,1-1 1,18 3 0,-7-5-8,-1 0 0,1-2-1,0-1 1,-1-1 0,1 0 0,-1-2-1,0-1 1,0 0 0,0-2 0,-1 0-1,-1-2 1,1 0 0,-1-1 0,-1-1-1,0-1 1,-1-1 0,0 0 0,21-24-1,-31 28 0,-1 0 1,0 0-1,-1 0 0,0-1 0,-1 0 0,0 0 0,-1-1 1,0 1-1,-1-1 0,0 0 0,-1 0 0,0 0 0,-1 0 1,0 0-1,-1-1 0,0 1 0,-3-13 0,1 9 40,0-1 0,-2 1 0,0 0 0,-1 0 0,0 0 0,-2 1 0,1 0 0,-2 0 0,0 0 0,-1 1-1,0 0 1,-13-12 0,16 19 18,0 0 0,-1 1 0,0 0 0,0 1 0,0-1 0,-1 1 0,0 1 0,0 0 0,0 0-1,0 0 1,-1 1 0,0 0 0,-11-2 0,8 3-19,0 1-1,-1 1 1,1 0 0,0 0-1,0 1 1,0 1-1,0 0 1,-23 7 0,4 2-22,1 2 0,0 1 0,1 2 0,1 1 0,1 1 0,-37 30 0,28-16-264,-56 67 1,89-96 43,0 0 1,1 0-1,-1 0 0,0 1 1,1 0-1,0-1 0,0 1 0,0 0 1,-2 6-1,0 0-456,0-1-2296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11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1 472,'0'0'-88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11289,'0'0'2284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157 199 6573,'0'0'2572,"-4"7"-2006,-38 56 278,17-27-182,-39 75 0,60-102-599,0 0 0,1 1 0,0 0 0,1-1-1,0 1 1,1 0 0,0 0 0,0 0 0,1 1 0,0-1 0,1 0 0,0 0-1,1 0 1,0 0 0,0-1 0,6 14 0,2-7 84,2-3-106,0 1 0,1-1 0,28 20 0,-31-26-29,0 0 0,1-1 0,0 0-1,0 0 1,1-1 0,-1-1 0,23 6 0,-17-7-4,1-2 1,0 0-1,-1 0 1,1-2-1,0 0 1,-1-1-1,0-1 1,1 0-1,-1-1 1,0-1-1,0-1 0,28-14 1,-29 8 18,-5-1-28,0 0-1,-1 0 1,0-1 0,-1-1 0,-1 1 0,0-1 0,-1-1 0,9-28 0,-10 21 8,-1-1-1,-1 1 0,-1-1 1,-2 1-1,0-1 0,-1 0 1,-6-32-1,1 23 18,-1 2 1,-3-1-1,0 1 1,-24-53-1,29 76 4,1 0 0,-2 0 0,1 1 0,-1-1 0,0 1 0,0 0-1,-1 1 1,-11-11 0,14 15-21,0 0 0,0 0 0,-1 0 0,1 0-1,-1 0 1,1 1 0,-1 0 0,0-1 0,1 1-1,-1 1 1,0-1 0,0 0 0,0 1 0,1 0 0,-1 0-1,0 0 1,0 1 0,0-1 0,0 1 0,1 0-1,-6 1 1,-4 3-7,1 0 1,0 1-1,-1 0 0,2 1 0,-1 0 0,1 1 0,0 0 0,1 1 1,-12 12-1,-7 11-617,-40 55 0,57-70 187,-5 5-1171,-17 32 0,17-12-1285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7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1 814 6029,'8'36'4943,"-5"-31"-4341,-1 0-384,0-4-96,-1 1 1,0-1 0,0 1 0,-1-1-1,1 1 1,0 0 0,0 0 0,-1-1-1,1 1 1,-1 0 0,0 0-1,1 2 1,5-6 184,19-3-86,-25 5-216,1 0 1,0 0 0,-1-1 0,1 1 0,-1 0 0,1 0 0,0-1-1,-1 1 1,1 0 0,-1-1 0,1 1 0,-1 0 0,1-1 0,-1 1-1,1-1 1,-1 1 0,0-1 0,1 1 0,-1-1 0,1 1 0,-1-1-1,1 0 1,13-17 17,0-1 0,-1-1 0,-1 0 0,-1-1 0,13-31 0,-8 1-28,-3-2-1,-2 0 0,-2 0 1,4-93-1,-3-215-75,-18 387 76,7 6 29,2 0 0,0 0 0,10 51 0,-6-51-10,1 2 5,1 0 0,1-1 0,3 0 0,0 0 0,2-1 0,24 42 0,-24-50 5,2 0 0,1-1 0,1-1 0,1 0-1,1-2 1,1 0 0,0-1 0,31 22 0,-24-23 0,1-1 0,0-1 0,1-2 0,1-1 0,0-1 0,37 9 0,-54-21 22,12-5-11,-25 5-35,1 0 0,-1 0 0,1-1 0,-1 1 0,1 0 0,-1 0 0,1 0 0,-1-1 0,1 1 0,-1 0 0,1 0 0,-1-1 0,0 1 0,1-1 0,-1 1 0,1 0 0,-1-1 0,0 1 0,1-1 0,-1 1 0,0-1 0,0 1-1,1-1 1,-1 1 0,0-1 0,0 1 0,0-1 0,1 0 0,10-27-5,-1 0 0,-1-1 0,-1 0 0,-2 0-1,0 0 1,-2-1 0,-2 0 0,-1-53-1,-4 31 56,-2 1 0,-2-1-1,-2 1 1,-21-65 0,28 108 91,-3 17-84,-1 3-46,0 0-1,1 1 0,0-1 1,1 1-1,1 0 0,0 0 1,1 1-1,0-1 0,1 1 1,1-1-1,1 21 0,3-6-88,1-1-1,2 0 0,0 0 0,2 0 1,1-1-1,1-1 0,1 1 0,1-2 1,2 0-1,0 0 0,1-2 0,2 0 1,0-1-1,1 0 0,40 31 0,-44-44-1669,-8-5 1343,3 1-374,1-1 1,0 0 0,0 0 0,0-1 0,0 0 0,16 0 0,24-11-2369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8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230 315 8085,'0'0'1487,"-3"6"-914,-4 5-481,0 1 0,1 0-1,0 1 1,1-1 0,0 1 0,1 0 0,1 1 0,0-1 0,0 0-1,2 1 1,0 0 0,0-1 0,1 1 0,1 0 0,0-1-1,1 1 1,0-1 0,1 1 0,10 25 0,25 35 49,-25-60-90,10 4-21,2 0 0,41 23 0,-50-38-17,31-1-12,-42-2 2,0 0 1,1-1 0,-1 1-1,0-1 1,0 0-1,0 0 1,6-3-1,-1 0 0,0-1-1,-1 0 0,0-1 0,0 0 1,0 0-1,0-1 0,-1 0 0,0-1 1,-1 0-1,0 0 0,0 0 1,8-14-1,-7 8-1,0 0 1,-1 0 0,-1-1-1,0 0 1,-1 0 0,-1-1-1,0 1 1,1-20-1,-1-4 13,-1 0 0,-3 0 0,-4-47 0,-1 47 61,3 9 65,-1 1 0,-2 0 0,-1 0 0,-1 0 0,-16-39 0,6 30-64,16 37-74,1 1-1,0-1 1,0 0 0,0 1-1,-1-1 1,1 1 0,0-1-1,-1 1 1,1-1-1,0 1 1,-1-1 0,1 1-1,-1 0 1,1-1 0,-1 1-1,1-1 1,-1 1 0,1 0-1,-1-1 1,1 1-1,-1 0 1,1 0 0,-1-1-1,0 1 1,-4-2 0,0 0 0,1 0-1,-1 0 1,0 1 0,0 0 0,0 0 0,0 0-1,-1 1 1,1-1 0,0 1 0,0 0 0,0 1-1,0-1 1,0 1 0,0 0 0,0 1 0,0-1-1,0 1 1,0 0 0,0 0 0,1 0 0,-1 1-1,-7 5 1,-2 3 15,1 1 0,0 1 0,0 0 0,1 0 0,1 2 0,0-1 0,-15 29 0,11-14 62,1 1 0,2 1 1,-14 46-1,21-56-38,1 0 1,1 0-1,0 1 1,2-1-1,0 1 0,4 29 1,-2-36-6,1-1-1,1 1 1,1-1 0,0 1-1,0-1 1,1-1 0,1 1-1,1-1 1,11 18 0,-3-14 43,10 4-53,0-1 0,1-1 0,1-1 0,41 20 0,-61-35-34,153 74 290,-120-57 61,65 46 1,-91-51-182,14 20-9,-16-15 31,31 75 52,-42-94-228,-1 0 1,1 0-1,-1 0 1,1 0-1,-1 0 1,0 1-1,1-1 1,-1 0-1,0 0 1,0 0-1,0 0 1,0 1-1,0 0 1,1 10 37,0-6 7,-1 0-1,0 1 1,0-1-1,-1 1 1,-1 8-1,1-2 26,1-8-34,0 0 0,0 0 0,-1 1 0,0-1 0,0 0 0,0 0 0,-1 0 0,-2 5 0,-9 31 147,9-31-38,-8 1-82,-16 13-53,-55 34 1,62-45-15,0-1 0,-1-1 0,0-1 0,-39 11 0,38-15-10,-1-2 0,0 0 0,-1-1 0,1-2 0,0 0 0,-1-2 0,1 0 0,-38-8-1,45 5 1,0 0-1,0-1 1,1-1-1,0-1 0,0 0 1,1-1-1,-1 0 1,2-2-1,-1 0 0,2 0 1,-1-1-1,-21-23 1,21 17-5,0 0 0,1-1 1,1-1-1,1 0 0,1 0 1,0-1-1,2 0 0,-10-34 1,14 38 6,0 0 0,2-1 0,0 0 0,1 1 1,0-1-1,1 0 0,1 1 0,1-1 1,1 0-1,0 1 0,9-29 0,-8 32 1,-4 10-1,1 0-1,-1 1 1,1-1 0,0 0-1,0 1 1,0-1 0,0 1 0,1 0-1,-1-1 1,1 1 0,-1 0-1,3-3 1,15-19-9,-14 18-28,3 0 22,2-1 16,-6 4-10,0 0 0,0 0 0,1 0 0,-1 1 0,1-1 0,9-2 0,15-7-59,-27 11 63,0 0-1,0 0 1,0 0-1,0 0 1,0 0-1,0 1 1,0-1-1,0 1 1,1 0-1,-1-1 1,0 1-1,0 0 0,3 1 1,7 0-251,31 7-2245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9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614 108 5104,'0'0'5630,"-5"-4"-5319,-14-12-97,18 16-206,1-1 0,-1 1 1,0-1-1,1 1 0,-1 0 0,1-1 0,-1 1 0,0 0 0,1-1 1,-1 1-1,0 0 0,0 0 0,1-1 0,-1 1 0,0 0 1,-1 0-1,-5-2 38,2 1-24,0 0 0,0 0 1,0 0-1,0 1 0,0 0 0,0 0 1,0 0-1,0 0 0,1 1 1,-1 0-1,0 0 0,0 0 0,-5 2 1,-4 3 42,1 1 1,-1 0 0,1 1 0,1 0-1,-1 1 1,-20 19 0,17-12 67,1 0 0,1 1 0,0 0 1,-16 28-1,16-21-29,1 1-1,2 0 1,0 0 0,-14 54 0,22-65-75,0-1 1,1 2 0,0-1 0,2 0-1,-1 0 1,2 0 0,0 0-1,1 1 1,0-1 0,8 24-1,-10-37-25,0 0 0,0 0 0,0-1 1,1 1-1,-1 0 0,1 0 0,-1-1 0,0 1 0,1 0 0,-1-1 0,1 1 0,0-1 0,-1 1 0,1-1 0,-1 1 0,1-1 0,0 1 0,-1-1 0,1 1 1,0-1-1,9 7 11,0 1 1,0-1 0,1 0 1,0-1-1,0 0 0,0-1 0,1 0 1,0 0-1,20 4 0,-20-8-15,-1-1-1,0 0 1,0 0 0,0-1-1,1 0 1,-1-1 0,0 0-1,-1-1 1,18-7 0,-13 3-2,0 0 1,0-1 0,-1-1-1,0 0 1,23-21 0,-13 7-2,-1-2 1,-1 0 0,-1-2-1,-1 0 1,30-55 0,-41 65 3,-1-1 1,0 0-1,-2 0 1,0 0-1,0-1 1,3-30-1,-4-8 15,-4-70 1,-1 63-9,-11 186 115,12-88-79,2 0 1,1 0-1,2 0 1,15 51-1,57 130 160,-10-32 114,6 74-68,-61-202-205,-3 0-1,5 99 1,-14-125-63,1 18 60,-1 0 0,-3 1 0,-13 83 0,12-118-37,0 0 0,-1-1 0,-1 1 0,1-1 0,-2 0 0,0 0 0,0-1 0,-1 1 0,-1-1 0,1-1 0,-2 0 0,0 0-1,0 0 1,0-1 0,-1-1 0,-1 1 0,1-2 0,-18 10 0,12-8 5,-1-2 0,0 0-1,0-1 1,0-1-1,-1 0 1,0-2-1,0 0 1,-29 1 0,23-4-18,0-1 0,0-1 1,0-1-1,0-1 1,-46-15-1,38 8-6,0-2-1,1-2 0,0-1 1,2-1-1,0-1 0,1-2 1,0-1-1,2-1 0,-31-33 1,28 24 4,2-1 0,1-1 0,2-2 1,1 0-1,2-1 0,1-1 0,-19-52 0,33 71 8,0 0 0,1 0 1,1-1-1,1 0 0,0 0 0,2 0 0,0 0 0,1 0 0,1 0 0,0 0 0,2 0 0,0 0 0,1 1 0,1-1 0,1 1 1,1 0-1,0 0 0,11-18 0,-6 16 0,1 1 1,1 1-1,0 0 1,2 1-1,33-30 1,-21 24 6,2 1 0,62-33 0,-35 26 8,2 4 0,1 2 0,77-19 0,27 4-2054,-4 7-4788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9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0 9613,'0'0'1181,"-8"8"-577,-5 8-402,0 1 0,1 0 0,1 1-1,1 0 1,0 1 0,1 0 0,-11 34-1,12-21 9,0-1-1,2 1 0,2 0 0,-1 50 0,6-20-4,3 0-1,3-1 1,3 1 0,33 113 0,-40-163-192,17 56 44,51 116 0,-45-130-199,22 44-536,-17-36-2849,-27-54 1468,44-66-4194,-39 42 5634,14-32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9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7377,'0'0'2846,"1"9"-2013,6 53 306,-2 103 0,-3-40-556,3-43-258,4 0 0,23 99 0,-16-121-228,1-1-1,4-1 1,45 92-1,-54-127-106,39 68-126,-32-61-374,-14-22-395,-62-45-9508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29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1 338 7357,'0'0'4428,"66"-24"-4024,5 3-120,18-7-72,5 3-140,0 1-4,1-5-28,-10 1-72,-5-1-440,-5 0-620,-13 0-504,4 5-324,-6 0-168,-3 0-93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0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6153,'0'0'3017,"6"-1"-2359,33-8 88,1-1-432,1 2-1,79-6 1,-10 18-295,-108-4-16,-1 0-1,1 1 1,0-1 0,-1 0 0,1 1 0,-1-1 0,1 0 0,-1 1 0,1 0 0,-1-1-1,0 1 1,1 0 0,-1 0 0,0 0 0,1 0 0,1 1 0,0 2 18,2-2 58,-5 5-46,-1 1-1,0 0-1,-1 0 1,0 0-1,0 0 1,-1 0-1,0 0 0,-1-1 1,1 1-1,-1-1 1,-1 0-1,-8 10 1,-69 80 608,61-75-445,-6 7 126,2 2 1,1 0-1,-33 59 0,52-73 84,1 22 81,4-39-467,0 1 0,0 0 0,0-1 0,0 1 0,0-1 0,0 1 0,0 0 0,0-1 0,0 1 0,0 0-1,0-1 1,0 1 0,0 0 0,0-1 0,1 1 0,-1-1 0,0 1 0,0-1 0,1 1 0,-1 0 0,0-1 0,1 1-1,-1-1 1,1 1 0,-1-1 0,1 1 0,6 6 58,-1-1 0,1 0 0,1 0 0,-1 0 0,1-1 0,0 0 0,0-1 0,1 0 0,-1 0 0,1-1 0,0 0 0,0 0 0,0-1 0,18 2 0,3-1-2,-1-2 0,1-2 1,0 0-1,57-12 0,-64 8-330,1-1-1,-1-1 0,-1-1 1,0-1-1,0-1 0,28-18 0,-39 18-1130,8-17-725,-18 26 1948,-1 1 1,1-1 0,-1 1-1,0-1 1,1 0-1,-1 1 1,1-1-1,-1 0 1,0 0 0,0 1-1,1-1 1,-1 0-1,0 0 1,0 1 0,0-1-1,0 0 1,0 0-1,0 0 1,0-1-1,0-42-3960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3860,'0'0'5624,"11"1"-4614,25 2-571,0-2 0,48-4 0,85-14 42,-80 6-292,820-66 182,-696 69-1289,-206 8-146,-11 8-282,-3 4 990,-1 0 1,-1-1 0,0 0-1,-1 0 1,0-1 0,-1 0-1,0 0 1,-17 10 0,-112 67-944,130-81 1213,-281 148-47,-334 127-1,425-208 3054,193-71 22,20-2-2067,641-62 2056,-211 5-5505,-376 46-689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0 727 7797,'0'0'348,"5"-1"334,16-6-451,0-1 0,-1 0 0,0-2 1,-1 0-1,0-1 0,20-16 0,103-89 224,-65 47-160,-3-4 1,-4-3 0,-2-3 0,76-117-1,-124 166 42,-16 24 101,-5 15-312,-4 18-39,-1-1-1,-12 34 1,10-37-32,-34 128 459,7 1 1,-28 293-1,57-332-214,17 210 0,15-132-156,-19-161-133,1 0-1,1-1 1,1 0 0,18 33-1,-16-38-505,1-1 0,1 0 1,1-1-1,19 21 0,-21-33-2501,22 10-1283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4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1183 764 9225,'-5'-26'188,"1"0"1,1 0-1,1 0 0,2-1 1,1 1-1,0 0 1,2 0-1,1 0 1,1 0-1,2 1 0,10-29 1,-3 16-152,1 1-1,2 0 1,1 2 0,39-58 0,-44 75-40,1 1 0,1 0 0,0 1 0,1 1 0,0 0 0,1 1 0,1 1 0,0 0-1,1 2 1,23-12 0,-37 21 3,0 0-1,1 0 1,-1 1-1,0 0 1,0-1-1,1 2 0,-1-1 1,1 1-1,-1-1 1,1 1-1,-1 1 1,0-1-1,1 1 0,-1 0 1,0 0-1,9 4 1,-8-2 18,0 0 0,0 0 0,-1 0 0,1 1 0,-1 0 0,0 0 0,0 1 0,-1-1 0,1 1 0,-1 0 0,0 1 0,0-1 0,4 9 0,-2-1 77,0-1 0,-2 1 0,0 0 1,0 1-1,-1-1 0,0 1 0,-2 0 0,1-1 0,-2 1 0,0 0 0,-3 27 0,-1-13 38,-1 1 0,-1-1 0,-2-1 0,-20 49 0,18-52-113,-2-1 0,-1-1 0,-1 0 0,0-1 0,-2 0 0,0-1 0,-2-1 0,0-1 0,-1 0 0,0-1 0,-2-2 0,0 0 0,-42 23 0,43-27-23,0-2-1,0 0 1,0-1-1,-1-1 1,-43 8-1,57-14-32,0 0-1,0 0 1,0-1-1,-1 0 1,1 0-1,0-1 1,0 1-1,0-2 1,-1 1 0,1-1-1,1 0 1,-1 0-1,0-1 1,0 0-1,1 0 1,0-1-1,0 0 1,0 0-1,0 0 1,0-1-1,-9-9 1,6 1-23,1 0 0,0 0 0,1-1 0,1 0 0,0 0 0,0-1 0,2 0 0,0 1 0,0-1 0,2-1 0,-2-20 0,3 1 37,1 7 104,0 23 349,-5 16-128,1 0 0,0 0-1,-2 13 1,-5 15 70,-2-5-215,-2-1 0,-1-1 0,-2 0 0,-1-1 0,-1-1 0,-36 41 0,23-34-171,-2-2 1,-1-1 0,-2-2 0,-52 34-1,81-60-118,0 0-1,-1-1 0,0 0 0,-14 5 0,19-9-507,2-9-1,-1 0 545,1-1 1,1 1 0,0-1 0,0 0-1,1 0 1,0 1 0,0-1 0,1 0-1,0 0 1,0 0 0,1 0-1,1 0 1,-1 1 0,2-1 0,2-9-1,11-16-53,-10 23 117,0 0-1,-1-1 0,-1 1 0,0-1 1,4-16-1,-7 23 528,-1 11 83,-1 10-412,0 0 1,-2 0-1,0-1 1,-1 1-1,0-1 1,-2 1-1,1-1 1,-12 20 0,-4 3-39,-51 71 0,43-70-171,-2-1 1,-37 35 0,56-62-266,0 0 0,-1-1 1,0 0-1,-1-1 0,0 0 0,-1-2 1,1 1-1,-1-2 0,-1 0 0,-15 4 0,23-8-159,0-1 1,1 0-1,-1 0 0,0-1 0,1 0 0,-1 0 0,0-1 0,1 0 1,-1 0-1,-12-4 0,-23-14-2224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2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1610 6105,'6'4'895,"-1"0"-740,0 0 1,0-1-1,1 1 1,0-1-1,0-1 1,-1 1-1,1-1 1,1 0-1,-1-1 1,0 1-1,0-1 1,1 0-1,-1-1 1,8 1-1,18-5 315,-1-1-1,1-1 1,51-18-1,-22 6-110,-60 17-352,496-120 1202,-421 105-1163,-71 15 147,-6 11-91,0 4-88,-1-1 1,-1 0-1,0 0 1,0 0-1,-2 0 1,-10 23-1,-7 0 14,-1-2 1,-48 57-1,-69 57 23,129-137-49,-49 49 3,-131 98 0,156-133-2,-2-1-1,0-3 1,-1-1 0,0-1 0,-72 22 0,96-37 0,0-1 1,0 0-1,-1-1 0,1 0 1,-1-2-1,-27-1 0,34 0 1,1 0-1,0 0 1,0-1-1,-1 0 1,1 0-1,0-1 0,1 0 1,-1 0-1,1-1 1,-1 0-1,1 0 1,0 0-1,0-1 1,-10-10-1,8 5-2,1-1 0,0 0 0,0 0 0,1 0 0,0-1 0,-6-19 0,2-2-1,-9-44 1,9 20 1,3 0 1,1-67-1,11-120 12,-2 172-5,33-451-19,-21 410 7,4 2 0,57-180 1,-55 229-5,33-66 0,-42 105 7,1-1-1,1 2 0,1 0 1,1 0-1,26-27 1,-34 42 6,0 0-1,0 0 1,0 0 0,1 1 0,0 0-1,0 1 1,1 0 0,-1 0 0,18-5-1,-20 8 9,1 0 0,-1 1 0,0 0 0,0 1 0,1 0 1,-1 0-1,0 0 0,0 1 0,1 0 0,-1 0 0,0 1 0,0 0 0,0 0 0,0 0 0,6 5 0,8 5 58,0 2 0,-1 1 0,0 0 0,-1 2 0,-1 0 1,28 35-1,3 11 28,-3 2 0,-3 2 0,43 90 0,-26-37-420,-4 3-1,61 204 1,-105-287-2283,12 82 0,-22-54-1455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3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8001,'9'-34'5492,"-8"42"-4828,9 54-368,2 1 1,4-2-1,23 62 0,-20-68-267,-5-20-203,-11-26-470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3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8065,'0'0'780,"51"-24"-688,0 27-728,-8 2-904,0 11-321,3 0 21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3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75 5464,'0'0'2183,"-7"5"-1385,-94 49 880,-1 1-817,88-41-731,-10 16-46,-36 62-1,60-91-79,-1 0-1,1-1 0,0 1 1,-1 0-1,1-1 1,0 1-1,0 0 1,0 0-1,-1 0 1,1-1-1,0 1 1,0 0-1,0 0 1,0-1-1,0 1 1,0 0-1,1 0 1,-1 0-1,4 32 24,-4-32-25,0 0-1,0 0 1,0 0-1,0-1 1,0 1-1,0 0 1,1 0-1,-1-1 1,0 1-1,0 0 0,1 0 1,-1-1-1,1 1 1,-1 0-1,0-1 1,1 1-1,-1-1 1,1 1-1,0-1 1,0 1-1,4 5 10,0-1 0,0 0 0,0-1-1,1 1 1,0-1 0,0 0 0,0-1 0,0 1-1,1-1 1,-1 0 0,1-1 0,0 0 0,0 0 0,0 0-1,0-1 1,14 1 0,-9-3-10,1 0 1,-1-1-1,1 0 0,-1-1 0,0 0 1,0-1-1,0-1 0,-1 0 0,1 0 1,-1-1-1,0-1 0,-1 0 0,0 0 0,0-1 1,0 0-1,9-11 0,9-11 10,-2-2-1,-1 0 0,33-58 1,-32 44 772,27-69 0,-51 109-509,-3 14-169,-8 59-68,2 0-1,5 97 1,28 142-47,-12-194 26,-1 114 0,-13-176-9,-3 0 0,-1 0 0,-3 0 0,-22 83 0,23-114 22,0-1 0,-1 0 0,-1 0 0,-1 0 0,-17 25 0,18-33-26,1-1 0,-1 0 0,-1 0-1,1-1 1,-2 0 0,1 0 0,-1-1-1,0-1 1,0 1 0,-13 4 0,11-5 3,-1-1 0,0-1 0,0 0 0,0-1 0,0 0 0,0-1 0,-1-1-1,1 0 1,0-1 0,-1 0 0,1-1 0,-1 0 0,1-1 0,-19-6 0,18 4 3,0-1 0,0-1 0,1-1 0,0 0 0,0 0-1,0-1 1,1-1 0,0 0 0,1-1 0,0 0 0,0-1-1,-16-22 1,7 5-5,2-1-1,1-1 0,1 0 1,2-1-1,1-1 0,2 0 0,0-1 1,-6-41-1,9 29-47,3 0 1,1-1-1,2 1 1,2-1-1,10-76 0,-4 86-391,2 0 0,1 0 0,2 0 0,21-45 0,-18 51-1064,1 1 1,32-45-1,-3 15-1959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4288,'0'0'3881,"7"-1"-2748,-3 0-1025,0 1 0,0-1 0,0 1 0,0 0 0,0 0 1,-1 0-1,1 1 0,0-1 0,0 1 0,0 0 0,-1 0 0,1 0 0,0 0 0,-1 1 0,1 0 0,-1-1 0,1 1 0,-1 1 0,0-1 0,0 0 0,0 1 0,0-1 0,-1 1 0,1 0 1,-1 0-1,1 0 0,-1 0 0,0 1 0,3 5 0,11 23 468,-1 1 1,19 63-1,10 78 267,-36-142-698,34 152 204,62 238 245,-73-318-1621,88 196-1,-94-247-445,-25-52 1333,1 0 0,-1 0 0,1 0 0,-1 1 0,1-1 0,-1 0 0,1 0 0,0-1 0,0 1 0,-1 0 0,1 0 0,0 0 0,0 0 0,2 1 0,25 19-2693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4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8941,'0'0'1476,"-5"65"-828,19 25-108,14 20 148,10 13-44,4 0-232,10 2-168,-4-1-112,4-7-48,-1-6-52,-8-18-20,9-6-12,-15-18-572,-9-8-680,1-13-3008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1 276 9745,'0'0'3384,"31"-42"-3156,3 10-92,12 3-84,11 0-4,0 2-92,9-2-384,5 0-980,9 0-1028,9 0-740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35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75 148 8049,'0'0'2465,"6"2"-2090,16 9-173,-16-8 33,3-4-203,63-9 269,1-3 1,72-23 0,-95 23-163,24-6 55,166-38 1097,-200 50-1082,1 2-1,0 2 1,81 4-1,-85 2-176,-22 1-8,13 10 11,-27-14-33,0 0 0,-1 1 0,1-1 0,0 0-1,-1 1 1,1-1 0,-1 1 0,1-1 0,-1 0 0,1 1 0,-1-1-1,1 1 1,-1 0 0,1-1 0,-1 1 0,1-1 0,-1 1 0,0 0 0,1-1-1,-1 2 1,3 3 5,-1 0-1,1 1 1,-1-1-1,0 0 1,-1 1-1,0 0 1,1-1-1,-2 1 1,1 0-1,-1-1 1,0 1-1,0 0 1,-2 9-1,-1-2 2,-1-1 0,0 0 0,-1 0 0,0 0 0,-13 19 0,-42 54 8,39-58-6,-47 58-14,-137 134 0,-102 49-23,240-214 41,-189 163 1627,196-157 165,45-42-1140,-4 16-234,15-26-162,15-4-96,1 0-152,1 0 0,0-1 0,0 0 0,0-1 0,0-1 0,0 0 0,27-2 1,15-6-27,1-4 1,-1-1 0,-1-3 0,78-33 0,201-108-1376,-179 64-2136,-113 66 1623,-22 12-1121,23-26-832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0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1 559 7781,'0'7'401,"0"21"328,0-27-712,0-1-1,0 0 1,0 1 0,0-1-1,0 0 1,0 1-1,0-1 1,0 0-1,0 0 1,0 1-1,0-1 1,0 0-1,0 1 1,0-1-1,0 0 1,0 1-1,1-1 1,-1 0-1,0 0 1,0 1-1,0-1 1,1 0-1,-1 0 1,0 1-1,0-1 1,1 0-1,-1 0 1,0 0-1,0 1 1,1-1-1,-1 0 1,0 0-1,0 0 1,1 0-1,-1 0 1,0 0-1,1 0 1,-1 0-1,0 1 1,1-1-1,-1 0 1,0 0-1,1 0 1,-1 0-1,0-1 1,1 1-1,-1 0 1,0 0-1,27 3 179,-1 0 0,0-2 0,0-1 0,1-2 1,-1 0-1,0-2 0,0 0 0,0-2 0,36-13 0,8-7-99,-1-3 0,79-45 0,-62 22 60,109-87 1,17-46 351,-145 123 55,-61 56-448,-8 16 26,-13 64 82,-38 105 0,15-56-142,12-22 6,4 1 1,4 1-1,5 0 1,5 1-1,4 0 1,4 0-1,21 153 0,56 153 17,-52-316-288,5-2 0,51 113 0,-63-168-1252,31 50-1,-43-78-1538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1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2167 1111 8001,'12'-3'150,"1"0"0,0 1 0,0 0 0,0 2 0,0-1 0,0 1 0,0 1 0,0 1 0,0 0 0,0 0 0,0 1 0,-1 1 0,1 0 0,-1 1 0,0 0 0,-1 1 0,1 0 0,-1 1 0,0 0 0,-1 1 0,1 0 0,9 10 0,-11-10-61,-1 0-1,1 1 1,-2 0 0,1 0-1,-1 0 1,-1 1-1,0 0 1,0 1 0,-1-1-1,0 1 1,-1 0 0,0 0-1,-1 1 1,4 21 0,-7-28-77,1-1 1,-1 1-1,0-1 1,-1 1-1,1-1 1,-1 0 0,-1 5-1,1-4-5,-1-1-1,0 0 0,0 0 1,0 0-1,-1 0 0,1 0 1,-6 5-1,0 0-6,-1 0 0,0-1 0,-1-1 0,0 0 1,0 0-1,0-1 0,-1 0 0,-17 7 0,27-13-2,1 0 0,0 0 0,-1 0-1,1 1 1,-1-1 0,1 0 0,0 0 0,-1 0 0,1 0-1,-1 0 1,1 0 0,-1 0 0,1 0 0,-1 0 0,1 0-1,-1 0 1,1 0 0,0 0 0,-1 0 0,1-1 0,-1 1-1,1 0 1,0 0 0,-1 0 0,1-1 0,-1 1 0,-4-3-21,1 1 0,-1-1 1,1-1-1,0 1 0,-1 0 1,2-1-1,-1 0 0,0 0 1,1 0-1,0 0 0,0-1 1,0 1-1,0-1 1,1 0-1,0 0 0,0 0 1,0 0-1,0 0 0,1 0 1,0-1-1,-1-6 0,0-9-103,1 0 0,0 0-1,2 0 1,0 0-1,6-28 1,30-105-220,-25 118 324,18-36 0,-27 64 823,-2 15-365,0 0-376,-1 1 0,0-1 0,0 0 0,-1 1 0,0-1 0,0 0-1,-1 0 1,-4 13 0,0-6 7,0-1 0,-1 1 0,-16 22 0,3-8-31,-2-2-1,-1-1 1,-32 28 0,19-22-27,-2-2 0,-1-1 0,-1-1 0,-50 23 0,59-35-17,0-2-1,-1 0 1,-1-3-1,0 0 1,0-3 0,-54 7-1,72-13-36,1 0 0,-1-1 0,1-1 0,-1 0-1,1-1 1,-23-6 0,30 6-6,1 0-1,-1-1 0,1 0 0,0 0 1,-1-1-1,1 1 0,1-1 1,-1-1-1,1 1 0,-1-1 1,1 0-1,1 0 0,-1 0 1,1-1-1,-6-8 0,4 2-48,0-1-1,1 0 1,0 0-1,1 0 1,0 0-1,1-1 1,1 1-1,0-1 1,1 0-1,1-22 1,2-12-74,16-78 1,-17 118 168,7-42-21,-1 14 47,-6 30 523,-3 15-198,-6 18-210,-1-2 0,-2 1 0,0-2 0,-1 1 0,-2-2 0,0 1 0,-22 24-1,14-20-93,-2 0 1,-2-2-1,0 0 0,-1-2 0,-37 24 0,49-38-8,-1-2 0,-31 13 1,34-19 28,-12-5 13,24 3-74,0 0 0,0 0 1,1 0-1,-1-1 0,0 1 1,0 0-1,1 0 0,-1-1 1,0 1-1,0-1 0,1 1 0,-1 0 1,0-1-1,1 1 0,-1-1 1,1 1-1,-1-2 0,-7-5 2,1 0-1,0-1 1,1 0-1,0 0 1,0 0-1,1-1 1,0 0 0,0 0-1,1 0 1,0 0-1,1-1 1,-4-19-1,-46-302-48,26 133 41,-19-132-25,-1-13 25,38 297-31,8 38 114,2 17-9,12 63 127,19 125 332,3 152 341,-30-246-569,-12 148 0,-4-146-193,-39 175 0,34-224-97,-1 0 1,-3-2-1,-2 0 1,-50 86-1,63-126-10,0 0-1,-1 0 0,-1-1 1,0 0-1,-1-1 1,0 0-1,-17 11 0,29-22-1,-1-1 0,1 1 0,-1-1 0,0 0 0,1 1 0,-1-1 0,1 0 0,-1 1 0,0-1 0,0 0 0,1 0 0,-1 0 0,0 0 0,1 1-1,-1-1 1,0 0 0,0 0 0,1 0 0,-2-1 0,-4 1-9,0 0-1,0 0 0,0-1 1,1 0-1,-1 0 0,0-1 1,0 1-1,1-1 1,-1-1-1,1 1 0,-1-1 1,1 0-1,0 0 1,0 0-1,1-1 0,-1 0 1,1 0-1,-1 0 1,1 0-1,1-1 0,-1 1 1,-4-9-1,-6-12-136,2-2-1,1 1 1,1-2 0,1 1-1,-10-54 1,12 49 46,-41-276-332,40 244 404,7 57-20,-4 17 96,-31 68-3,20-40-18,-2-1 0,-1 0 1,-33 45-1,-9-11 59,51-63 57,-15 2 12,24-9-151,1-1 0,0 0 1,-1 0-1,1 1 0,0-1 1,-1 0-1,1 0 1,0 0-1,-1 0 0,1 0 1,-1 0-1,1 0 0,0 0 1,-1 0-1,1 0 0,-1 0 1,1 0-1,0 0 0,-1 0 1,1 0-1,-1 0 0,1 0 1,0 0-1,-1 0 1,1-1-1,0 1 0,-1 0 1,1 0-1,0 0 0,-1-1 1,-4-2 8,1-1 1,0 0-1,0 0 1,0 0-1,0 0 1,1 0-1,0-1 1,0 0-1,0 1 1,0-1-1,1 0 1,0-1-1,0 1 1,0 0-1,0 0 1,0-8-1,-2-8 7,0 0-1,2-1 0,0-29 1,30-540 43,-20 469-67,18-194 18,-21 249-427,3 1-1,2-1 1,24-76-1,-32 135-1604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4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 6457,'0'0'7496,"14"48"-6680,-5-3-244,-23 5-268,-15-2-136,-8 5-124,-6-8-352,-8 0-448,-1-5-260,1-6-400,-6-10-640,5-8-892,1-8-177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11801,'80'8'592,"22"-4"-200,7-8-216,14-8-92,-6-9-12,-3 1-72,-11-9-344,-17 1-992,-21-5-1076,-13 0-876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2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9033,'109'-16'796,"-1"8"-348,7 8-272,-7 0-76,-19 0-140,-18 5-1144,-19-5-892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2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886 0 8385,'0'0'1920,"-37"71"-908,2 9-244,-16 15-108,-6 3-244,-9 0-156,-14 3-184,-8-3-52,-7-8-44,-5-8-616,6-8-872,0-17-1208,5-16-717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2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1 9133,'0'0'876,"46"42"-280,-12 6-28,-2 10 108,-12 3 92,-6 8-88,-5 8-164,-24 5-220,-8 8-140,-19 0-64,-16 8-64,-16-5-20,3-3-540,-18-13-824,3 2-1116,6-18-1112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3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2235 19 7921,'7'-3'899,"1"-1"-613,0 2 0,0-1-1,1 1 1,-1 0 0,10 0-1,-17 2-257,0 0-1,-1 0 0,1 0 1,0 0-1,-1 0 0,1 1 1,0-1-1,-1 0 0,1 0 1,0 1-1,-1-1 0,1 0 1,0 1-1,-1-1 0,1 1 1,-1-1-1,1 1 0,-1-1 1,1 1-1,0 0 0,15 13 141,0 0 0,-1 2 0,-1 0 0,0 0 0,13 22 0,-20-28-132,-1 0 1,-1 1-1,1 0 0,-2 0 1,0 0-1,0 0 0,-1 0 1,0 1-1,-1 0 0,0-1 1,-1 1-1,0 13 0,-3-9-27,0-1 0,-1 1-1,0 0 1,-2-1-1,0 0 1,0 0-1,-2 0 1,0-1-1,-12 20 1,5-13-17,0-1 1,-1-1-1,-1 0 1,-1-1 0,-27 22-1,35-33-4,1-1-1,-1 0 0,-1 0 1,1-1-1,-15 6 1,23-11 5,1 0-1,-1 0 1,1 1 0,-1-1-1,1 0 1,-1 0 0,0 0-1,1 0 1,-1 0 0,1 0 0,-1 0-1,1 0 1,-1 0 0,0 0-1,1 0 1,-1 0 0,1 0-1,-1 0 1,0-1 0,-22-5-161,22 6 160,1 0 0,-1-1 1,1 1-1,-1 0 0,1 0 0,-1-1 1,1 1-1,-1 0 0,0-1 1,1 1-1,0 0 0,-1-1 0,1 1 1,-1-1-1,1 1 0,-1-1 0,1 1 1,0-1-1,-1 1 0,1-1 1,0 1-1,0-1 0,-1-1 0,-8-14-151,1-1-1,0 0 1,1 0 0,-6-24-1,-33-182-662,31 167 741,14 52 77,0 0-1,0-1 0,-1 1 1,0 0-1,0 0 0,0 1 1,-5-8-1,6 10 4,-1 0 0,0-1 0,0 1 1,0 0-1,1 0 0,-1 0 0,0 0 0,-1 0 0,1 1 0,-4-2 1,6 2 0,0 0 2,-1 0 1,1 0 0,-1 0 0,1 0-1,-1 0 1,1 0 0,-1 0 0,1 0-1,-1 0 1,1 0 0,-1 0 0,1 0-1,0 0 1,-1 0 0,1 0 0,-1 0-1,1 1 1,-1-1 0,1 0 0,-1 0-1,1 1 1,0-1 0,-1 0 0,1 1-1,0-1 1,-1 0 0,1 1 0,0-1-1,-1 0 1,1 2 0,-10 6 23,1 2 1,0-1-1,0 1 1,1 1-1,0-1 1,1 1-1,1 1 1,-1-1-1,2 1 1,0 0-1,0 1 1,1-1-1,1 1 1,-4 18-1,6-19 2,0 0-1,1 1 0,0-1 0,1 0 1,0 0-1,1 0 0,0 0 1,1 0-1,0 0 0,1 0 0,0-1 1,10 18-1,-14-28-24,1-1-1,-1 1 1,0 0-1,1 0 1,-1-1-1,1 1 1,0 0-1,-1-1 1,1 1-1,-1-1 1,1 1-1,0-1 1,0 1-1,-1-1 1,1 1-1,0-1 1,1 1-1,10 5 11,0 0 0,0-1 0,1 0 0,0-1-1,0 0 1,0-1 0,0-1 0,21 2 0,-22-4-12,0-1 0,0-1 0,20-4 0,-27 5 35,-1-6 5,11-21-48,-11 21 37,-10 5 110,0 1-96,0 0 0,0 0 0,0 1 0,0 0-1,0 0 1,0 0 0,0 0 0,0 1 0,1 0 0,-1 1 0,0-1 0,0 1 0,1 0 0,-1 1 0,1-1 0,0 1 0,-10 6 0,-5 5 139,1 1-1,0 1 1,-22 25 0,-113 122 711,-137 135 403,-147 71-425,179-159-756,168-134-149,-197 163-861,-9-22-3666,216-168 1311,15-17-350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1791 30 6785,'86'-29'5646,"-91"29"-5220,-19 5-260,0 0 1,0 1-1,1 1 1,-1 2-1,2 0 1,-1 2-1,1 0 1,1 1 0,-26 19-1,-25 24 234,-77 76 1,127-110-287,-330 310 609,120-111-564,115-108-160,-201 174-809,194-198-696,101-75 662,0-1-1,0 0 1,-44 13 0,60-23 344,-1 0 1,0 0-1,0-1 1,0 0 0,-10 0-1,12-2-38,1 0 1,-1 1-1,0-2 0,1 1 0,-6-2 0,11 2 525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44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0 352 12125,'100'-28'500,"32"-1"-208,22-4-140,3-3-48,12 3-48,-18-4-56,-5 4-252,-23-3-1004,-15 7-652,-13-4-760,-15 9-273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7605,'0'0'1705,"5"2"-641,17 14-287,0 1 0,-1 1 1,-1 0-1,28 34 0,-2-3-54,61 49 163,-61-58-597,65 73 0,-98-98-239,-1 1-1,0 1 1,-1 0 0,-1 0-1,-1 1 1,0 1 0,-2-1-1,11 38 1,-16-47-36,-1-1-1,0 1 1,0 0-1,-1-1 1,0 1 0,0 0-1,-1 0 1,0-1-1,-1 1 1,-3 8-1,1-4-5,-1-1 0,0 0 0,-1 0 0,0-1-1,-1 0 1,-9 12 0,-5 2-41,-1-1 1,-2-1-1,0-1 1,-43 30-1,33-29-535,-1-1 0,-1-2 0,0-2 0,-2-1 0,0-2 0,0-1 0,-2-2-1,1-2 1,-1-2 0,-53 4 0,82-11-98,0-1-1,-1 0 1,-21-4-1,-25-14-2213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2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1089 1 7917,'0'0'3756,"-49"48"-2580,-2 15-148,-1 6 36,-13 13-68,-1 3-275,-5 0-301,-1 2-144,-8-2-220,-8-3-28,8-5-56,0-8-800,0-11-641,-6-5-547,6-13-1328,-9-11-788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4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2417 59 3792,'0'0'890,"-4"-5"215,0 1-741,3 3-242,0 0 1,-1 0-1,1 0 1,0-1-1,0 1 1,-1 0-1,1-1 1,0 1-1,1-1 1,-1 0-1,0 1 1,0-1-1,1 1 1,-1-1-1,0-2 1,-5-15 882,5 14 1149,8 5-2025,0 1 0,0 0 1,-1 0-1,1 1 0,0-1 1,-1 2-1,1-1 0,-1 1 1,1 0-1,-1 0 0,7 5 1,7 7 162,33 30 1,-28-23-92,268 208 372,-14-12-187,-266-209-379,-10-7-2,0 1-1,0-1 0,0 1 0,0-1 0,0 1 0,-1 0 0,5 6 0,12 16 20,-19-25-22,1 0 1,-1 1 0,1-1 0,-1 1-1,0-1 1,1 1 0,-1-1 0,0 1 0,1-1-1,-1 1 1,0-1 0,0 1 0,0-1-1,1 1 1,-1-1 0,0 1 0,0 0-1,0-1 1,0 1 0,0 0 0,0 21 58,0-22-59,0 0-1,0 1 1,0-1-1,0 1 1,0-1-1,0 1 1,0-1-1,0 0 1,0 1-1,-1-1 1,1 1-1,0-1 1,0 0-1,0 1 1,0-1-1,-1 0 1,1 1-1,0-1 1,0 0-1,-1 1 1,1-1-1,0 0 1,-1 0-1,1 1 1,0-1-1,-1 0 1,1 0 0,-1 1-1,-10 6-2,0 0 0,0-1 0,0 0 0,-1 0 0,0-1 0,0-1 0,-1 0 0,1-1 1,-18 3-1,-17 0-29,-62 2 1,85-8 1,-1-1-1,1-1 1,0-1 0,0-1-1,0-1 1,-39-14 0,46 13-7,1-1 1,1 0 0,-1-1 0,1-1 0,1 0-1,-1-2 1,2 1 0,-1-1 0,2-1 0,-14-16-1,12 11 15,2-1-1,0-1 0,1 0 0,0-1 0,2 0 1,1-1-1,-12-41 0,16 44 16,0 0 1,1-1-1,2 0 1,-1 0-1,2 1 1,1-1-1,0 0 0,1 0 1,7-26-1,-7 40 10,-2 0-23,4-14-7,-3 14 106,-4 12-38,-5 8-32,-1 0 0,0-1-1,-1 0 1,-1-1 0,0 0 0,0-1-1,-19 16 1,-107 79 81,93-76-82,-18 15-1,21-18 11,1 3 0,1 0 0,-59 65 0,92-89-15,1 0-1,0 0 1,0 1 0,0-1 0,1 1-1,0 0 1,-3 12 0,6-17-3,0 0 1,0 0-1,1 0 1,-1 0-1,1 0 0,0 0 1,0-1-1,0 1 1,0 0-1,1 0 0,-1 0 1,1 0-1,-1 0 1,1 0-1,0 0 1,0-1-1,1 1 0,-1 0 1,0-1-1,1 1 1,0-1-1,-1 1 0,1-1 1,0 0-1,4 4 1,2 0-3,1-1 0,0 0 0,0 0 0,0 0 0,1-1 0,-1-1 1,1 0-1,0 0 0,0-1 0,16 2 0,13 1 7,53-3 1,8-7 6,160-28 0,-171 19-32,-62 10 27,0-1 0,-1-1-1,1-2 1,36-14 0,-56 18-29,-5-2 0,-1 5 20,-1 0 0,1-1 0,-1 1-1,1-1 1,-1 1 0,0 0 0,1-1 0,-1 1-1,0-1 1,0 1 0,0-1 0,0 1 0,0-1-1,-1 1 1,1-1 0,0 1 0,-1 0 0,0-3-1,-2 1 1,1 0-1,-1-1 0,0 1 1,0 1-1,0-1 0,0 0 0,-1 1 1,1 0-1,-1 0 0,0 0 1,1 0-1,-1 0 0,0 1 0,0-1 1,0 1-1,0 0 0,0 1 1,-1-1-1,-5 0 0,-7 0 6,1 1 0,-1 0 0,1 1 0,-21 4 0,-18 6 169,1 3 1,1 3-1,0 1 0,1 3 1,-76 44-1,-231 167 1292,46 7-180,24-18-494,-14-22-541,67-75-445,189-103-453,-2-1 0,0-3-1,-57 11 1,69-20-404,0-1-1,-1-2 1,1-2-1,-1-1 1,0-2-1,-54-8 1,3-14-2302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4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2052 1 7653,'0'0'3725,"-9"7"-2724,-52 37 44,-1-2 0,-1-3-1,-94 41 1,66-40-508,-2-5 1,-113 27-1,-327 43 390,426-93-1069,1-4-1,-1-5 1,-115-11 0,168 1-1602,-75-21 1,124 27 1055,-1 0 0,1-1 0,-1 0 1,1 0-1,-10-5 0,6 2-443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5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3023 1 8153,'0'0'1221,"-11"4"-1011,-58 22 553,-111 59 0,-62 61 210,192-110-782,1 1 1,-56 57-1,96-86-169,1 1-1,0 1 0,0-1 1,-8 16-1,13-19-3,0-1 1,1 0-1,0 1 1,0 0-1,0-1 0,1 1 1,-1 0-1,1 0 0,0 11 1,1-17-14,0 1 0,0 0-1,0-1 1,0 1 0,0-1 0,0 1 0,0 0 0,1-1-1,-1 1 1,0 0 0,0-1 0,0 1 0,1-1 0,-1 1-1,0-1 1,1 1 0,-1-1 0,0 1 0,1-1 0,-1 1 0,1-1-1,0 1 1,5 6 11,1 0 0,0-1-1,0 0 1,0-1 0,0 0 0,1 0-1,0 0 1,9 3 0,-1-1-8,1-1 0,0-1 1,29 5-1,-1-4-10,0-1 1,67-4-1,506-53 29,-524 37 757,-172 21-746,-124 17-19,-37 25-24,-274 94-1,286-54 13,193-72-8,0 2 1,1 1-1,1 2 0,-41 34 0,64-47 4,-1 0-1,2 1 0,-1 0 0,1 0 0,1 1 1,0 0-1,-7 14 0,11-19 6,1 1-1,0-1 0,1 0 1,-1 1-1,1-1 1,0 1-1,0-1 1,1 1-1,0 0 1,0-1-1,0 1 1,1 0-1,-1-1 1,1 1-1,1-1 0,-1 1 1,4 8-1,0-3 4,1 0-1,0-1 0,1 1 0,0-1 0,0-1 1,1 1-1,0-1 0,1-1 0,0 1 1,0-1-1,1-1 0,0 0 0,0 0 0,1-1 1,0-1-1,20 8 0,1-1-9,0-3 0,0 0 0,1-2 0,63 4 0,67-6 95,-132-6 1,-27 1-9,-10-1-56,-64-19-41,-86-29 10,-23-24-69,139 54 36,1-2 1,-51-37-1,27 9-40,1-2 0,4-3 0,1-2 0,3-3-1,3-2 1,-81-127 0,108 146 63,1-2 0,3-1 0,-22-68 0,21 41 12,-16-111-1,36 177 121,4 15 100,245 795 2055,-215-682-1806,-5 2 0,13 151 0,-38-235-355,-1 1 0,-3 0 1,-1 0-1,-2 0 0,-2-1 0,-1 1 1,-15 43-1,14-60-50,-1 0 0,0-1-1,-2 0 1,-1-1 0,-1 0 0,-1-1 0,0 0-1,-2-1 1,0-1 0,-1-1 0,-1 0 0,-36 26-1,27-25-49,-1-2-1,0-1 0,-2-2 0,0 0 1,0-2-1,-1-2 0,-1 0 0,1-2 1,-2-2-1,1-1 0,-63 2 0,55-7-21,1-3-1,0-1 1,0-1-1,1-3 1,0 0-1,0-3 1,1-1-1,0-2 0,-58-31 1,64 27 7,1-1 0,1-1 0,0-1 0,2-2 0,0-1 0,2-1 0,0-1 0,2-1 0,-25-39 0,33 43-12,2 0 1,0-1 0,2 0 0,0-1 0,2 0 0,1-1-1,1 0 1,1 0 0,1-1 0,1 0 0,2 0 0,1-50-1,4 49-20,1-1 0,0 2-1,3-1 1,0 1-1,2 0 1,0 0-1,17-29 1,-7 20-450,2 1 0,2 0-1,1 2 1,40-41 0,40-31-2462,-60 62 1171,23-26-1963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5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1000 1 9249,'0'0'1944,"-29"42"-1252,7 14-104,-13 10-52,-10 6-76,-18 7-116,-11 6-140,-12-3-68,-8 3-68,5 2-44,3-10-40,-2-8-12,16-16-448,1-8-528,11-16-616,8-17-848,18-21-580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6793,'0'0'602,"1"11"124,30 200 1640,16 131 149,-39-262-2192,17 194 189,-21-188-477,-9 105 0,1-156-401,-1 1 0,-11 38 0,9-51-542,0 0 1,-1-1-1,-2-1 0,-13 25 1,-8 1-1811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6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858 1 6629,'9'7'1096,"90"68"654,86 69 587,-159-121-1972,-1 2 0,-1 0 0,-1 2 0,32 48 0,-48-65-308,-1 0 1,-1 0-1,0 1 1,0-1 0,-1 1-1,0 1 1,-1-1-1,0 0 1,-1 1 0,0-1-1,-1 1 1,0 0-1,-1 0 1,0-1 0,-1 1-1,0 0 1,-1-1-1,-1 1 1,-3 12 0,-5 2-25,0 0 0,-2-1 1,-1-1-1,0 0 0,-2-1 0,-1 0 1,-1-2-1,-1 0 0,-23 20 1,-21 15-41,-124 82-1,107-85-522,-3-3-1,-139 62 0,153-85-651,-77 22-1,113-41 157,-1-1 1,0-1 0,-1-2 0,-55 0-1,3-10-1877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6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1023 1 8989,'14'45'1304,"-8"3"-12,-20 5-232,-15 13-196,-8 3 96,-20 8 100,-9 5 37,-14 0-397,-6 0-348,-2-5-232,2 5 8,-2-5-228,8-3-752,3-9-485,2-8-331,10-8-612,7-8-1196,1-8-357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8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0 515 2816,'0'0'5289,"7"-1"-3868,11-1-1038,-1-1 0,1 0-1,-1-2 1,0 0 0,18-9-1,10-5-123,-18 8-170,-1-1 0,0-1 0,24-18 0,-9 2 128,-2-2 0,-1-2 0,-1-1 0,46-58 1,-71 74-92,-1 0 0,-1-1 0,-1-1 0,0 1 0,-2-2 0,8-29 0,-13 44-21,-1 1 770,-4 14-457,-6 32 197,1 1 0,-4 84 0,6-49-138,3-48-325,-36 305 2074,15-170-1000,-17 99 120,-54 423 991,74-471-1553,19-160-530,2-50-62,23-80-15834,-9 31 10239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8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72 280 4484,'-5'-2'1119,"2"0"-488,-8-5-524,2 5 5920,11-5-5846,6-13-161,0 0 0,1 1 1,2-1-1,0 2 0,0 0 0,2 0 0,0 1 0,2 0 0,-1 2 0,21-17 1,-30 27 18,1 0 1,0 1 0,0 0-1,0 0 1,0 0 0,1 1-1,0 0 1,-1 0 0,1 1-1,0 0 1,1 0 0,-1 0 0,0 1-1,12 0 1,11 5 360,-29-3-385,0-1 0,-1 0-1,1 0 1,0 0 0,-1 1 0,1-1 0,-1 0-1,1 0 1,0 1 0,-1-1 0,1 1-1,-1-1 1,1 0 0,-1 1 0,0-1 0,1 1-1,-1-1 1,1 1 0,-1 0 0,0-1 0,1 1-1,-1-1 1,0 1 0,0 0 0,1 0 0,8 17 150,0 1 1,-1-1 0,-1 2-1,-1-1 1,-1 1-1,0 0 1,-2 0 0,3 39-1,-5 16 517,-3 0 0,-24 142-1,2-98-167,-42 123 0,33-147-272,-4-1 0,-4-2 0,-72 117 0,54-126 45,55-77 502,6-16-784,95-280-167,-58 186 48,25-60-81,160-294 0,-165 360 121,76-97 0,-122 178 54,30-30 1,-38 42 28,1 0-1,0 0 1,0 1 0,1 0-1,-1 0 1,1 1 0,-1-1-1,9-1 1,-15 5-5,1-1 0,-1 1-1,1 0 1,-1 0 0,1 0 0,-1 0 0,1 0 0,-1 0-1,1 0 1,-1 0 0,1 0 0,-1 0 0,1 0 0,-1 0-1,1 0 1,-1 0 0,1 1 0,-1-1 0,1 0 0,-1 0-1,1 0 1,-1 1 0,1-1 0,-1 0 0,0 1 0,1-1 0,-1 0-1,1 1 1,6 4 25,-1-1 1,0 1-1,0 1 0,0-1 0,0 1 0,-1 0 0,0 0 1,0 0-1,-1 1 0,1 0 0,4 12 0,0 4 160,-1 1 0,-1 0 0,-1 0 0,3 33 0,3 101 1073,-12-147-1179,0 72 615,-4 1 0,-28 151-1,13-147-292,-55 157 0,47-182-428,19-46 42,1 1 0,-8 26 0,14-40-253,-3-33-5116,3 24 4971,0 1 1,1 0-1,-1-1 1,1 1 0,0 0-1,0-1 1,1-6-1,4-16-2922,13-35 0,2 14-828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2:59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335 814 8397,'194'-129'4393,"-128"89"-4069,-2-2-1,97-86 1,-126 95-300,-9 10-5,-1-2 0,-1 0 0,25-36 0,-32 37-6,-1-2 1,-1 0 0,-1-1-1,-1 0 1,12-39 0,-23 61-7,-1 0-1,0 0 1,0 0 0,0 0 0,-1-9 0,0 12-6,-1 0 0,1-1-1,-1 1 1,1 0 0,-1 0 0,0-1 0,0 1 0,0 0 0,0 0-1,0 0 1,0 0 0,-1 0 0,1 1 0,-2-3 0,-2 0 0,0 0-1,0 0 1,0 0 0,-1 1 0,1 0 0,-1 0 0,0 0 0,0 1 0,0 0 0,0 0-1,0 0 1,-1 1 0,1 0 0,0 0 0,-1 1 0,1-1 0,-1 1 0,1 1 0,0-1 0,-8 3-1,-8 1 3,1 1 0,0 0 0,0 2 0,-36 17-1,14-2 28,1 2-1,1 2 0,1 2 1,1 2-1,-45 44 0,79-70-19,1 1 0,-1 0 0,1 0 1,-1 0-1,-5 11 0,1-2 17,5-9 12,0 1 1,1-1 0,0 0 0,0 1 0,1-1-1,-1 1 1,1 0 0,1 0 0,-1 0 0,1 0-1,-1 12 1,2-13 14,0 1-1,1-1 0,0 0 1,0 0-1,0 1 0,1-1 1,0 0-1,0 0 1,0-1-1,1 1 0,-1 0 1,1-1-1,0 1 0,5 5 1,3 1 34,0-1-1,1 1 1,0-2 0,0 0 0,1 0 0,27 13 0,-5-3 78,40 25 101,177 109 700,-201-118-745,-2 2 0,78 76 0,-108-94-184,-2 1 0,0 0 1,-1 2-1,-1 0 1,14 28-1,-24-41-26,-1 1-1,0-1 1,0 1-1,-1-1 1,-1 1-1,0 0 1,0 0-1,0 0 1,-2 0 0,1 1-1,-1-1 1,-1 0-1,1 0 1,-2 0-1,0 0 1,-4 14-1,-1-7-9,-1 1 0,0-1 0,-2-1 0,0 0 0,0 0 0,-2-1 0,0 0 0,-1-1 0,-17 15 0,11-13 4,0 0 0,-1-2 0,-1 0 0,0-1 0,-1-1 0,-37 14 0,49-22-8,0-1-1,0 0 1,0 0-1,-1-1 1,1-1-1,-1 0 1,1 0-1,0-1 1,-21-2-1,24 1-7,0-1 0,1 0-1,-1 0 1,1-1 0,0 1 0,0-1-1,-1-1 1,2 1 0,-1-1-1,0 0 1,1 0 0,0-1 0,0 0-1,0 1 1,1-2 0,-6-6-1,0-3-7,1 0 0,0-1-1,1 0 1,1-1-1,1 0 1,0 0 0,1 0-1,-5-31 1,4-2-3,1-88 1,6 126 36,5-7-6,-5 14 602,-4 15-210,-24 58 575,-46 113 1172,53-139-1740,-1 0 1,-34 47 0,1-14-225,-3-3 1,-3-2-1,-72 64 1,116-119-226,5-5-45,-1 1 0,0-2 0,0 0 0,-28 15 0,8-7-985,18-12-739,-11-3-442,19-1-137,3-11-3964,-9-36 1853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04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20560 245 4628,'70'-76'1475,"-63"63"-666,9-52 498,-16 65-1291,1-1 0,-1 1 1,0 0-1,0-1 1,0 1-1,0-1 0,0 1 1,0-1-1,0 1 0,0-1 1,0 1-1,-1 0 1,1-1-1,0 1 0,0-1 1,0 1-1,0 0 0,-1-1 1,1 1-1,0-1 1,0 1-1,-1 0 0,1-1 1,0 1-1,0 0 0,-1-1 1,-2-3 54,-1-1 17,1 1-1,-1-1 0,0 1 0,0 0 0,0 0 0,0 0 0,-1 1 0,1 0 0,-1 0 0,-8-4 0,-1 2 104,0 1 0,0 0 0,-1 1 0,-22-2-1,-65 2 336,-313 30 263,244-11-639,-1547 123 643,-82-34-668,261-110 98,0-82 349,1398 78-519,35 2 0,-949-42 486,-374 88-323,621-1-130,264-14-86,-1-6-17,-335 22-16,774-31 36,-373 35-8,31 6 11,-281 30-22,-230-8 56,-2-81-9,287-62 10,-58-17-17,-5 70-8,489 29-10,-113 3 9,2-23-15,304 3 1,16 0 16,0 2-60,35 13 35,-3 13 11,0 0-1,2 0 1,0 1-1,2-1 0,-2 27 1,3 128 6,3-104-2,-5 101 240,-29 201 0,2-181-34,-8-2-1,-86 252 1,-72 83-132,-11 28-54,185-486-32,2 2 0,4 0 0,-16 138 0,25-85 28,7-53-49,1-18 29,0-17-7,0 62-13,1-88 13,-3 18-6,-1 3-4,6 2 7,2-18-4,10 19 11,-15-33-1,1 0 0,0 0 0,-1 1 0,1-1 0,0 0 0,0 0 1,-1 0-1,1 0 0,0 0 0,0 0 0,2 2 0,17 15 0,1-1-1,1-1 1,1 0 0,0-2-1,1 0 1,0-2 0,46 16-1,-8-10 1,104 15 0,66-7 20,-149-18-16,36-1-2,171-14 0,-99-1 1,453-12-30,-178 27 4,-184-5 31,-26-2-2,197 18-3,-78-4-2,763-23-32,-905-15 10,-24 1 16,461 14 16,-63 4-50,-513 0 40,609-42-3,114-13-6,-383 35-3,-144 9 9,466-39-34,416-54 36,-700 92-18,-138 9 33,-247 4-48,311-5 20,139 26-9,-5-34 38,201-56-43,-363 48-3,-221 14 54,-43 3-34,173-13 17,72-3 22,-256 19-50,304-10 101,891-64-117,-971 50 44,19-19-18,-314 44 7,169-37-11,-65 12 13,315-36 17,-81 29 44,-355 35-19,0-1-18,31-3-5,-2 1-19,-29 4 26,0 1 18,22 7-36,-28-8-6,-1 1 0,1-1 0,0 0 0,0 0 0,0 0 0,-1 0 0,1 0 0,0 0 1,0 0-1,0 0 0,0 0 0,-1 0 0,1 0 0,0 0 0,1-1 0,42-11 68,-14 4-57,-22 6 18,-3-1 25,18-8 16,-17 9 6,2-2 16,42-16 162,-12 4-117,-30 13-113,26-11 161,8-6-3,-17 9-117,-19 9 18,1-2 15,22-10 6,-22 11 646,-1-3-329,2 2-290,-5 2-77,-1 0-1,1 0 1,-1 0 0,1 0 0,-1 0 0,0 0 0,1-1 0,-1 1 0,0-1 0,2-4 0,15-20 245,-10 10-34,63-257 241,-61 226-522,61-339 49,-43 221-4,21-132-23,22-217-108,-62 340 117,-14-210-1,-2 212-18,1 13 14,4-245 4,4 346-13,-4 41 3,1 11-3,0 1 0,1-1 0,-1 1 0,1-1 0,0 1 0,4-10 0,9-40-81,-2 21 59,-9 26 174,0 0-180,10-26 34,-9 26 366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08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3645 4072,'0'0'4699,"5"6"-3860,14 19-23,-6-14-98,10 0-545,1-1 0,0-2 0,0 0 0,1-1 0,0-1 0,48 4 0,169 1-31,-215-11-122,936 9 68,-544 2-77,657-2 50,-126-51 12,644-16 324,-731 89-323,-108 30-80,-448-37 37,-170-16-31,0-6 0,1-7 0,183-29 0,-146 8 10,456-60 63,406 17 5,-239 91-39,-751-19-34,806 20 1,730-113 13,-1483 82-19,1556-57-22,76 25 41,-633-42-34,-317 20 14,-325 27 17,195-11-36,2 25 35,-643 21-15,1203-8 3,-481 21-36,-422 30 51,-72-7-14,-173-30-6,110-2 0,-128-9 12,0-2-1,80-22 1,-93 20-16,47-18-1,-46 14 9,2 0 17,-28 9-14,13-5-2,-1-1-1,0-1 0,22-15 1,-13 6 32,-18 8 17,-2-1 4,-1 0 0,-1-1 0,0-1 0,-1 0 0,11-27 0,-11 9-54,-1 0-1,-2-1 1,-1 1 0,-1-53 0,0 23-5,-2 40 3,19-216-10,16 12 3,21-163-4,-49 277-6,-10-163 0,-4 189 4,-1-34-28,44-507 1,-33 599 36,-1 1 0,-2-1 1,0 0-1,-2 0 0,-5-30 0,-4 29-34,6 23 28,4 7 9,0-1-1,0 0 1,-1 1 0,1-1-1,0 1 1,0-1 0,-1 1-1,1-1 1,0 1 0,-1-1-1,1 1 1,-1-1 0,1 1-1,-1-1 1,1 1 0,-1 0-1,1-1 1,-1 1 0,0-1-1,-7-3-1,-1 0 0,1 0-1,-1 0 1,1 1 0,-1 1-1,0 0 1,0 0 0,0 0-1,0 1 1,0 1 0,-1-1-1,1 1 1,0 1 0,-14 2-1,-95 23 17,79-16-5,-1-2-1,0-1 1,0-2-1,-53 0 0,75-6-11,0-1-1,0 0 1,0-1-1,1-1 1,-1-1-1,1 0 1,-19-9-1,14 4 0,-72-36 3,41 17 6,-2 4 0,-1 1 1,0 3-1,-1 3 0,-63-12 0,-353-41-94,296 50 68,-218-19 18,-194 45 12,280-7 44,197-2-79,-114 10 1,76 1 75,-244-19-1,210 7-45,85 3 10,-250 10 26,190-1-19,-487 23 29,160-7-63,-187 7 46,-256 8-6,-205 5 9,399-19-27,-1 0 3,28-2 15,231-6-21,-139 12 26,-113 5 16,-525 16-8,-472-24 16,1214-18 13,32-11-66,117 0 1,-537 20-4,326-35-9,35-28 1,-341-22-18,133 22 5,5-39-1,16-4-11,255 74 31,187 37 27,217-12-40,1 3-1,-75 23 1,94-18 8,43-16 11,-105 46 39,95-39-41,0 0-1,0 1 1,1 1 0,0 0-1,-16 16 1,0 7-3,2 2 0,1 0 0,2 2 0,2 0 1,-22 50-1,30-56 7,2 1 0,1 0 0,1 0 0,-8 54 0,-4 136 38,19-72-9,-4 36-48,3-135 25,-50 441 130,27-301 351,-2 353 0,42-175-220,-6-149-54,-7-213-154,1 1-36,6 31-17,0-4 26,-5-28 81,-16 30-192,11-29 94,2 0 13,-3 14-33,-9 31 1,8-37-19,-7 28-6,-4 16 42,12-51-11,-6 27-16,5-8-119,3-21-245,2-1-435,0 21-391,0-20-518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4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1 348 9177,'71'-29'800,"23"-12"376,23 0-208,21-4-436,-1 0-252,8 0-216,-13 5-796,-18 7-1700,-20 4-1880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2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7397,'0'0'2531,"-2"6"-1537,-1 5-778,0 0-1,1 0 1,0 0-1,1 1 0,0-1 1,1 1-1,0-1 1,1 0-1,1 1 1,-1-1-1,7 20 0,7 18 309,27 62 0,-31-85-400,126 323 206,-131-336-631,0 0 1,11 16-1,-17-28 138,1 0 1,0 0-1,0 0 0,-1 0 0,1 0 0,0 1 0,-1-1 0,1 0 0,-1 0 1,0 1-1,1-1 0,-1 0 0,0 1 0,0-1 0,0 0 0,0 3 0,0 0-520,1 0-2067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181 151 4040,'0'0'3687,"6"-3"-3545,25-10 419,-27 6 62,3-3-315,-1 0 1,-1-1-1,8-20 0,-13 20 138,-5-14-82,3 19-65,-3 3-27,-2-1-202,-1 1-1,1 0 1,0 0 0,-1 1-1,0 0 1,-7-2-1,14 4-53,1 0-1,-1 0 0,0 0 0,1 0 0,-1 0 0,0 0 0,1 0 0,-1 0 0,0 1 0,0-1 0,1 0 0,-1 0 0,1 1 0,-1-1 0,0 0 0,1 0 0,-1 1 0,0 0 0,-12 7 26,0 1 0,1 0 0,0 1 0,1 1-1,0 0 1,1 0 0,0 1 0,0 0 0,2 0 0,-1 1-1,2 1 1,-1-1 0,2 1 0,-6 17 0,2-4-585,7-21 238,1 0-1377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3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6 216 5440,'0'0'2729,"-6"-40"-345,41-5-1836,16 8-484,-14 8 20,-2-3-116,10-1-5260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271 400 3796,'0'0'2565,"0"7"-1270,0 21-326,0-27-947,1-1 0,-1 1 0,0-1 1,0 0-1,0 1 0,0-1 0,0 1 1,-1-1-1,1 1 0,0-1 0,0 0 0,0 1 1,0-1-1,0 1 0,0-1 0,-1 0 1,1 1-1,0-1 0,0 1 0,-1-1 0,1 0 1,0 1-1,-1-1 0,1 0 0,0 0 1,-1 1-1,1-1 0,0 0 0,-1 1 1,-10 6 81,1-1 0,-1 0 1,0 0-1,0-1 1,-1 0-1,1-1 0,-1 0 1,0-1-1,0-1 1,0 0-1,-1 0 0,1-1 1,0-1-1,-17-1 1,15-3 36,-14-10-52,27 14-87,0 0 1,1-1 0,-1 1 0,1 0 0,-1-1-1,0 1 1,1 0 0,-1-1 0,1 1 0,-1-1-1,1 1 1,-1-1 0,1 1 0,-1-1 0,1 0-1,0 1 1,-1-1 0,1 1 0,0-1-1,-1 0 1,1 0 0,-5-11 0,1 1 0,1-1 1,0 1-1,1-1 0,0 0 0,0 0 0,1 0 0,1 0 1,0-1-1,1 1 0,2-13 0,4-9-9,0 1-1,3-1 1,0 2-1,3-1 1,0 1-1,25-41 1,-27 62 5,-7 8 18,2-1-12,1 0 1,0 0-1,-1 0 1,14-4-1,-18 7 17,1 0-1,0 0 0,-1 1 0,1-1 0,0 1 0,0 0 0,0 0 1,-1 0-1,1 0 0,0 0 0,0 1 0,0-1 0,-1 1 0,1 0 1,0 0-1,-1 0 0,1 0 0,0 0 0,3 3 0,1 1 48,-1 1 0,0-1 0,0 1-1,0 0 1,-1 1 0,0-1 0,0 1-1,-1 0 1,0 0 0,0 1 0,4 11-1,2 11 245,12 53 0,-17-59-198,25 106 211,6-3-1,84 199 1,-42-161-4958,-75-158 1362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4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2489 246 3592,'-9'-5'551,"-52"-25"212,-2 2 0,-1 4-1,0 2 1,-81-16 0,52 22-721,-1 4 1,0 4 0,-1 5-1,1 3 1,-1 5 0,1 3-1,-184 43 1,226-36 154,1 2 0,1 2 1,1 3-1,1 1 0,1 3 0,1 2 0,-72 56 1,73-46 37,2 2 1,1 2-1,3 1 0,1 2 1,2 2-1,-55 97 1,39-44 62,6 2-1,-48 148 1,-26 226-169,86-255-89,31-173-5,1-1 0,8 79-1,-3-103 32,0-2-1,2 1 1,1 0-1,0-1 1,2 0-1,0-1 1,2 0-1,0 0 1,1-1-1,1 0 0,24 30 1,-18-30-6,0-1 0,1-1 1,1 0-1,0-1 0,1-1 0,1-2 0,0 0 1,1-1-1,45 17 0,-16-13-27,1-1 0,0-3 0,1-3 0,1-1 0,106-1 0,-46-10-31,208-35 1,-204 17 6,-1-5 0,-1-5 1,-2-5-1,120-56 0,-172 61-10,-1-2 0,-2-3 0,67-52-1,-86 54-13,-1-1 0,-1-2-1,-3-2 1,60-79-1,-66 72-67,-2 0 0,-2-2 1,-1-1-1,-3-1 0,-3-1 0,-1-1 0,19-94 0,-15 17-31,-5-1-1,-6 0 1,-6-1 0,-5 1 0,-35-255 0,28 341 110,-2 1 0,-2 0 0,-1 1 1,-19-41-1,25 70 3,0 1 1,0-1-1,-2 1 0,1 1 1,-1-1-1,-1 1 0,0 1 1,-1 0-1,-11-10 0,15 15-8,-1 1 0,1-1 1,-1 2-1,0-1 0,0 1 0,-1 0 0,1 0 0,-1 1 0,1 0 0,-1 0 0,0 1 0,1 0 0,-1 0 0,0 1 0,0 0 0,0 0 0,-10 2 0,6 1-152,0 0 0,1 0-1,-1 1 1,1 0 0,0 1-1,-18 10 1,1 3-1213,-34 27 0,3 3-1334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8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1429 1 1364,'0'0'1178,"-5"8"-1182,-261 430 182,-19-4 40,222-342-182,-490 667 46,522-718-84,-36 51-63,-61 78-878,102-138 383,22-25-6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19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1028,'28'77'384,"1"8"68,8 13 36,-3 5-44,3 6-108,15 10-68,-1 0-76,-8 3 8,8-5-76,-2 7-80,2-2-32,1-8 4,-9 1 48,-6-9-64,0-4-36,-9-8-508,-8-12-612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26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6889,'0'0'10480,"14"-29"-21976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2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906 1 4764,'0'0'6283,"5"0"-5716,4-1-445,0 1 1,0 0-1,0 1 0,0 0 1,0 0-1,10 4 0,56 19 102,-54-16-153,33 12-23,-1 2-1,-2 3 1,0 2 0,74 53-1,-118-72-30,-1 8 12,-6-15-29,0-1 0,1 0 1,-1 1-1,0-1 0,0 0 0,0 0 0,0 1 0,0-1 0,0 0 0,0 1 0,0-1 1,0 0-1,0 1 0,0-1 0,0 0 0,0 0 0,0 1 0,-1-1 0,1 0 0,0 1 1,0-1-1,0 0 0,0 0 0,0 1 0,-1-1 0,1 0 0,0 0 0,0 0 0,0 1 1,-1-1-1,1 0 0,0 0 0,0 0 0,-1 1 0,1-1 0,-8 8-61,0 0 0,0 0-1,-1-1 1,1 0 0,-2-1-1,1 0 1,-1 0 0,0-1 0,0-1-1,0 1 1,-1-2 0,0 1-1,-14 2 1,11-3-27,0-1 0,0 0 1,-1-1-1,1-1 0,0 0 0,0-1 0,-28-5 0,7-4-70,35 10 154,-1 0-1,1-1 1,-1 1-1,0 0 1,1 0-1,-1-1 1,1 1-1,-1 0 0,0 0 1,1-1-1,-1 1 1,1-1-1,-1 1 1,1-1-1,0 1 1,-1 0-1,1-1 0,-1 0 1,1 1-1,0-1 1,-1 1-1,1-2 1,-6-8-5,1-1 1,0 0 0,1 0-1,0 0 1,1 0 0,0 0-1,1-1 1,1 0 0,-1 1-1,2-1 1,-1 0 0,2 0-1,2-15 1,7-12-4,-7 29 4,-1 5 1,-1 1 1,1 0 0,0 0-1,0 0 1,0 0-1,6-6 1,7-13-22,-11 18 30,-12 8-8,-169 95 41,104-56-39,-17 18-59,87-58 60,-1 1-1,1 0 0,-1-1 0,1 1 1,0 1-1,0-1 0,0 0 0,-4 8 0,0-1 8,-9 16 38,14-21 2,8 1-10,2 1-34,1-1 0,0 1 0,0-2-1,0 1 1,1-1 0,0-1 0,0 1-1,0-2 1,0 1 0,1-2 0,0 1-1,-1-1 1,1-1 0,0 0 0,11 0-1,4-2 21,1-1-1,-1-2 0,0 0 1,35-11-1,-59 14-9,0 0-1,1 0 1,-1 1-1,0-1 1,0 0-1,0 1 1,1 0-1,-1 0 1,0-1-1,5 2 1,-1-1 34,0-1 1024,-13 5-807,-37 21 627,1 2-1,-64 54 0,18-13-314,-291 173 323,348-222-899,-37 24-140,-61 34-1162,112-68 262,0-1 1,0-1-1,-1 0 1,0-2-1,-30 6 1,5-9-2812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28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29 951 5725,'15'-37'1930,"-11"31"-1332,25-34 523,-25 33-948,-2 4-104,-1 0 0,1 0 1,0 1-1,0-1 0,0 1 0,0 0 0,0-1 0,1 1 0,-1 0 0,5-3 0,91-85 559,-61 54-592,1 1 1,44-30-1,-68 56-31,-1 0 0,1 1 0,0 1 0,1 0 0,0 1 0,0 1 0,0 0 0,1 1 0,0 1 0,31-3 0,-37 6 16,0 0 0,0 1 1,0 0-1,0 1 0,9 3 0,-7 1 9,13 14 20,-24-20-47,-1 0 1,1 1 0,0-1-1,-1 1 1,1-1-1,-1 1 1,1-1 0,-1 1-1,1-1 1,-1 1-1,1 0 1,-1-1 0,0 1-1,1 0 1,-1-1 0,0 1-1,0 0 1,1 1-1,-1-1-1,4 10 34,-1-1 1,2 22-1,-4-28-12,-1 1 1,0-1-1,0 0 0,0 1 0,-1-1 1,1 0-1,-1 0 0,0 1 0,-1-1 1,1 0-1,-1 0 0,-2 6 0,-3-1 4,0 1 0,0-1 0,-1-1 0,0 1 0,0-1 0,-1-1-1,0 1 1,0-1 0,-20 10 0,-6 1-19,-59 22 1,65-29 6,-2-2-1,-59 12 1,72-19 20,0 0 0,0-1 0,-1 0-1,1-2 1,0 0 0,-22-5 0,28-1 216,3-1-197,0-1 0,1 0 0,1-1 0,-1 0 0,2 0 0,-1-1 0,1 1 0,-7-19 0,6 4-30,1 0 0,1-1 1,-2-50-1,2 29-15,-22-370-5,26 292-651,1 92-5040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5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2234 0 5845,'0'0'2725,"3"7"-1755,0 6-790,1 0 1,-2 0-1,0 1 0,0-1 0,-1 0 0,-1 1 0,0-1 1,-1 1-1,-1-1 0,0 1 0,0-1 0,-5 13 1,-3 3-95,0 0 0,-2-1 0,-1 0 1,-23 36-1,18-33-51,8-19-14,-15 9-38,13-14-116,-13-2-146,25-5 273,0 1 1,-1-1-1,1 0 0,0 0 0,0 0 0,-1 0 1,1 0-1,0 0 0,0 0 0,-1 0 1,1 0-1,0 0 0,0 0 0,-1 0 1,1 0-1,0 0 0,0 0 0,-1 0 0,1 0 1,0 0-1,-1 0 0,1 0 0,0 0 1,0 0-1,-1-1 0,1 1 0,0 0 1,0 0-1,0 0 0,-1 0 0,1-1 1,0 1-1,0 0 0,0 0 0,0-1 0,-1 1 1,1 0-1,0 0 0,0 0 0,0-1 1,0 1-1,0-1 0,-7-11-29,0-1-1,1 0 1,0 0 0,2 0-1,-6-23 1,3 9 38,6 21 50,0 1 20,-3-18 37,3 18 21,-1 7-90,-1 1 0,1-1 0,0 1 0,1 0 0,-1 0 0,0-1 0,-1 5 0,-4 7 20,-13 25 37,1 1 0,-21 70 0,13-33-76,-10 37 14,31-92 8,5-18 10,-3-3-36,2 0-23,1-1 3,0 1 0,0-1 0,0 1 0,0-1 0,1 0 0,-1 1 0,0-1 0,0 0 0,0 0 0,0 0 0,0 1 0,0-1 0,0 0 0,0 0 0,0-1-1,0 1 1,0 0 0,0 0 0,0 0 0,0-1 0,0 1 0,0 0 0,1-1 0,-1 1 0,0-1 0,-1 0 0,-19-9 1,0-2-1,1 0 1,0-1 0,-34-30 0,37 29 46,1 0 0,-2 1 1,0 2-1,0 0 0,-21-10 0,26 16 91,0 0-1,0 1 0,0 0 0,-1 1 0,1 0 0,-1 1 0,0 1 0,-24 0 0,0 4 441,0 2-1,-54 14 0,-73 30 758,81-23-817,84-26-513,-346 93 1422,289-81-1374,-1-2 1,-1-4-1,1-1 0,-60-5 0,102 0-53,0-2-1,1 0 0,-1-1 1,1-1-1,-1 0 0,1-1 1,0-1-1,-22-12 0,36 18-6,-1-1 0,1 0-1,0 0 1,0 0-1,0 0 1,0 0-1,0 0 1,0 0 0,0 0-1,0 0 1,0 0-1,0-2 1,-13-19-125,1 0 0,1 0 0,1-1 1,1-1-1,1 0 0,1 0 0,1 0 0,-5-37 1,6-84-2704,9 131 1008,6-13-1020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29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807 0 5921,'0'0'3568,"-3"7"-2836,-3 8-541,-1 0 0,-1 0-1,0-1 1,-1 0 0,-14 16 0,-65 71 65,42-50-198,-42 42-15,-118 96 0,111-105-63,-24 11-492,113-90 46,7-15-1339,3-18 1324,1 1 0,16-49 0,30-63-272,-34 93 707,26-64-40,-41 105 86,1 0 0,-1 0 0,-1 0-1,1 0 1,-1 0 0,0 0 0,1-6 0,0 0 15,0 1 3243,-3 20-2341,-5 19-470,-1 0-1,-1 0 0,-1-1 0,-19 40 0,-68 92-367,83-145-931,-29 23-1290,-2 1-1301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29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 1764,'0'0'6232,"-4"7"-5751,-3 0-362,4-4-43,1 0-1,-1 0 1,1 1-1,0-1 1,0 1-1,0 0 1,-3 7-1,-34 103 2314,16-57-1409,14-35-360,-11 36 1,-2 18-259,-3-1 0,-3-2 0,-4 0 1,-41 67-1,60-119-330,-24 30 0,3-5-22,30-40-118,-2 0-251,-17 19-577,18-19-780,-20-2-2818,19-1 3497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0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53 2552,'0'0'6926,"4"-5"-6395,11-16-131,-11 15 1046,-11 3-1425,-17-11-47,17 10-12,4 10-18,-10 17 31,12-23 23,1 0 0,0 1 0,0-1 0,-1 0 0,1 1 0,0-1 1,0 0-1,0 1 0,0-1 0,-1 1 0,1-1 0,0 1 0,0-1 0,0 0 0,0 1 0,0-1 0,0 1 0,0-1 0,0 1 0,0-1 1,0 0-1,0 1 0,1-1 0,-1 1 0,0-1 0,0 0 0,0 1 0,1 0 0,8 26-121,-6-21-266,32 14-5400,-27-16 3619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766 0 2896,'0'0'1728,"2"7"-722,0-1-685,-2-3-196,1-1-1,-1 1 0,1-1 1,0 1-1,0-1 0,0 0 1,0 0-1,1 1 0,-1-1 1,0 0-1,3 2 0,20 29 1192,-19-27-1224,-2-4-38,-1 1 0,1 0 0,-1-1 0,0 1 0,0 0 0,2 5 707,-11-4-706,-3 0-52,-1 0 1,1-1 0,-1 0-1,0 0 1,0-1-1,1-1 1,-1 0-1,0 0 1,-17-2-1,-99-17-4,71 8 6,-66-2 0,104 12 70,0 0 0,-1 1 0,1 1 0,0 1 0,1 0 0,-1 1 0,-31 12 0,24-5 196,-1 1 1,2 1-1,-32 23 0,47-29-213,1 1-1,0 1 0,0-1 1,1 1-1,0 1 0,0-1 1,1 1-1,0 0 0,1 1 1,1-1-1,-6 16 0,10-25-53,-1 1 1,1-1-1,-1 0 0,1 1 0,-1-1 0,1 0 0,0 1 0,0-1 0,0 0 0,0 1 0,0-1 0,0 0 0,1 3 0,0 7-1925,6-7-694,29 17-762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0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5693,'0'0'1760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1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1061 220 6269,'37'3'2313,"-34"7"-1265,4 8-707,-1-1 240,8 35 1,-12-45-483,-1 0 0,-1 0 0,1 0-1,-1 0 1,0 0 0,-1 0 0,0 0-1,0 0 1,-3 9 0,0-4-47,-1 0 0,-1-1 0,0 1 0,-1-1 0,0-1 0,0 1 0,-1-1 0,0 0 1,-1-1-1,0 0 0,-17 13 0,-2-2-59,-1-1 0,-1-1 0,-34 15 0,42-23 4,-1 0 0,0-2 0,0 0 0,-1-2 0,0-1 0,0 0-1,-1-2 1,1-1 0,-38-2 0,40-1 76,1-2 0,0 0 0,0-1 0,0-1 0,0-2 0,1 0 0,0 0 0,1-2 0,-1-1 1,2 0-1,-21-15 0,18 9 95,0 0 0,1-1 0,1 0 0,1-2 0,0 0 0,1-1 0,2-1 0,0-1 0,-22-41 0,25 37 1,2-1 1,0 0-1,1-1 1,-8-51-1,17 54-148,0 23-24,0 0 0,0 0 0,0 0 1,0 0-1,0 0 0,0 0 1,0 0-1,0 0 0,-1 0 1,1 1-1,-2-3 0,-9-61-830,6 54-209,-10-11-461,11 17-721,-33-19-4566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1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980 1 4428,'0'0'2920,"0"8"-2205,0 29 31,8 58 1,-5-76-689,0 0 0,-2 0 0,0 0 1,-2 1-1,0-1 0,-1 0 0,0 0 1,-2 0-1,-1 0 0,-8 23 0,12-38-52,-1 0-1,0 0 0,1-1 1,-2 1-1,1-1 1,0 0-1,-5 5 0,1 0 9,4-5-10,0 1 0,-1-1 1,1 0-1,-1 0 0,1 0 0,-1 0 0,0 0 0,0 0 1,-6 3-1,1 0-4,6-4 2,0 0-1,0 0 1,0 0 0,0 0 0,-1 0-1,1 0 1,0-1 0,-1 0-1,1 1 1,-1-1 0,-3 1 0,-1 1 13,-7 2 50,-14 0-19,27-4-45,0-1 0,1 0 0,-1 0-1,0 0 1,0 0 0,1 0 0,-1 0 0,0 0 0,0 0 0,1 0 0,-1 0 0,0 0 0,1-1 0,-1 1 0,0 0 0,1 0 0,-1-1 0,0 1 0,0-1 0,-30-13-11,30 14 10,1 0 1,-1-1-1,0 1 0,0-1 1,0 1-1,0-1 0,0 1 1,1-1-1,-1 0 0,0 1 1,0-1-1,1 0 1,-1 0-1,1 0 0,-1 1 1,0-2-1,-17-25 29,1 0 0,2-1 0,0 0 0,2-2 1,-10-32-1,21 56 78,0 1 34,-8-18-11,8 18 934,-1 12-339,-27 46-85,-1-1 1,-3-1 0,-77 88-1,77-103-620,-1-1 0,-60 44 0,-89 47-1071,148-107-94,21-15-504,-15-2-487,22-1-484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5296,'0'0'4237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2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41 2892,'0'0'853,"-8"-3"110,-27-10 170,27 10-51,1-1-82,-29-13 3069,35 25-3387,-2 9-547,-1 0-1,0-1 1,-1 0 0,-1 0-1,-1 0 1,0-1 0,-17 27-1,-1-9-201,-1-2 0,-1 0 0,-2-2 0,-1-1 0,-45 33 0,32-31-1901,-84 44 1,53-40-1130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2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971 0 4604,'0'0'5824,"-8"6"-5722,-107 75-124,-108 98 1,142-111 26,-31 34-57,36-33-10,34-28 28,11-3 27,21-27 6,7-9-4,0 1 1,1 0-1,0 0 0,-1 0 1,1 0-1,1 0 0,-1 0 0,-2 6 1,-7 15 4,8-17 41,11-3-9,7 1-35,0 1 0,-1-2 1,2 0-1,-1-1 0,0-1 0,30 2 1,104-8 38,-47 0-64,-96 4 42,-5 2-12,0 1 1,0 0-1,-1-1 1,1 1-1,-1 0 1,1-1-1,-1 1 1,0 0-1,0 0 1,0 0-1,0-1 1,-1 1-1,1 0 1,-1-1-1,0 1 1,1 0-1,-1-1 1,-3 6-1,-2 3-12,-1 1 0,-14 18 0,13-19 13,-29 34 24,-1-2 0,-52 44 1,30-30-19,-7 9 4,-77 77 67,109-105 27,-56 81 0,86-112-70,2-4-8,1 1 1,-1 0-1,1 0 1,0 0-1,-1 0 1,2 0-1,-1 0 1,0 0-1,1 1 1,0-1-1,0 1 1,0-1-1,1 1 1,-1-1-1,1 1 1,1 5-1,3 18 342,-4-27-355,0-1 1,0 1-1,0 0 0,0-1 1,0 1-1,0-1 0,0 1 1,1 0-1,-1-1 0,0 1 1,1-1-1,-1 1 0,0 0 1,1-1-1,-1 1 0,0-1 1,1 0-1,-1 1 0,1-1 1,-1 1-1,1-1 0,-1 1 1,2-1-1,11 10 67,2 0 0,-1-1-1,1 0 1,1-2 0,0 1-1,0-2 1,0 0 0,1-1 0,-1-1-1,1-1 1,31 3 0,19-2 120,116-10 1,-146 3-671,-1-2 0,1-2 0,-1-1 0,53-20 0,-88 27 276,0 1 0,1-1 0,-1 1 0,0-1 0,0 0 0,0 1 0,0-1 0,0 0 0,0 0 0,0 0 0,0 0 0,2-1 0,32-36-2991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12689,'34'8'4849,"-2"-8"-4361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3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6173,'23'32'2224,"20"-11"-1472,-15-5-92,1-11 180,16-10-640,-10 2-68,2-10-420,6-8-3416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3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5184,'0'0'1863,"0"-6"-1407,0-25 542,3 26-583,11-17-126,-11 17-106,3 1 20,19-10 206,-19 11 123,0 4-44,19 5-90,-19-5 22,-2 6-324,0 0-71,11 27 37,-3-4-267,-9-23-523,1 28-2771,-3-28 794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4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1664 0 3792,'4'8'827,"6"9"-343,0 1-1,-2 1 1,0-1-1,-1 1 1,-1 0-1,4 23 1,-5-16-161,-1-1 47,0-1 0,-1 0 0,-1 40 1,-3-52-336,0-1 0,-1 1 0,0 0 0,-1 0 0,0-1 0,-1 1 0,0-1 1,-1 0-1,0-1 0,0 1 0,-1-1 0,-1 0 0,0 0 0,0-1 0,-1 1 1,0-2-1,-1 1 0,-16 12 0,10-10-25,-1 0 1,0-1-1,0-1 1,-1 0-1,-28 9 1,34-17-27,-18-6-46,26 4 55,0 0 1,0 0 0,0 0 0,1 0 0,-1 0 0,0-1 0,1 1 0,-1-1-1,-2-2 1,-3-3-5,0-2-1,1 1 1,0-1-1,1 0 1,0 0-1,0-1 1,1 0 0,1 0-1,-1 0 1,1 0-1,1-1 1,0 1-1,-3-22 1,1-11 3,1-1 1,2-49 0,2 78 7,-1-23 46,-2 7-26,2 25 910,5 10-756,15 16 72,-14-16 1013,-5 2-1053,-1 3-130,0-1 0,-1 1 0,0-1 0,0 1 1,-1-1-1,-1 0 0,1 0 0,-1 0 1,0 0-1,-1-1 0,0 1 0,-9 10 1,-7 6 28,0-1 1,-33 28-1,27-30-81,0-1 1,-2-1-1,0-2 0,0-1 1,-35 14-1,7-8 40,-115 28-1,122-39 97,0-2 0,0-2 0,-55-1 0,76-6-42,0-1 0,0-2-1,1 0 1,-1-2 0,1-2-1,-52-18 1,41 7-113,-13-9-69,-88-30-1,92 38-171,43 18-4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4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 4076,'0'0'896,"43"27"937,14-6-809,-11-16-216,-3-2-364,0-6-144,8-10-156,-8-3-96,8-13-80,7 0-1092,-7-8-1224,0-11-553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5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0 3388,'0'0'5965,"-66"0"-5793,0 21-108,-5 3-64,-9 13 56,-9 0-44,4 8-80,-10 0 36,-7 0-640,7-5-1164,-19 2-805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6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1 507 3188,'0'0'920,"6"-2"-472,19-10 75,-19 9 55,2-1-18,21-9-175,-1 0 180,39-24 0,-49 25-413,0-1 0,-1 0-1,-1-1 1,0-1 0,14-17 0,-17 17 23,-1 0 0,-1-1 0,0 0-1,-1 0 1,0-1 0,-1-1 0,-2 1 0,10-30 0,12-69 769,-29 114-885,1 0 0,0 0 0,-1 0 0,0 0-1,1 0 1,-1 0 0,0 0 0,0-1 0,0 1 0,-1 0 0,1-2-1,-1 1 1056,1 30-922,-22 699 2734,16-640-2625,-3 24 86,3-26-92,6-82-290,1-1 1,-1 1 0,0-1 0,0 1 0,0-1 0,0 1-1,-1-1 1,1 1 0,0-1 0,-1 0 0,1 1 0,-1-1-1,1 1 1,-2 1 0,1-2-2,1 0 1,-1 1-1,0-1 1,1 0-1,-1 1 0,1-1 1,0 0-1,0 0 1,-1 1-1,1-1 0,0 1 1,0-1-1,0 0 1,1 3-1,-1 11 163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7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0 703 932,'0'0'4232,"6"-6"-3454,0-1-546,-3 5-131,0-1-1,-1 0 1,1 1-1,0-1 0,0 1 1,0 0-1,0 0 0,1 0 1,3-1-1,3-2 48,-4 2-30,0 1 0,-1-1 0,0 0 0,0-1 0,9-7-1,-4 5 17,-4 2-45,-1 0 1,1 0-1,-1 0 1,0-1 0,6-6-1,-2 3-15,-2 3-29,-1-1 0,-1 1 0,1-1 0,6-10 0,9-8 18,-6 7-48,0-1 0,0-1-1,18-33 1,-19 26-8,-2-2 1,-1 0-1,-1 0 1,-1-1-1,-2 0 0,5-40 1,4-42 46,-5 45 921,-11 59-453,-11 8-524,0 0-1,-1 1 0,1 0 0,0 1 1,0 0-1,0 0 0,0 1 1,0 1-1,1 0 0,0 0 0,0 1 1,0 1-1,1-1 0,0 1 1,0 1-1,-11 12 0,-2 4-20,2 1 0,0 1 0,2 1-1,-25 49 1,33-58 10,1 0 0,1 1 0,1 1 0,1-1-1,0 1 1,-3 26 0,8-37 25,0 1-1,1-1 1,0 1-1,0-1 1,1 0-1,1 1 1,-1-1-1,2 0 1,-1 0-1,1 0 1,0 0-1,1 0 1,0-1-1,1 1 1,10 14-1,0-4 19,2 0-1,0-1 0,33 26 0,66 40 240,-73-54-105,66 44 101,23 16-25,-101-69-197,-25-17 17,-1 1-20,14 17 3,-15-17 52,-8 1-59,-22 19 24,19-21-57,1 0 1,0-1-1,-1 0 1,1 0-1,-1-1 1,0 1-1,0-2 1,0 1-1,0-1 1,0 0-1,-1 0 1,1-1-1,0 0 1,0 0-1,-1-1 1,1 0 0,0 0-1,0 0 1,0-1-1,0 0 1,0-1-1,-8-4 1,3 2-2,-1-1 0,1-1 0,1 0 1,-1-1-1,1 0 0,1-1 1,0 0-1,0 0 0,0-1 0,-10-15 1,17 21-9,1-1 1,-1 1-1,0 0 1,-1 1-1,1-1 1,-5-3 0,1 0 2,1 1 5,4 6-36,0 0 33,-1-1 0,1 1 0,0 0 0,0-1 0,0 0 0,0 1-1,0-1 1,-4-2 0,0 0 10,6 3-8,-1 0 1,1 0 0,0 0-1,0 0 1,-1 0 0,1 0-1,0-1 1,-1 1 0,1 0-1,0 0 1,-1 0-1,1 0 1,0 0 0,-1 0-1,1 0 1,0 0 0,-1 0-1,1 0 1,0 1 0,0-1-1,-1 0 1,1 0 0,0 0-1,-1 0 1,1 0-1,0 1 1,0-1 0,-1 0-1,1 0 1,0 0 0,0 1-1,-1-1 1,1 0 0,0 0-1,0 1 1,0-1 0,0 0-1,-1 0 1,1 1-1,0-1 1,-7 10 94,1-1 0,1 1 0,-1 0 0,2 0 0,-1 1 0,1 0 0,1-1 0,-3 17 0,0-2 119,-9 29 0,4-18-77,8-23-139,2-5-32,-2 1 0,1-1 0,-1 0 0,0 1 0,-1-2 0,-8 15 0,-7 8-1024,7-15-1105,-26 18-1059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321 849 1748,'0'0'5043,"-4"5"-4451,-20 29 308,19-26-733,3-4-42,-1-1-1,1 1 0,-1-1 0,0 0 0,0 0 0,-6 5 1,-16 14 513,19-16 48,0-3-15,-1 0-442,5-2-107,-1 0 0,1 0 0,0 0 1,0 0-1,-1 0 0,1 1 0,0-1 0,0 1 0,-2 2 0,-1-4 512,-14 0-242,19 0-385,-1 0-1,1 0 1,0 0 0,0 0-1,-1 0 1,1 0-1,0 0 1,-1 0-1,1 0 1,0-1-1,-1 1 1,1 0 0,0 0-1,0 0 1,-1 0-1,1 0 1,0 0-1,-1-1 1,1 1-1,0 0 1,0 0 0,0 0-1,-1-1 1,1 1-1,0 0 1,0 0-1,0-1 1,-1 1-1,1 0 1,0-1 0,-9-11 17,0 0 0,2-1 0,-1 0 1,1-1-1,1 0 0,1 0 0,0 0 0,-6-29 1,-13-167-6,18 131-14,-2-52-31,6 68-10,-18-107 0,12 117-837,2 28 131,5 19-186,-2-1-1702,0 0 2053,1 4 209,1-1-1,-1 1 1,1 0-1,0 0 1,0-1-1,1 1 1,-1-1 0,0-3-1,-3-27-1624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39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2332,'0'0'2283,"8"6"-1393,95 74 2142,-89-68-2681,-6-3-274,26 25 113,-27-29-175,-4-3-14,0 0 1,0 0-1,0 1 1,0-1-1,0 1 1,-1-1-1,0 1 1,4 6 0,13 15-14,-18-23 12,0 0 0,-1-1 0,1 1 0,-1 0 0,1 0 0,-1 0 0,1-1 0,-1 1 0,0 0 0,1 0 0,-1 0 1,0 0-1,0 0 0,1 2 0,0 5-172,0 0 0,-1 0 0,0 0 0,0 1 1,-1-1-1,0 0 0,0 0 0,-1 0 0,0 0 0,0 0 1,-1-1-1,0 1 0,0 0 0,-8 11 0,-21 29-2067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0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946 0 1772,'4'6'410,"1"2"-190,0 0-43,-1 1 0,0-1 0,4 10 0,-6-14-63,-1 0-1,0-1 0,-1 1 1,1 0-1,0 0 1,-1 0-1,0 0 1,0 0-1,0-1 1,-1 1-1,1 0 1,-3 7-1,-12 35 919,2-10-586,3-20-23,4-7-312,4-5-65,-1 1 0,0-2 0,0 1 0,-1 0 0,1-1 0,-1 1 0,1-1 0,-5 3 0,-11 9 124,0 0 1,-42 23-1,53-33-67,-1-1 1,0 0-1,0 0 0,0-1 1,0-1-1,0 1 1,0-1-1,-1-1 0,1 0 1,-1 0-1,0-1 1,-11-1-1,8-2-4,1 0 0,-1 0 0,-18-9 0,-2-1 87,21 8-124,9 3-41,1 1 1,-1-1-1,0 1 1,0 0-1,0 0 1,0 0-1,0 1 1,0-1-1,-4 0 1,0 0-1,-3-1-19,0 1 0,0-1 0,-1 1 0,1 1 1,0 0-1,-1 1 0,1 0 0,0 0 0,0 1 0,-11 4 1,-2 4-11,2 0 1,-1 2-1,2 1 1,0 1-1,0 0 1,1 1 0,-30 32-1,6 1 5,-63 92-1,75-100-25,16-19-3,11-15-58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6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1 404 11405,'0'0'1700,"66"-41"-900,19-4-336,38-11-244,9-7-160,13-1-984,-8-2-1100,-14-3-2096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4788,'0'0'3337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0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4028,'43'0'680,"2"-3"-8,4-10-247,-3 2-177,-4-5-112,1-2-536,-6-6-1229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1 4984,'0'0'2097,"5"4"-675,-2-1-1299,-1-1 0,1 1 0,-1 0 1,0 0-1,0 0 0,0 0 0,-1 0 1,1 0-1,-1 0 0,1 0 0,-1 1 1,0-1-1,0 1 0,-1-1 0,1 0 1,-1 1-1,0-1 0,0 7 0,-2 6 95,-2 0 0,0 0-1,0-1 1,-2 1-1,0-1 1,-1 0 0,0-1-1,-10 14 1,-11 15 21,-41 48 0,3-18-740,-3-3 1,-136 108-1,186-163-1025,-1-1 1,-29 16-1,40-26-1452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1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2992,'0'0'4265,"7"4"-3427,38 14 168,77 20-1,-116-37 204,-12-4-1231,3 2 5,0-1 1,-1 0-1,0 1 1,1 0-1,-1 0 1,-4-1-1,3 3-411,-1-1 0,0 1-1,0 0 1,1 0 0,-1 1 0,1 0-1,-1 0 1,1 0 0,-10 6 0,13-7 184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1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486 698 4312,'0'0'2043,"3"6"-1301,8 21-218,-8-20-9,0 0-406,11 23-55,-11-22-16,-3 0 68,0 25-76,0-24-88,-3-2-164,-11 23-48,11-22 28,-2-18-422,-1 0 651,0-1-1,1 1 0,1-1 1,0 0-1,0-1 0,1 1 1,-2-18-1,5 17 15,1 1-1,0-1 1,0 1 0,1-1-1,1 1 1,0 0 0,6-14-1,-2 7-28,1 1 0,0 0 0,15-19 0,-19 29 81,4 2-18,20-14-2,-21 14 53,29 9 211,-29-3-167,-5 33 94,-1-27-211,0-1 0,-1 0-1,0 1 1,0-1-1,0 0 1,-1 0-1,0 1 1,0-1-1,-3 8 1,-7 9 0,-1-1 0,0 0-1,-20 25 1,21-32 11,-2 0 43,3-5-47,5-4 5,-1 0 0,0 0 1,0-1-1,-14 9 0,-58 41 1254,65-50-297,-16 0-151,16-5-167,-12-9-147,24 9-492,0-1-1,0 1 0,0 0 0,0-1 0,0 1 0,1-1 0,-1 1 0,0-1 0,0 0 0,0 1 0,1-1 0,-1 0 0,0 1 0,1-1 0,-1-1 0,-15-18 70,1 0 0,2-2 0,0 1-1,1-1 1,1-1 0,-12-35 0,-40-160-8,47 158-73,-100-351-369,115 405-633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1042 0 6309,'0'0'3057,"2"10"-2591,47 216 789,-36-159-1162,-4-23-65,-3 1-1,-1-1 0,-3 1 0,-1 0 0,-9 79 1,5-101-27,-1 0 1,-1-1-1,-1 0 1,-1 0-1,-1 0 1,-1-1-1,-1-1 1,0 1-1,-2-1 1,0-1-1,-1 0 1,-1-1 0,-19 18-1,7-12 73,-1-1 1,-1-2-1,-1-1 0,-1-1 0,0-1 0,-2-2 1,0-1-1,-1-2 0,0-1 0,-1-1 1,0-2-1,0-1 0,-1-2 0,0-2 1,0-1-1,-49-2 0,63-2 102,0 0 0,1-2 0,-1 0 0,0-2 0,-31-11 0,41 12-123,-1-1-1,1 0 1,1-1-1,-1 0 1,1-1-1,0 0 1,0-1-1,1 0 1,0 0-1,-15-18 1,11 6-42,1 0 0,1 0 0,0-1 0,1 0 1,2-1-1,0 0 0,1 0 0,2-1 0,0 0 1,1 0-1,-1-35 0,4 20-29,1 0 0,3 0 1,1 1-1,1-1 0,2 1 0,16-48 1,-14 60-238,0 0 1,2 1 0,1 0 0,26-39-1,-25 45-572,1 1 0,0 0-1,1 1 1,1 0 0,35-25-1,15-2-2459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3:42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8305,'0'0'2300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2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3186 303 4844,'0'0'10195,"-6"4"-10083,-4 3-86,-1-1 0,0 0 0,0 0 0,-1-1 0,0 0 0,1-1 0,-1-1 0,-16 3 0,-300 14 1238,62-7-387,40 11-657,-135 22 391,266-31-498,51-11-81,0-3-1,-1-1 0,1-2 1,-69-11-1,77 8-31,-279-17 21,188 8-42,2 0 11,34 8 30,24 1-36,-78 3 0,28 10 44,-143 1-77,209-9 21,20-3 29,23 3 236,10-7-247,4-21-4,-6 27 14,0 0 1,0 1-1,0-1 1,1 0 0,-1 0-1,0 1 1,1-1-1,-1 0 1,1 1 0,-1-1-1,1 0 1,-1 1-1,1-1 1,-1 0-1,1 1 1,0-1 0,-1 1-1,1-1 1,0 1-1,-1 0 1,1-1 0,0 1-1,1-1 1,83-51-15,1 4 0,132-51 0,170-36-45,-337 120 80,-26 8-43,-19 5 49,-11 11-2,-16 29-17,20-37-9,0 1 0,0 0 1,0-1-1,0 1 0,0 0 1,0-1-1,-1 0 0,1 1 1,-4 1-1,-18 16 12,0-1-1,-2-2 1,0 0-1,-49 21 1,-3-9-9,-1-4 0,0-3 1,-2-4-1,-1-3 0,1-3 0,-142-1 1,169-13 52,11 0 305,42 13 149,0 5-258,1 0-1,0 1 1,2-1-1,0 0 0,0 0 1,2 0-1,8 20 0,14 18 106,3-2 0,56 73 0,-68-102-281,1 0 0,0-2 0,1 0 0,1-1 0,1-1 0,27 16 0,-29-21-435,1-2 0,37 16-1,-39-21-993,1 1-1,-1-2 1,29 3 0,-37-7-1967,13-1-1155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3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131 101 2924,'6'-12'406,"-4"8"-91,-1 0 0,1 0 0,-1 0 0,0 0 0,0 0 0,1-5 0,2-42 3361,-4 46-913,3 11-1919,16 33-391,-2 0-1,-2 2 1,-2 0 0,-1 1 0,-3 0-1,-1 0 1,-2 1 0,-2 0 0,-2 0-1,-1 1 1,-8 55 0,-17 77 123,-9-1 0,-95 299-1,61-211-4,67-262-547,0 0 1,0 0 0,0 0 0,-1 0 0,1 0 0,0 0 0,0 0 0,0 0 0,1 0-1,-1 0 1,0 0 0,0-1 0,0 1 0,1 2 0,9 27 298,-10-30-312,0 1 1,0 0 0,0-1 0,1 1 0,-1 0 0,0-1 0,1 1 0,-1-1-1,0 1 1,1 0 0,-1-1 0,0 1 0,1-1 0,-1 1 0,1-1-1,-1 0 1,1 1 0,-1-1 0,1 1 0,0-1 0,-1 0 0,1 0 0,-1 1-1,2-1 1,9 6 33,0-1 0,1-1 0,0 0 0,0 0 0,0-1-1,0-1 1,13 1 0,-4-1 8,1-1 0,-1-1 0,40-6-1,143-32 162,2 0-60,-154 27-116,-43 9-64,-3 0-1551,19-7-682,-19 7-446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4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1 640 3508,'0'0'5706,"9"-3"-4860,27-11-458,-2-1 1,0-2 0,38-25 0,-16 5-162,56-48 0,-90 64-203,0 0-1,-1-2 1,-1-1 0,-1 0-1,-1-1 1,17-32-1,-11 11 130,-2-1 0,28-84 0,-48 123 414,-8 17-249,-27 38 151,2 2-1,-30 63 1,31-41 149,4 1-1,3 1 0,3 1 1,3 1-1,4 0 1,3 1-1,-1 123 1,12-156-305,1 0 0,3 0 0,13 60-1,-10-72-254,1-1-1,2 0 0,1-1 1,1 0-1,22 36 0,-26-50-54,-5-8 4,1 0 1,-1 0-1,2 0 0,10 10 1,-5-6-2,-3-4-32,-1 1 1,0 0 0,9 14 0,9 11-316,-19-25-870,29 32-12088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6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9041,'66'-37'-12,"23"5"40,11 3 12,3 5-64,-3 8-380,-6 8-1944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33 4044,'0'-6'1008,"0"-15"83,0 16 3529,1 28-3801,5 29 1,-2-29-532,0 30 1,-5-38-232,0 0 0,-1 0 1,0-1-1,-1 1 1,-1-1-1,0 1 1,-1-1-1,0 0 1,-1-1-1,-1 1 1,0-1-1,-1-1 1,0 1-1,-1-1 0,-16 16 1,6-8-49,-2 0-1,0-2 1,0 0 0,-34 20 0,37-28-10,-1 1 1,1-2 0,-2-1 0,1 0 0,-1-1 0,-25 5 0,44-12-5,1 0 1,-1 0 0,1 0-1,-1 0 1,1 0 0,-1 1-1,0-1 1,1 0 0,-1 0-1,1 0 1,-1-1 0,1 1-1,-1 0 1,1 0 0,-1 0-1,1 0 1,-1 0 0,1-1 0,-1 1-1,1 0 1,-1 0 0,1-1-1,-1 1 1,0-1 0,-3-2-24,0 0 0,0 0-1,0 0 1,0 0 0,1-1 0,-1 1 0,1-1 0,0 0 0,0 0 0,0-1 0,0 1 0,1 0 0,0-1 0,0 0 0,0 1 0,1-1 0,-1 0 0,1 0 0,0 0 0,0-9 0,1 4 11,1 0 1,1-1-1,0 1 0,0 0 0,1 0 1,0 0-1,0 0 0,2 1 1,-1 0-1,1-1 0,0 1 1,1 1-1,0-1 0,10-10 1,-11 13 17,0 0 1,1 1 0,0 0 0,0 0 0,0 0-1,1 1 1,0 0 0,-1 0 0,1 1-1,1-1 1,-1 2 0,0-1 0,1 1 0,-1 0-1,1 0 1,0 1 0,-1 0 0,1 1-1,14 0 1,9 6 51,-30-6-43,-1 0-1,1 0 1,0 0 0,-1 0-1,1 1 1,0-1 0,-1 0-1,1 0 1,0 1 0,-1-1 0,1 1-1,-1-1 1,1 1 0,-1-1-1,1 1 1,-1-1 0,1 1-1,-1-1 1,1 2 0,5 4 73,-2 0 1,1 0 0,0 0-1,-1 1 1,0-1 0,-1 1-1,0 0 1,0 1-1,0-1 1,-1 0 0,0 1-1,0-1 1,-1 1 0,0 0-1,0-1 1,-1 11-1,-4-4 17,0-1 0,0 0 0,-1 0 0,-1 0 0,0-1 0,-15 22 0,15-24-57,-14 21 41,-2 0 0,-1-1 0,-28 27 0,-88 73 31,98-96-327,-1-1 1,-2-3-1,-59 31 1,84-51-547,-1-2 1,-1-1 0,-39 10 0,59-17 586,0 1 1,0-1 0,0 0-1,0 0 1,-1 0 0,1 0-1,0 0 1,0 0 0,0 0-1,0 0 1,0 0 0,0 0-1,0 0 1,-1-1 0,1 1-1,-2-1 1,-44-17-3694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5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0 254 6509,'57'-29'1204,"9"-3"-236,5-1-408,1-3-268,2 2-128,-17 6-72,3 3-112,-17 5-1028,-9 3-1364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885 1 4960,'0'37'823,"0"-36"-770,0 0 0,0 0 0,0 0 0,0 0 0,0 0 0,-1-1 0,1 1 1,0 0-1,0 0 0,-1 0 0,1 0 0,0 0 0,-1-1 0,1 1 0,-1 0 0,1 0 0,-2 1 0,-20 26 799,-1 0 0,-48 44 0,0 0 126,66-67-924,-120 140 1292,106-120-1058,1 1-1,2 1 1,-27 57-1,33-59-80,1 1-1,1 1 0,2 0 0,-4 27 0,9-50-173,0 0 0,1 0 0,0 0 0,0-1 0,0 1 0,0 0 0,0 0 0,1 0 0,0 4 0,1-3 42,-1 0 1,0 0-1,-1 0 0,1 0 0,-1 1 1,0 4-1,0 28 260,0-29-29,-3 0-58,1 0-186,2-5-35,-1 0-1,0 0 1,0 0-1,0 0 0,-1 0 1,-2 4-1,-7-4 7,-1 0-25,0 0-1,0 0 1,0-2 0,-1 1 0,1-2 0,0 0-1,-1 0 1,1-1 0,-1 0 0,1-1 0,-1-1-1,-22-6 1,22 3-10,1-1 0,0 0 1,0-1-1,1 0 0,0-1 0,0 0 0,1-1 0,0-1 1,0 1-1,1-1 0,1-1 0,-1 0 0,2 0 0,0 0 1,0-1-1,-7-18 0,5 9-1,1-1 0,1 0 0,1 0 0,1 0 0,0-1 1,2 0-1,1 0 0,2-44 0,1 48-102,1 0-1,1 1 1,1-1 0,1 1 0,0 0 0,1 0 0,17-32-1,-15 33-289,12-21-3427,4-3-229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876 13 5481,'0'0'3917,"-9"-3"-3375,-4 0-420,0 1 0,0 0 0,0 0 0,0 1 0,0 1 0,0 0 0,-21 4 0,11 0 18,1 1 0,0 1 0,-40 17 0,12 1 109,1 2 0,-89 64 0,85-51 128,-89 86 1,117-99-223,1 1 0,1 1 0,2 1-1,1 1 1,-18 35 0,33-55-93,1 0 0,0 1 0,0 0-1,1 0 1,0 0 0,1 0 0,0 1-1,1-1 1,0 14 0,1-19-11,0 0 1,1 1-1,0-1 1,0 0-1,1 1 1,0-1 0,0 0-1,0 0 1,0-1-1,1 1 1,0 0-1,1-1 1,-1 1-1,1-1 1,0 0-1,0 0 1,0-1 0,6 5-1,0-2 22,1 0 0,-1 0 0,1-1 1,1-1-1,-1 0 0,1 0 0,0-1 0,14 2 0,9 1 95,62 5 0,-22-9-233,0-4-1,0-2 0,0-4 0,0-3 1,-1-4-1,-1-2 0,79-29 1,-121 32-2249,49-26 0,-71 34-2138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6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8185,'-7'12'1409,"-15"25"-669,1 0 0,2 2 0,-20 59 0,27-49-477,1 1 1,3 0 0,-2 59-1,7 156-93,3-159-113,0 264-2053,0-363 335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1 293 5308,'8'-11'418,"-5"7"-128,0 0-1,-1 0 1,0 1 0,0-1-1,0 0 1,2-7-1,4-6 56,1 0-1,0 1 0,1 0 1,1 0-1,0 1 1,1 1-1,0 0 0,2 1 1,-1 0-1,2 1 0,26-18 1,-30 23-243,0 0 0,0 1 0,1 0 0,0 1 0,0 0 0,0 1 0,1 0 0,-1 1 0,1 0 0,0 1-1,0 1 1,0 0 0,0 1 0,0 0 0,0 1 0,0 0 0,22 6 0,-35-7-94,1 0 1,0 0-1,0 0 0,0 1 0,-1-1 1,1 0-1,0 1 0,0-1 0,-1 1 0,1-1 1,0 1-1,-1-1 0,1 1 0,-1 0 0,1-1 1,-1 1-1,1-1 0,0 2 0,12 14 94,-1 0 0,16 28 0,-24-36-70,0-1-1,-1 1 1,0-1-1,0 1 0,-1 0 1,0 0-1,0 0 1,-1 1-1,0-1 0,0 13 1,-4 8 7,-1-2 0,-2 1 0,0 0 1,-2-1-1,-1 0 0,-1-1 1,-24 44-1,-2-7-149,-79 104 0,105-152-90,7-10-70,-1 0 0,1-1 0,-1 1 1,0-1-1,0 0 0,-8 6 0,-17 15-1830,22-19-899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7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6673,'31'6'1519,"-30"-5"-1459,0-1 0,-1 0 1,1 0-1,-1 0 0,1 0 0,0 1 0,-1-1 1,1 0-1,-1 0 0,1 1 0,-1-1 0,1 1 1,-1-1-1,1 0 0,-1 1 0,1-1 0,-1 1 1,0-1-1,1 1 0,-1-1 0,0 1 0,1-1 1,-1 2-1,22 31 614,-1 1-1,-2 1 1,-2 1 0,13 38 0,-28-70-637,70 180 818,-62-163-821,1 1 0,1-2 0,1 1 0,1-2 0,1 0 0,20 20 0,-28-32-26,1 0-1,0-1 1,1 0 0,-1 0-1,1-1 1,1 0 0,-1-1-1,1 1 1,-1-2 0,1 0 0,19 4-1,-22-6-6,0 0-1,-1-1 1,1 1-1,0-2 1,0 1-1,-1-1 1,1 0-1,0 0 1,-1-1-1,1 0 1,-1 0-1,1 0 1,-1-1-1,0 0 1,0 0-1,0-1 1,0 0-1,-1 0 0,7-6 1,0-2-4,-2 0 0,1-1 0,-1 0 0,-1-1 0,0 0-1,-1-1 1,-1 1 0,0-2 0,-1 1 0,6-26 0,1-15-26,9-98 0,-15 94-5,9-169 717,-15 265-213,1-1 0,11 53 0,-8-64-224,1-1 1,1 1 0,1-1 0,2-1 0,12 24 0,3-4-276,2-1 0,1-2 1,3-1-1,1-1 0,1-2 0,2-1 0,52 39 0,-49-43-1882,-17-18-927,33 12-1359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39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3135 623 2292,'0'0'686,"5"-6"-92,14-19 168,-14 19 125,-4-2 16,0 1-642,-1 4-128,0 0 0,0 0 0,0 1 0,1-1 0,-1 0 0,1 1-1,0-1 1,0 1 0,1-4 0,-7-1 138,-14-20-69,6 15-22,-20-8 49,0 1-1,-1 2 0,-1 2 1,-1 1-1,-54-14 1,-297-71 941,91 22-1184,93 25 46,-174-40-18,261 69-51,-151-10 1,197 29 38,-1 3 0,-87 10 1,50 6-7,1 4 1,-183 59 0,273-73 2,6-1 1,-1 0 0,0 0-1,1 1 1,0 1-1,0 0 1,1 0-1,0 1 1,-10 8 0,-8 8 2,2 1 1,0 1 0,2 1 0,-38 53 0,40-42 81,1 0 1,-31 78 0,44-90-10,0 1 0,2-1 1,1 1-1,0 1 0,0 51 1,13 60 54,-7-103-81,-1-23-29,0-8-12,1 0 1,-1 0-1,0 0 1,1 0-1,0 0 1,0 0 0,3 7-1,47 105 94,-50-112-97,1 0 0,0 0 1,0 0-1,0 0 0,0-1 0,1 1 0,-1-1 1,5 5-1,0-1 1,6 8 44,-4-7-34,-3-2 3,1 0 0,0 0 0,14 8 0,26 17 13,1 0 3,-23-15-26,1-1 0,1-2 0,0 0 0,1-2 1,0-1-1,1-1 0,41 6 0,80-2 25,1-6 1,158-14-1,-124 4-34,-54 3 5,269-17-41,-233 13 51,-101 4-14,118-14 1,495-131 14,-618 126 210,75-33 1,-109 38-130,28-19 1,-42 24-69,1-3-3,-1-4-25,-1 0-1,0 0 0,-1-1 1,-1 0-1,-1-1 0,0-1 1,-2 1-1,10-33 1,10-126-17,-25 147 20,-1 0 1,-1 0 0,-8-59-1,3 55-18,-1 19 24,-37-49-15,42 62 4,-1 0 1,1-1-1,-1 1 0,0 0 1,1 0-1,-1 1 0,0-1 1,0 0-1,0 0 1,-1 1-1,1 0 0,-4-2 1,-1-1-1,4 1 0,-1 0 1,1 0 0,-1 1 0,0-1 0,0 1 0,0 0 0,0 1 0,-4-3 0,-7-1 1,-59-26-28,60 25 32,-10-8-29,17 11-35,1-2-72,-18-14-34,17 14-67,7 2-164,0 1 323,0-1-1,-1 0 1,1 1 0,-1-1-1,0 1 1,1-1 0,-1 1-1,-1-1 1,0-2 0,-2-2-111,4 6 139,0 1-1,-1-1 1,1 0 0,0 0-1,0 0 1,0 0 0,0 0-1,-1 1 1,1-1 0,0 0-1,1 0 1,-1 0 0,0 0-1,0 0 1,0-1 0,1-7-250,0 5 25,-1 0-1,1 0 1,0-1 0,0 1-1,0 0 1,3-6 0,-2 2-248,2-5-50,6-6-2820,9-15 2003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0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1620 3952,'0'0'2029,"-2"-8"-1531,-2-8-191,1 0 0,-2-27-1,5 43-282,0-1 1,0 0-1,0 0 0,0 0 0,0 0 0,1 1 0,-1-1 0,0 0 1,0 0-1,1 0 0,-1 1 0,0-1 0,1 0 0,-1 0 0,1 1 1,-1-1-1,1 0 0,0 0 0,32-41 322,1 1 0,2 2 0,49-43 1,143-101 474,330-188 134,-326 236-904,208-77 9,-430 208-56,221-81 148,-108 43-64,-49 19-57,-53 15 240,-15 6-1006,3 2-3195,-18-7 2731,-22-17 469,-72-59-1306,87 68 1936,0-1 0,0-1 0,2 0 0,-16-26 0,14 19 490,13 18 4251,9 7-4048,42 13 706,79 35 0,-94-34-1003,0-2 1,42 11 0,-73-24-291,0 0 0,1 1 0,-1-1-1,0 1 1,0 0 0,1-1 0,-1 1 0,0 0 0,3 3 0,0-1 7,0-1 212,-3 4-62,-1-1-134,1 0 1,-1 0-1,-1-1 0,1 1 1,-1 0-1,1 0 1,-1 0-1,-1 0 1,1 0-1,-1-1 0,0 1 1,0 0-1,0 0 1,-1-1-1,1 1 1,-1-1-1,0 1 0,-1-1 1,1 0-1,-1 0 1,0 0-1,-5 6 1,-162 172 85,103-115-184,22-25-1650,38-35-390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2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580 902 5156,'0'0'4220,"3"6"-4140,-1 1-49,11 21 118,3-2-71,-7-14-21,-2-7-54,0 0-1,1-1 1,0 1-1,-1-2 1,1 1 0,1-1-1,-1 0 1,0-1 0,1 0-1,-1 0 1,1-1-1,0 0 1,-1 0 0,1-1-1,0 0 1,0-1 0,-1 0-1,12-3 1,9-2-20,-15-1 48,1-4-37,0 0 0,0-2 1,-1 1-1,-1-2 0,0 0 1,11-16-1,-9 8 4,-2-1 1,-1 0-1,0 0 1,8-27 0,-1-1 273,-9 19 111,-8 24 2,0 1-115,1 1-218,-1 5-37,-1-1 1,0 0-1,0 0 0,0-1 0,-1 1 0,1 0 0,0 0 0,-1 0 0,1 0 0,-1-1 0,0-1 0,-8 7 36,-67 29 69,-74 45 1,-57 26 118,176-90-124,0 0 0,-2-3 0,1 0 0,-43 6 0,64-15-63,0 0 1,-1-1-1,1 0 1,0-1-1,-1 0 1,1 0-1,-18-6 1,21 5-30,0-1 0,0 0 0,0-1 0,0 0 0,1 0 0,0 0 0,0 0 0,0-1 1,0 0-1,0-1 0,-8-10 0,5 2-14,0 0-1,0-1 1,1 0 0,1 0-1,1 0 1,-7-26 0,-19-104-17,8 19-40,-32-245 68,56 371-21,0-11-67,-1 1 0,-1-1-1,-3-16 1,3 23-441,-1 12-2614,-16 37 410,-16 13-103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6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1 5148,'17'6'135,"-13"-5"31,1 1 0,-1 0 0,0-1 0,0 1 0,0 1 0,0-1 0,-1 1 0,7 5 0,-4-3 67,1 0 1,-1 0 0,0 1 0,-1 0 0,1 0 0,-1 1-1,-1 0 1,1 0 0,-1 0 0,0 0 0,-1 0 0,0 1-1,3 10 1,-5-10-127,0 0-1,-1 0 1,0 1-1,0-1 1,-1 0 0,0 1-1,0-1 1,-1 0-1,0 0 1,-1 0-1,0 0 1,0-1-1,-1 1 1,1-1-1,-2 0 1,1 0 0,-11 13-1,8-13-98,1 1 0,-1-1 0,0-1 1,-1 0-1,0 0 0,0 0 0,0-1 0,-1 0 0,1 0 0,-1-1 0,0 0 0,0-1 0,-1 0 1,1 0-1,-11 0 0,12-2-7,0-1 1,0 0-1,1-1 1,-1 0 0,0 0-1,0 0 1,1-1-1,-1 0 1,-13-7-1,-6-4 43,-33-21-1,-5-2 850,61 34-513,1 2-353,1 1 0,0-1 0,0 0 1,-1 1-1,1 0 0,0 0 1,0-1-1,0 1 0,0 0 1,0 1-1,0-1 0,0 0 1,1 0-1,-3 3 0,-21 23 53,19-17-52,-1 1 0,1 0 1,1 0-1,-1 0 0,2 0 1,0 1-1,0 0 0,1-1 0,-2 18 1,1 10-1558,1 60 0,3-83 451,0 14-2978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1 6805,'0'0'1021,"-4"7"36,-12 21-106,16-27-904,-1-1 0,1 1 0,0 0 0,-1 0 0,1 0 0,-1 0 0,1 0 0,0 0 0,0 0 0,0 0 1,0 0-1,-1 0 0,1 0 0,0 0 0,1 1 0,-1 24 327,0 0 0,3 0 1,7 40-1,-6-51-296,-1 0-1,0-1 1,-1 1 0,-1 0 0,0 1 0,-3 29 0,0-34-60,0 1 0,-1 0 1,-1-1-1,1 0 1,-2 0-1,0 0 0,0 0 1,-1 0-1,-8 11 1,-5 1-312,0-2 0,-1 0 0,-2-1 0,0-1 1,0-1-1,-2-1 0,-42 23 0,47-33-1695,-33 3-325,-2-10-96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495 258 4660,'0'0'5674,"2"7"-5464,3 20-90,-3-21 3194,-1-14-3289,29-146-55,-20 108 17,-7 32 16,0-14-3,-2 21 23,1 0-74,3-19 29,-3 19 34,2 16-18,6 18 22,0 1 1,9 51 0,-12-46 7,-7-16 36,-1-8-48,-5 30 86,-12 44 0,17-79-89,0 1 1,-1-1-1,0 0 1,0 0 0,0 0-1,0 0 1,0 0-1,-6 5 1,2 0 1,-8 8 40,-15 8-48,0-1 0,-35 21 0,46-39 2,-72 3-10,73-11-32,-21-9-33,36 11 57,1-1 0,-1 1 0,1-1 0,0 1 0,-1-1 0,1 0 0,-1 1 0,1-1 0,0 0 0,0 0 0,-2-1 0,-31-25-99,32 26 106,1 0-1,0 0 0,0 0 1,0 0-1,0 0 0,-1 0 1,2 0-1,-1-1 0,0 1 1,0 0-1,-1-2 0,-17-30-42,18 31 47,-1 0 0,1 0-1,0 0 1,0 0 0,0 0 0,0 0-1,0 0 1,1-1 0,-1 1 0,1 0 0,-1 0-1,1-1 1,0 1 0,-1-3 0,1-2-4,-1 0-13,37 10 0,-36-3 19,1 0 1,-1 0-1,1 0 1,-1 0 0,1 0-1,-1 0 1,1 0-1,-1 0 1,1 1 0,-1-1-1,1 0 1,-1 0-1,0 0 1,1 1 0,-1-1-1,1 0 1,-1 1 0,0-1-1,1 0 1,-1 1-1,0-1 1,1 1 0,-1-1-1,0 0 1,1 1-1,-1-1 1,0 1 0,0-1-1,0 1 1,1-1-1,-1 1 1,0-1 0,0 2-1,29 65 37,-26-58-29,0 1-1,-1-1 0,0 1 1,0-1-1,-1 1 1,0 0-1,-1 9 0,-3 0 5,0 0 0,-2-1 0,0 0-1,-1 0 1,0 0 0,-2-1 0,0 1 0,-1-2-1,-1 1 1,-18 23 0,-8 5-1770,-80 76-1,108-113-1382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7293,'0'0'1196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3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1 8013,'6'8'728,"32"44"516,-18-25-725,-1 1 0,-2 1 0,-1 1 0,14 36 1,-26-56-433,-1 1 1,0-1-1,0 1 1,-1-1-1,-1 1 1,1 0 0,-2-1-1,1 1 1,-2 0-1,1 0 1,-2 0 0,1-1-1,-1 1 1,-1 0-1,0-1 1,0 0-1,-1 0 1,-8 15 0,-4 0-46,-2 0 0,-1 0 0,0-2 0,-45 41-1,26-31-253,-1-1-1,-56 32 0,69-48-612,-1-1 1,0-1-1,-1-1 1,0-2-1,-1 0 1,-51 10-1,5-11-2279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3516,'0'0'1152,"52"0"2553,-9 50-2321,8 6-984,-22-11 0,8 16-264,-17-11-52,-3-5-40,-17 3 64,0 2-120,-17-2 48,-12 10-492,-14 3-1388,-8 0-1489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8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26 624,'15'-25'11057,"-16"32"-10471,-47 229 1150,31-164-1532,-62 174 245,71-224-412,-10 20 76,-44 75 0,21-44-51,24-40-677,-2 0-1,-30 40 1,45-68-1256,-3-4-3460,-29 3 2414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4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61 4712,'0'0'3938,"5"5"-3445,24 30 140,6 25-242,-32-47-197,-3-5-171,-1-1 0,1 1 0,-1-1 0,-1 1 0,0-1 0,0 1 0,0-1 0,-4 8 0,2-8-15,0 0 0,0-1 1,-9 11-1,-25 21-13,8-12-7,25-21 24,-1-7 6,-15-3-6,21 5-13,0 0 1,-1 0-1,1 0 1,0 0-1,-1 0 0,1-1 1,-1 1-1,1 0 1,0 0-1,-1 0 1,1 0-1,0-1 1,0 1-1,-1 0 1,1 0-1,0-1 1,0 1-1,-1 0 1,1-1-1,0 1 0,0 0 1,0-1-1,-1 1 1,1 0-1,0-1 1,0 1-1,0 0 1,0-1-1,0 1 1,0 0-1,0-1 1,0 1-1,0 0 1,0-1-1,-3-10-7,1-1 0,1 1-1,0 0 1,0-1 0,1 1 0,1-1-1,-1 1 1,2 0 0,0-1 0,6-18-1,3-6-20,3 0 1,19-37-1,-15 40-7,-8 17 155,-10 20 365,-16 27-69,6-16-323,-1 0 0,0-1-1,-1 0 1,-1-1 0,0-1-1,-18 14 1,16-13-17,-139 99 602,77-59-266,61-42-314,1 1 0,0 1 0,1 0 0,1 1 0,0 0 0,1 1 0,-12 19 0,16-21 10,1 1 0,0-1-1,2 1 1,-1 0 0,2 0 0,0 1 0,0-1 0,2 1 0,-3 27-1,6 12 231,2 1 0,3-2 0,15 71 0,-1-10 6,51 270 1603,-13-85-365,-8-6 291,-40-240-849,-4-36-828,8-51-14943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4:5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7877,'0'0'4608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4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843 83 3072,'0'0'4083,"6"4"-3251,2 0-587,22 18 859,30 33-186,-55-50-576,1 1-106,19 21-68,-25-26-160,1-1-1,-1 1 1,1-1-1,0 1 1,-1-1-1,0 1 1,1-1-1,-1 1 1,1 0-1,-1-1 1,0 1-1,1 0 1,-1 0-1,0-1 1,0 1-1,1 0 1,-1-1-1,0 1 1,0 1-1,4 26 71,-6-16-30,-7 9-42,6-15-13,-4-1 24,-21 14-62,27-19 36,1 1 0,-1-1 0,0 1 0,1-1 0,-1 1-1,1-1 1,-1 0 0,0 0 0,1 1 0,-1-1 0,0 0 0,1 0 0,-1 1 0,0-1 0,0 0 0,1 0 0,-1 0-1,-1 0 1,-22 0-315,23 0 313,1 0-1,0 0 1,-1 0-1,1 0 0,0 0 1,-1 0-1,1 0 1,0 0-1,-1 0 0,1 0 1,0 0-1,-1 0 1,1-1-1,0 1 0,-1 0 1,1 0-1,0 0 1,-1 0-1,1 0 0,0-1 1,0 1-1,-1 0 1,1 0-1,0-1 0,0 1 1,0 0-1,-1 0 1,1-1-1,0 1 0,0 0 1,0-1-1,0 1 1,-1 0-1,1 0 0,0-1 1,0 1-1,0-1 1,-5-10-91,0 0 0,1 0 0,0-1 1,1 0-1,0 1 0,1-1 1,0 0-1,1 0 0,0 0 0,1 0 1,0-1-1,1 1 0,4-19 0,29-88-44,-32 114 673,3 11-194,-1-1-294,-1 1 1,1-1-1,-1 1 1,0 0-1,0 0 1,-1 0-1,0 1 1,0-1-1,0 1 1,-1-1-1,0 1 1,0-1-1,-1 1 1,0 0-1,0-1 1,-2 13-1,-4 1-17,0 0 0,-2-1 0,0 0-1,-1 0 1,-1-1 0,-13 18 0,19-31-15,2 0-4,0-1-1,-1 0 0,0-1 0,0 1 1,0 0-1,-7 5 0,2-1 0,6-6-1,0 1 0,0 0 0,-1-1-1,1 0 1,-1 1 0,1-1 0,-1 0 0,0 0 0,-4 2 0,-1 0-4,-4 4-2,-19 4 34,2-9-8,28-3-23,1 0 1,-1 0-1,1 0 0,-1 0 1,0-1-1,1 1 0,-1 0 0,0 0 1,1 0-1,-1 0 0,1-1 1,-1 1-1,1 0 0,-1 0 1,1-1-1,-1 1 0,1 0 1,-2-2-1,-6-2 2,-21-19 5,-8-8-1,15 12-19,10 12 23,-2 4-15,1 0 0,-22 0 0,34 2 7,0 1 1,0 0 0,1 1 0,-1-1 0,0 0 0,1 0-1,-1 0 1,0 0 0,0 0 0,1 1 0,-1-1-1,0 0 1,1 1 0,-1-1 0,0 0 0,1 1-1,-2 0 1,-17 13 161,0 1 0,1 1-1,-22 24 1,-48 64 581,-107 168 278,182-256-996,-29 27-128,5-4-480,30-32-761,-2-3-1037,-34 13-818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5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1 160 7209,'0'0'1224,"57"-8"-196,-6-5-344,1 2-128,-4-7-260,4-1-100,-15-2-112,6 0-104,-6-27-6045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13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33 6769,'-7'-6'1394,"-17"-15"-145,17 16 2230,5 13-2790,-61 271 2773,32-140-2052,-32 121 714,-67 224 407,128-475-2504,-51 170 354,50-174-366,1 1-1,-1 0 1,2 0 0,-1 0 0,1 0-1,-1 7 1,0-1 4,0-2 49,-1 0-91,-1 22 238,42-98-17251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6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1 184 8481,'0'0'2540,"28"-45"-1896,-13 5-344,-7-2-456,-2-14-4972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6413,'0'0'4468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5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1234 46 3224,'0'0'808,"-1"6"-70,-2 1-508,2-4-58,0 0 0,1 0-1,-1 0 1,0 0 0,1 0 0,0 0 0,-1 0 0,1 0 0,1 4 0,-1 23 483,2-16-147,8 11-163,-8-19 186,4-4-346,19 9-69,-25-11-114,1 1 1,-1-1 0,1 0-1,-1 0 1,1 0 0,-1 1-1,1-1 1,-1 0-1,1 0 1,-1 0 0,1 0-1,-1 0 1,1 0-1,-1 0 1,1 0 0,-1 0-1,1 0 1,-1 0-1,1 0 1,-1 0 0,1-1-1,-1 1 1,1 0 0,-1 0-1,25-9 48,-13 2-64,-7 2 16,0 1 1,0-1-1,0 0 0,-1 0 0,0 0 0,0-1 0,0 1 1,-1-1-1,0 0 0,0 0 0,0 0 0,-1 0 0,0-1 1,2-9-1,-3 1 102,-2 0 0,-3-21 0,4 30 532,-31 8-396,30-2-229,0 0-1,0 0 1,1 0 0,-1 1 0,0-1 0,1 0-1,-1 0 1,0 0 0,1 1 0,-1-1-1,0 0 1,1 1 0,-1-1 0,0 1-1,1-1 1,-1 1 0,1-1 0,-1 1 0,0 0-1,-29 29 187,1 1 0,-27 38-1,-47 51 46,80-97-228,-1-1 1,-50 33 0,62-47-11,-1 0 0,-1-1-1,1-1 1,-1 0 0,0-1 0,0 0-1,-1-2 1,-21 4 0,27-6-4,1-1 1,0 0-1,0-1 1,0 1-1,0-2 1,0 1-1,0-1 1,0-1-1,0 1 1,0-1-1,1 0 1,-1-1-1,1 0 1,-12-9-1,-3-4-1,1 0 0,-35-41 0,40 42 12,12 12 8,0 2-31,-1 0 6,-14-2 3,12 11 26,1-1-17,-22 23 27,-40 55-1,34-33 50,-2-1 1,-3-2-1,-50 48 0,55-63-59,-131 118-2208,164-150 2017,0 0 0,-1 0 0,1 0 0,0 0 0,0 0-1,0 0 1,-1-1 0,1 1 0,0-1 0,-1 1 0,-1 0 0,-31 10-2283,25-9-5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6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7725,'0'0'1060,"29"-36"-132,-9 11-32,3 1-680,5 3 156,1 9-44,-6 4-112,5 4-88,1 0-92,2 4-52,-2 0 20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6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3556,'0'0'2161,"34"21"-1145,4-13-144,13-8-228,-8 0-196,8-8-204,-8 3-148,0-6-96,-6-2-24,0-3-2144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6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585 1 2652,'-5'2'410,"-14"5"52,14-5 23,-1 0 29,-19 7-89,19-7-97,-1 2-65,-36 21 96,34-20-327,4-2-6,0 0 0,-1 0 0,2 1 0,-1 0 0,-5 5 1,-25 21 203,21-13 88,0 2-157,1 2 0,1-1-1,1 2 1,-13 33 0,14-23 42,2 1-1,1 0 1,2 0 0,-2 41 0,4-56 323,-20 78 721,22-93-1186,1 0 1,-1 0-1,0-1 0,0 1 0,0 0 1,0 0-1,0-1 0,-1 1 0,1-1 0,-1 1 1,-3 3-1,0 0 100,1 1 420,-31 27 571,34-34-1124,1 1 0,-1-1 0,0 1 0,1 0 0,-1-1 0,0 1 0,1-1 0,-1 1 0,0-1 0,0 1 0,1-1 0,-1 0 0,0 1 0,0-1 0,0 0 0,1 0 0,-3 1 0,-25 4 363,27-5-381,1 0 0,-1 0 0,0 1 0,1-1 0,-1 0 0,1 0 0,-1 0 0,1 0 0,-1 0 0,0 0 0,1 0 0,-1-1 0,1 1 0,-1 0 0,1 0 0,-1 0 0,0 0 0,1-1 0,-1 1 0,1 0 1,-1-1-1,1 1 0,-1 0 0,0-1 0,-9-7 6,0 0 0,1-1 0,0 0 0,0-1 0,1 0 1,0 0-1,1 0 0,0-1 0,1 0 0,0-1 0,0 1 1,1-1-1,1 0 0,0-1 0,1 1 0,0-1 0,1 1 1,0-1-1,1 0 0,1 0 0,0 0 0,0 1 0,5-23 1,0 13-216,2 1 0,0 0 1,1 1-1,12-22 0,-13 31-772,0-1 0,0 1-1,2 0 1,14-15 0,13-6-2736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1236,'0'0'-40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09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486 213 1628,'0'0'7563,"-2"6"-7533,-15 48 189,16-48 18,0 0-8,-1 0-146,1-3 44,0-1 0,0 1 0,0-1 0,1 0 0,-1 1 0,1-1 0,0 6 0,0-11-133,0 1 1,-1 0-1,1-1 0,-1 1 1,1 0-1,-1 0 0,0-1 0,-2-3 1,-2-10-28,4 6-7,0 1 0,1-1 0,1 1-1,-1 0 1,1-1 0,1 1 0,0 0 0,0-1 0,1 1-1,0 0 1,0 1 0,8-14 0,0 2 2,1 1 0,1 0 0,26-30 1,-26 40 41,-6 5-2,1 0 1,0 0 0,1 1 0,-1 1 0,0-1-1,1 1 1,-1 1 0,1 0 0,0 0-1,12 0 1,-10 6 45,14 12 15,-14-6 29,30 53 235,-37-50-88,3 54 154,-9-55-237,-22 52 55,24-63-203,-1 1 1,0-1-1,0 1 0,0-1 0,-1 0 1,1 0-1,-1 1 0,1-1 0,-1 0 1,0 0-1,1 0 0,-4 2 0,-1 2 16,3-2-12,-1 1 0,1-1 1,-1 0-1,0 0 0,0 0 1,-7 4-1,-4 4 14,-90 86 450,98-91-419,-1 0-1,2 0 1,-1 0-1,-6 10 1,-3 3 13,-114 139 468,-16 47-210,133-191-290,9-11-8,0 1 0,0 0 0,0 0 0,1 0 0,-1 0 0,-1 6 0,-109 168 348,106-164-346,-18 22-107,13-21 20,0-2-420,4 1-2703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0 171 7369,'51'-39'1977,"-2"3"-766,75-44 0,-108 74-1062,18-3 10,-18 8-23,13 7-3,-22-5 130,-4 8-167,8 26-62,-11-34-36,1 0 0,-1 0 0,0 0 0,1-1 0,-1 1 0,0 0 0,0 0 1,0 0-1,0 0 0,0 0 0,0 0 0,0-1 0,0 1 0,0 0 0,-1 0 0,1 0 0,0 0 0,0-1 1,-1 1-1,1 0 0,-1 1 0,-8 18-488,0-1 0,-23 34 0,12-34-1558,-52 36-893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6925,'12'-35'981,"-3"21"-72,4 1-628,0 0-1,1 1 0,0 0 0,1 1 0,0 0 0,1 2 0,0 0 0,1 0 0,32-11 0,-30 15-147,0 1-1,1 1 0,31-2 0,-49 5-117,1 0 1,-1 0-1,0 0 0,1 0 1,-1 0-1,0 1 0,1-1 1,-1 1-1,0 0 0,1-1 1,1 2-1,2 1 20,1-1 103,-7 0-116,0 0 0,0 1-1,1-1 1,-1 0 0,1 1-1,-1-1 1,1 0 0,0 0-1,1 3 1,4 10 26,-6-8-33,1-1-1,-1 1 1,0 0-1,-1-1 1,1 1-1,-1 0 1,-1-1-1,1 1 1,-1-1-1,0 1 1,-4 6-1,-5 10 8,-23 35 1,24-40-24,-159 307 65,149-278-57,1 0 0,2 1 0,2 1 0,3 1 0,-10 71 0,19-93 54,1 1 0,2 0 0,0 0 0,2 0 0,2-1 0,0 1 0,2-1 0,0 0 0,2 0 0,2-1 0,12 28 0,-15-43-26,-1-1 0,1 1 0,1-1 0,0 0 1,1-1-1,0 0 0,1 0 0,-1-1 1,2 0-1,-1 0 0,24 12 0,-24-15-27,1-1 1,-1-1-1,1 0 0,0-1 0,-1 0 0,2 0 0,-1-1 0,0-1 1,0 0-1,1 0 0,-1-1 0,0-1 0,1 0 0,17-3 0,-5-3-26,-1 0-1,0-2 1,0 0-1,-1-1 0,37-24 1,-26 12-638,-1-2 0,52-48 0,-30 11-1424,-3-4-1195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8925,'0'0'4444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7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1280 32 10425,'2'-5'953,"3"-17"-280,-3 17 68,-1 14-668,-1 0-1,1 0 1,-2 0 0,1 0-1,-1-1 1,0 1 0,-5 16-1,3-14-29,-5 23-98,-1 0 0,-2-1 0,-2-1 0,0 1 1,-3-2-1,-32 51 0,44-76-485,-3-2-84,-21 13-46,27-17 646,1 1 0,-1-1 0,1 0 0,0 1 0,-1-1 0,1 0 1,-1 0-1,1 1 0,-1-1 0,1 0 0,-1 0 0,1 0 0,-1 0 0,1 0 0,-1 1 0,1-1 0,-1 0 0,1 0 0,-1 0 0,1 0 0,-1-1 0,1 1 0,-1 0 0,1 0 0,-2 0 0,-23-7-369,19 6 180,2-6 110,-24-32 59,13 18 48,11 15 1148,-4 7-1024,1 1 0,-1-1 0,0 1-1,1 1 1,0-1 0,0 1 0,0 1-1,0-1 1,0 1 0,-7 5 0,-10 5 97,-23 9 99,0-2-1,-2-2 1,0-3-1,-1-1 1,-102 14-1,32-15 1113,-167-3 0,283-10-1352,-1-1 1,0 0-1,0-1 0,0 1 0,0-1 0,-7-2 0,2 1-11,9 2-69,1 0 0,-1 0 0,1 0 0,-1-1 0,0 1 0,1 0 0,-1 0 0,0 0 0,1 0 0,-1-1 0,1 1 0,-1 0 0,1 0 0,-1-1 0,1 1 0,-1-1 0,1 1 0,-1 0 0,1-1 0,-1 1 0,1-1 0,-1 0 0,-5-7-59,0 0 1,1 0-1,0 0 1,1-1 0,0 1-1,0-1 1,1 0-1,0-1 1,0 1-1,1 0 1,0-1-1,1 1 1,0-16 0,1-10-588,2 0 0,11-52 0,-4 22-206,2-8-924,-6 40-1593,0 2 271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1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8981,'11'14'320,"-8"-10"-151,0-1-1,0 1 1,0 0-1,1-1 1,-1 0 0,1 0-1,8 5 1,15 10 277,-9-6-59,-1 0 0,0 1 0,-1 1 0,26 27 0,12 26 236,-47-57-544,0 1 1,-1 0-1,0 0 1,-1 0-1,0 1 1,3 12-1,-5-7-50,-1 0-1,0 0 1,-1 0-1,-1 1 1,-1-1-1,0 0 1,-1 0-1,-1 0 1,0-1 0,-2 1-1,0-1 1,0 1-1,-2-2 1,-13 25-1,4-12-509,-1 0 0,-1-1 0,-1-1 0,-2-1 0,0-1 0,-34 30 0,33-39-2011,-40 18-586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975 1 4248,'0'0'3829,"2"9"-3142,7 29-132,-6-17-80,-3-16-441,-5 150 834,0-137-701,-10 23-44,4-21-44,-17 21-55,12-22-7,7-9-9,5-5-6,-1 0 0,1 0-1,-1 0 1,0-1-1,-1 0 1,-9 6 0,3-1-4,4-2 1,-1 0-1,-1-1 1,1 0 0,-1-1 0,0 0-1,0 0 1,-22 5 0,20-5 3,-41 7-4,40-11 2,4 0-6,0 1 0,0-1-1,-15 6 1,-15 4 0,38-11 10,0 0 0,0 1 0,0-1 0,0 0 0,0 1 0,0-1 0,0 1-1,0-1 1,0 1 0,0 0 0,0-1 0,0 1 0,0 0 0,1 0 0,-1 0 0,0 0 0,-1 1 0,-16 19 201,-18 27 0,29-37-130,0 0 0,1 0-1,0 1 1,1-1 0,0 1-1,-3 15 1,1 18 109,1 1-1,3 0 0,3 69 1,-1 18 246,1-132-427,-17 190 587,14-169-499,-1 0 0,-1-1 0,-1 1 0,-1-1 1,0 0-1,-13 23 0,8-30 18,-21 14-13,32-27-83,0 0-1,0 0 1,-1 0 0,1 0 0,0 0 0,-1 0 0,1-1 0,-1 1 0,1 0 0,-4 0 0,-1 2 25,-1-1 0,0 0 0,0 0 0,0 0 0,0-1 0,0 0 0,-1-1 1,1 1-1,0-1 0,0-1 0,0 1 0,0-1 0,-1-1 0,1 1 0,0-1 1,1 0-1,-12-6 0,8 3-16,0-2 0,0 1 1,1-1-1,0-1 0,0 0 1,1 0-1,0 0 1,-12-17-1,11 11-10,0-1-1,0-1 1,1 0 0,1 0-1,-6-22 1,5 10-12,2-1 1,0 0-1,2-1 1,2 1-1,0-1 0,5-47 1,2 37-208,1 1 0,2 0 0,2 1 1,2 0-1,1 1 0,32-64 0,31-67-4878,-34 75 1125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1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7617,'0'0'1916,"74"-37"-1164,-8 0-264,-3 5-236,-3 0-84,-3-2-148,-6 7-168,1-2-1252,-4 0-4721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8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1 240 3804,'0'0'3618,"0"-4"-3185,0-2-355,0 1 0,1 0 1,0 0-1,0 0 0,0 0 1,0 0-1,1 0 0,0 0 0,0 0 1,0 1-1,4-7 0,-1 4-14,0 1-1,0-1 0,1 1 0,0 1 0,0-1 1,13-9-1,19-12 80,-19 12-129,0 2 0,1 0 0,1 1 1,30-14-1,-16 14-5,-25 12-6,-3 1-6,18 0-254,-20 0 116,0 0-644,20 24-3256,-13 3 2417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 4288,'0'0'4265,"38"-16"-4113,-4-8-48,-3-2-104,12-11-328,-14 10-1128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5392,'0'0'2277,"0"32"-1557,14 13-268,9 5-108,-9 3-144,15 3-140,-6 2-48,-3-5 24,-6 0-504,0-5-1152,1-11-837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8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1912 8 5517,'-8'-2'261,"-5"0"-123,1 0-1,-1 1 1,1 0-1,-1 1 1,1 1 0,-1 0-1,1 1 1,-1 0 0,1 0-1,-18 7 1,-381 151 1947,324-124-1856,-733 345 505,721-332-700,91-45-37,-270 143-84,277-146 68,-1-1 0,1 1 0,0 0 0,0-1 0,1 1 1,-1 0-1,0 0 0,0 0 0,0 0 0,0 0 0,1 0 0,-1 0 1,0 0-1,0 2 0,-2 1-100,0 2-143,-1-1 0,1 1 0,0 0 1,0 0-1,0 0 0,1 0 0,0 0 0,1 1 0,-1-1 0,1 1 0,0-1 0,0 14 0,3-11-381,1 0 0,0 0 0,7 16-1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9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1137 0 4016,'0'0'1882,"-1"6"-1141,1-5-740,-2 16 304,-1 0-1,2 1 0,0-1 1,2 18-1,-1-24-220,0 1 1,-1-1-1,0 0 0,-1 0 0,0 0 1,-1 0-1,0 0 0,-1 0 0,-7 15 1,3-6 5,4-11-70,0-1 0,0 1 0,0-1 0,-1 0-1,0-1 1,-1 1 0,0-1 0,0 0 0,0 0-1,-1-1 1,0 0 0,0 0 0,-1-1 0,0 0-1,0 0 1,0-1 0,0 0 0,-1 0 0,-14 4-1,11-5-15,0-1-1,0 0 0,0-1 1,0 0-1,0-1 1,1 0-1,-1-1 0,0 0 1,0-1-1,0 0 1,0-1-1,1-1 0,0 1 1,-22-12-1,-95-64-17,37 21 18,85 54 7,-1 3-34,-22-4 22,29 4 2,-1 1-1,1 0 1,-1 0 0,1 0 0,-1 0-1,1 0 1,-1 0 0,1 0 0,-1 0-1,1 0 1,-1 0 0,1 0 0,-1 0 0,1 1-1,-1-1 1,1 0 0,-1 0 0,1 0-1,-1 1 1,1-1 0,0 0 0,-1 1-1,1-1 1,-1 0 0,1 1 0,0-1-1,-1 0 1,1 1 0,0-1 0,0 1-1,-1-1 1,1 0 0,0 1 0,-1 0 0,-12 16 28,0 0 1,2 0 0,0 1-1,-12 26 1,-11 36 297,-42 94 22,-49 89-259,44-107-1174,19-60-2499,33-61 1190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9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1 140 5801,'23'17'1275,"-22"-17"-1185,1 1-1,-1 0 1,0 0-1,0 0 1,1-1-1,-1 1 1,0-1 0,1 1-1,-1-1 1,0 1-1,1-1 1,-1 0 0,1 0-1,-1 0 1,0 0-1,1 0 1,2 0-1,0 0 135,-3 0-205,-1 0 0,0 0 1,1 0-1,-1 0 0,1 0 0,-1 0 0,0 0 0,1 0 0,-1 0 0,1 0 1,-1 0-1,0 0 0,1 0 0,-1 0 0,1 0 0,-1 0 0,0-1 0,1 1 1,-1 0-1,0 0 0,1 0 0,-1-1 0,0 1 0,1 0 0,-1-1 1,10-6 155,19-15 348,0 2 0,63-32 0,-70 42-466,3 0-4,1 1 0,29-7 0,-54 16-51,1-1 0,-1 1 0,0 0-1,0-1 1,1 1 0,-1-1 0,0 1 0,0-1-1,1 0 1,-1 1 0,0-1 0,0 0-1,1-1 1,1-1 4,1 1 37,-5 4-37,1 0 1,0 1 0,-1-1 0,1 0 0,-1 0-1,0 0 1,0 0 0,0 1 0,0-1 0,0 0-1,-2 2 1,-2 4-3,0 3-188,-2-1 0,0 0-1,0 0 1,-1 0 0,0-1 0,0 0 0,-18 14-1,7-10-1015,0 0 0,0 0-1,-28 11 1,-3-3-1086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1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93 5625,'0'0'1425,"-3"-7"-717,-10-23-212,9 22 170,11 2-251,2 0-294,-1 0 0,1 0 0,-1 1 0,1 0 0,1 0 0,9-2 0,-18 6-105,0 1 0,0 0 1,0 0-1,0 0 0,0 0 0,0 0 0,0 0 0,-1 0 0,1 0 0,0 0 1,0 0-1,0 0 0,0 0 0,0 1 0,0-1 0,0 0 0,1 1 0,20 8 119,1 0-1,22 14 0,-29-10-23,-5-2-97,-1 1 1,0 0 0,-1 0 0,0 1 0,11 24-1,-13-21-54,-1 1 1,0 0-1,4 26 0,-9-33-285,0 0 1,0 0 0,-1 0-1,-1 0 1,1 0-1,-2 0 1,-3 15-1,-8 20-2189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7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94 12861,'0'0'3280,"-15"-45"-7464,1-3-280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20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6425,'-20'50'2116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20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560 776 5757,'0'0'996,"-6"-4"-893,-19-13-96,24 16-7,0 1 1,1-1 0,-1 1-1,0-1 1,0 0 0,1 0-1,-1 1 1,0-1 0,1 0-1,-1 0 1,1 0 0,-1 0-1,1 0 1,-1 1 0,1-1-1,-1-2 1,-8-21-3,2-1 0,0 0 0,2 0-1,0 0 1,2-1 0,1 1 0,1-37 0,3 7 9,3 0 0,16-82 1,-19 130 5,5 2 82,21-14 63,-27 19-150,-1-1 0,1 1 0,-1 0 0,0-1 0,1 1 0,-1 0 0,1-1 0,-1 1 0,1 0 0,-1 0 0,1 0 0,0-1 0,-1 1 0,1 0 0,-1 0 0,1 0 0,-1 0 0,1 0 0,0 0 0,-1 0 0,1 0 0,-1 0 0,1 0 0,-1 0 0,2 1 0,26 4 275,-21-4-24,1 9 2,0 0-217,-1 1 1,0 0-1,0 0 0,-1 0 1,-1 1-1,0 0 0,-1 0 0,0 0 1,0 1-1,-2-1 0,1 1 1,-2 0-1,0-1 0,0 1 1,-2 16-1,-3-9 97,-1 0-1,-1 0 1,-1-1 0,0 0 0,-2 0-1,0-1 1,-1 0 0,-1-1-1,0 0 1,-25 26 0,23-32 397,-54 27 375,67-38-899,-1 0-1,1 1 1,-1-1 0,1 0 0,-1 0 0,1 1 0,-1-1 0,1 0-1,-1 0 1,1 0 0,-1 0 0,1 0 0,-1 0 0,0 0 0,1 0-1,-1 0 1,1 0 0,-1 0 0,1-1 0,-1 1 0,1 0 0,-2-1-1,-9-2 45,0-1 0,0 0 0,1-1 0,0-1-1,-1 0 1,2 0 0,-1 0 0,1-1 0,-15-15 0,4-4-32,1-1 0,1 0 0,-19-43 0,16 31-19,-87-182 76,36 69-1102,42 100-3413,13 11 1116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20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5172,'0'0'305,"37"0"1023,-8 61-5381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21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0 3664,'7'6'636,"120"85"2125,-114-82-2552,-9-7-90,-1 0-1,0 0 0,1 1 0,-1 0 0,0 0 0,-1 0 0,5 5 0,14 17 382,-13-12-156,8 49 130,-17-51-141,-9 13 76,10-23-385,0 0 1,-1 0 0,1 0-1,0 0 1,-1 0-1,1-1 1,-1 1-1,0 0 1,1 0-1,-1-1 1,1 1-1,-1 0 1,0-1-1,-1 2 1,-16 11 139,0-1 0,0 0-1,-1-1 1,-1-1 0,0-1 0,0-1 0,-1-1-1,-27 7 1,29-10-41,-1 1-1,1 1 1,0 1-1,1 1 1,-27 15 0,31-12-104,1 1 0,0 0 0,1 0 0,1 1 0,0 1 0,0 0 0,2 0 0,0 1 1,0 0-1,1 1 0,1 0 0,1 0 0,0 1 0,-5 27 0,9-33-14,1-1 1,0 1-1,0 0 0,1 0 0,2 20 0,13 49-679,-14-74-726,42 15-6536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2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9945,'0'0'892,"0"-34"-720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58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0 4792,'0'0'3937,"-34"40"-3221,2 13 200,18 0-252,0 8-288,8 10 100,6-2-104,-9-8-176,4 0-84,-4-8-68,3-8-56,-2-4-204,-29 4-6536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58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249 197 3784,'-10'-1'715,"-1"-2"-508,4 2-39,1 0 1,0 0 0,-1 0 0,1 1 0,-9 0 0,6 1 54,5 0-106,1-1 1,-1 0-1,1 0 1,-1 0 0,1 0-1,-1 0 1,1-1-1,-1 0 1,-3-1-1,-24-4 512,24 4 166,2-6-671,1-1-104,0-1 0,0 1 0,1 0 0,1-1 0,-1 0 0,-1-18 0,4 27-16,0 0 0,0 0 1,0 0-1,0 0 0,0 0 1,0 0-1,1 0 0,-1 0 1,0 0-1,1 0 0,-1 0 1,0 0-1,1 1 0,0-2 0,14-28 24,-14 29-29,-1 0 0,1 0 0,-1 0 0,1 0 0,-1 0 0,1 0 0,0 0 0,-1 0 0,1 1 0,0-1 0,0 0 0,0 0 0,1 0 0,27-21 23,-29 22-18,1-1-1,-1 1 1,1-1 0,-1 1 0,1 0-1,0-1 1,-1 1 0,1 0 0,-1-1-1,1 1 1,0 0 0,0-1 0,-1 1-1,1 0 1,0 0 0,-1 0-1,1 0 1,0 0 0,-1 0 0,2 0-1,27 0 161,-29 0-156,1 0 0,-1 0 0,0 0 0,1 0 0,-1 0 0,1 0 0,-1 0 0,1 0 0,-1 0 0,0 0 0,1 0 0,-1 0 0,1 0 0,-1 1 0,1-1 0,-1 0 0,0 0 0,1 1 0,-1-1 0,0 0 0,1 0 0,-1 1 0,0-1 0,1 0 0,-1 1 0,0-1 0,0 0 0,1 1 0,-1-1 0,0 1 0,1 0 1,3 6 36,0 0 0,0 0 0,-1 0 0,0 1 0,0-1 0,0 1 0,-1 0 0,0 0 0,-1 0 0,0 0 0,0 0 0,-1 0 0,0 1 0,-1 13 0,-4 7-17,-1-1 0,-1-1 1,-1 1-1,-2-1 0,-16 33 1,7-22-928,-2-1 1,-48 64 0,31-54-1736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5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0 3668,'0'0'1797,"-8"1"-707,-24 5-161,24-5-169,0 11-112,-2 7-436,0-1 0,1 1 1,1 1-1,-6 23 0,10-28-102,1 0 1,0 0-1,1 0 0,0 0 1,1 0-1,1 0 0,3 27 1,3-16 102,10 31 0,0-2 103,21 58 101,-23-77-209,-2 0 0,12 60 0,-23-86-153,1 1 1,-1-1-1,-1 1 1,0 0-1,-1-1 0,0 1 1,0-1-1,-1 1 1,0-1-1,-1 0 0,-1 0 1,1 0-1,-10 18 1,10-23-36,-1 0 0,1 0 0,-1-1 0,0 1 0,0-1 1,0 0-1,0 0 0,-1 0 0,0-1 0,0 1 0,0-1 0,0 0 1,0-1-1,-1 1 0,1-1 0,-1 0 0,1 0 0,-1-1 1,0 0-1,0 0 0,0 0 0,1-1 0,-1 0 0,0 0 1,0 0-1,0-1 0,0 0 0,0 0 0,0 0 0,1-1 0,-1 0 1,1 0-1,-10-4 0,1-5-13,0 0 1,0 0-1,1-2 0,1 1 0,0-2 1,0 1-1,2-2 0,0 0 1,0 0-1,1 0 0,1-1 1,1 0-1,-6-18 0,-7-28-25,3 0-1,-11-77 1,27 135 17,-22-155-1030,17 52-3288,6 61 859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5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415 391 5448,'-19'45'1055,"18"-45"-1014,1 1 0,-1 0 0,1 0 1,0 0-1,-1 0 0,1 0 0,0 0 0,0 0 0,0 0 0,0 0 0,0 0 0,0-1 0,0 1 0,0 0 0,0 0 0,0 0 0,0 0 1,0 0-1,1 1 0,9 42 503,-3-23-170,12 18-108,-14-30-37,2 0-78,21 26-48,-20-26-48,0-6 20,26 10 54,-25-9 644,-5-13-703,11-27 12,-15 36-71,1-1 0,-1 1 0,0-1 0,1 0 0,-1 1 0,0-1 0,0 0-1,1 1 1,-1-1 0,0 0 0,0 1 0,0-1 0,0 0 0,0 1 0,0-1 0,0 0 0,0 1 0,0-1 0,0 0 0,-1 0 0,1 1 0,-1-2 0,-2-5 112,2 5-45,0-1 0,0 1-1,0 0 1,0-1 0,0 1 0,0-1 0,1 1 0,-1-1-1,1 0 1,0-3 0,-10 2 10,2 1-73,2 1-13,0-1 0,1 1 0,-1 0 0,0 1 0,0-1 0,0 1 0,0 0 0,-1 1 0,1-1 0,0 1 0,0 1 0,0-1 0,0 1 0,-12 3 0,5-2 6,6-1 13,0 0 0,1 1 0,-1-1 1,1 2-1,-13 4 0,-21 9 246,30-12 147,7-4-323,0 1 0,0-1 0,0 0-1,0 1 1,0 0 0,0-1 0,0 1-1,-5 3 1,0-1 54,0-1 342,-1-11-390,-6-9-84,1-1-1,0 0 1,2-1 0,0-1 0,1 0 0,-10-30-1,-27-88-32,22 59-167,-43-91 0,65 164-545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5:5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6477,'0'0'2608,"43"53"-1120,0 12-1076,-6-12-200,-8-4-12,-15-4-76,-6 4-8,-16 0-76,-6 4-16,-6-4-80,-12-4-404,-16-4-5533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1 414 8869,'51'-66'200,"35"-3"4,37 3-132,37-8 12,23 5-76,20 0-1944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 5797,'0'0'4008,"31"53"-3284,-25 0-280,-6 4-224,-14 4-184,-1 13 24,-13 4-24,-1-1-420,-8-8-1200,0-8-1020,3-16-569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33 5036,'43'-27'1251,"-34"21"923,-5 15-1306,1 4-720,1-1 1,-2 1 0,0 1-1,0-1 1,-1 0 0,-1 1-1,0-1 1,-1 1-1,-1 23 1,-8 1-93,-2 0 0,-1 0-1,-2-1 1,-2 0 0,-21 37 0,18-41-62,14-27 26,-2-1 4,-19 13-58,19-13-65,1-13-159,-1-2 219,1 4 23,1 0 0,0-1 0,1 1 0,0-1 0,0 0 0,0 0 0,1-1 0,-1 1 0,0-10 0,-1-13 44,3 22 78,5 14 69,0 5-97,1-1 0,-1 1 1,0 0-1,-1 0 0,-1 0 0,0 0 1,0 1-1,-1-1 0,0 0 0,-2 12 1,-1 15 4,-13 67 0,3-51-52,-38 99-1,38-120-84,-1 1-1091,-3-1 0,0 0 0,-33 47 0,43-71-1876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8413,'0'0'1660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1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6985,'0'0'1200,"0"49"-64,0-4-56,0 0-128,0 3-224,-9 10-164,-5 8-188,-6 6-200,-11 7-140,-4-2 0,-10 0-364,-4-3-972,-2-13-1120,8-16-544,-3-16-85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1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6501,'2'-6'940,"10"-24"745,-1 28-923,7 1-539,-1 1 1,1 1 0,-1 0 0,1 1-1,-1 1 1,0 1 0,32 11 0,-32-9-115,-1 1 1,0 1 0,0 1-1,-1 0 1,0 1 0,-1 0-1,0 2 1,-1-1 0,23 27-1,-30-30-85,0 0 0,0 0 0,-1 1 0,0 0 0,0 0 0,-1 0-1,0 1 1,-1-1 0,0 1 0,-1 0 0,0 0 0,0 0 0,-1 0 0,-1 0-1,1 0 1,-1 1 0,-1-1 0,-3 17 0,-1-5-19,-2 0 0,0-1 0,-18 37 0,-40 57-180,43-82-620,-1-2-1,-2 0 0,-1-2 1,-57 50-1,19-31-2154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1375 5489,'0'0'3101,"6"-3"-2405,19-11-185,0-2 1,0-1-1,33-31 0,-5 6-90,103-74 207,6 8 0,4 6 0,213-95 1,-119 85-384,427-124 0,-283 128 77,706-94 0,-799 170-301,436 10-1,-537 32-18,1 8 1,-2 10-1,208 56 0,-311-56 7,0 5-1,-3 4 1,133 68 0,-173-71-3,-2 2 0,-1 4 1,-2 1-1,-2 4 1,-2 1-1,59 67 1,-72-67 1,-2 2 0,-3 2 0,45 77 0,-54-79-16,-4-6 7,-5-6 8,-15-29 11,2-1-21,2 1 3,-4-5 0,-1 0 0,0 1 0,0-1 0,0 1 0,0-1 0,0 1 0,0 0 0,-1 0 0,1 0 0,1 5 0,15 30 15,13 14-23,-8-7 26,1-3-24,-2-4 10,1 10-13,-11-32 3,-9-11 9,0-1 0,0 1 0,0 0 0,-1 0 0,1 0 0,1 6 0,12 32-17,1 8 16,3-1 10,-15-31-10,-4-13 3,1 1 0,-1-1 0,2 0-1,4 11 1,8 16-3,-10-17 21,-5-7-23,0-6 0,0 0-1,0 0 0,0 0 0,0 0 0,1 0 0,-1 0 0,1 0 1,0 0-1,0 0 0,0 0 0,3 5 0,11 30-17,-14-35 21,1 0 0,-1 0 0,0 0 0,0 0 0,0-1 0,0 1 0,-1 0 0,1 0 0,-1 1 0,0-1 0,0 6 0,0-1-4,1 0-16,0 1 20,7 40 4,-4-17 6,-3-24 125,-52-4-116,41-6-29,-1 0 0,0-1 0,1-1 0,-1 1 0,1-2 0,0 1 0,1-1-1,-1-1 1,-14-11 0,-10-9-16,-35-36-1,50 44 14,-185-165-42,137 130 48,35 25 28,24 21-34,0 1 31,-22-19-6,22 19 39,17 14-57,11 9-38,69 61 1008,101 68 0,38-5 54,-163-104-855,-51-30-141,42 24 84,-43-22-98,40 21 102,-40-24-87,39 23 163,-8-2-94,-33-21 1753,-1-3-917,28 8-100,-29-9 253,2-15-826,24-33-223,-2-2 0,42-81 0,-49 77-89,-2 4-486,33-89 1,-56 131 6,0 1-1,1 1 1,0-1-1,0 0 1,0 0-1,6-7 1,1-6-586,0-17-2337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3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1322 0 5136,'0'0'3180,"1"6"-2180,8 33-234,3-1 1,0 0-1,34 67 1,-11-28-262,26 65 278,102 276 139,-158-399-889,-1 0-1,0 0 1,-1 0-1,0 32 1,-2-42-26,-2 0 1,1 1 0,-2-1 0,1 0-1,-1-1 1,0 1 0,-1 0-1,0 0 1,0-1 0,-9 16-1,10-20-4,0-1 0,-1 0 0,1 0-1,0 0 1,-1 0 0,1 0 0,-1-1-1,0 1 1,-6 3 0,-1 1 1,5-3-9,1-1 0,-1 1 0,0-1 0,-1 0 0,1-1 1,0 1-1,-1-1 0,1-1 0,-1 1 0,0-1 0,0 1 1,1-2-1,-1 1 0,0-1 0,0 1 0,0-2 0,0 1 1,0-1-1,0 0 0,1 0 0,-1 0 0,0-1 0,1 0 0,-1 0 1,1 0-1,-8-5 0,-8-6-42,0-1 0,1-1 1,1 0-1,-30-31 0,38 35 42,-20-21-7,25 26 11,1 13-103,-76 100 131,52-72-47,19-23 20,8-8-1,0-1 0,-1 0 0,0 0 0,1 0 0,-1 0 0,-1 0 0,1-1 0,0 1 0,-5 2 0,-28 15-5,32-18-7,1-1-1,-1 0 0,0 1 0,0-1 1,0-1-1,0 1 0,0-1 1,-8 1-1,5-7-63,-24-19 1,30 24 73,0 1 1,0-1-1,1 0 1,-1 1 0,0-1-1,0 0 1,1 0-1,-1 1 1,0-1-1,1 0 1,-1 0 0,1 0-1,-1 0 1,1 0-1,-1-2 1,-3-5-4,0 0 2,1 0 0,0-1 0,0 1-1,1-1 1,-1 0 0,0-13 0,4 15-13,5-21-20,-5 21 53,1 42 19,-1-23-17,-1-1-1,0 1 1,0-1-1,-3 14 1,-7 11 5,2-18-12,-1-1 0,-1 1 0,-1-2 0,-16 22 0,22-33 7,-1-1-27,-18 12-1,17-12 28,0-5-28,-1-2 3,-20-1-6,22-1-4,-18-14 14,17 14 5,3 0-12,-15-14 14,14 14 8,-1 1-19,-19-15 11,19 15 7,0 1-23,-17-8 20,17 9 620,10 8-362,12 23 50,2-2 1,2 0 0,24 26-1,21 29 89,-41-51-227,-2 2 0,-1 0 0,-2 2 0,-1 0 1,-1 1-1,12 40 0,-20-40-127,-1 1 1,-1 1-1,-2-1 1,-2 1-1,-1 0 1,-3 0-1,0 0 0,-13 66 1,9-77-37,-2 0 0,0-1 0,-2 0 1,-1 0-1,-2-1 0,0 0 0,-1-1 0,-1 0 0,-2-2 1,0 1-1,-1-2 0,-36 35 0,44-48-5,0-1 1,0 0-1,-1 0 0,0 0 1,0-1-1,-1-1 0,1 0 0,-1 0 1,0-1-1,-1-1 0,1 0 1,-1 0-1,1-1 0,-1 0 1,0-1-1,1-1 0,-1 0 0,0 0 1,0-1-1,0-1 0,1 0 1,-1 0-1,1-1 0,0-1 1,0 0-1,0 0 0,0-1 1,0-1-1,1 0 0,-18-13 0,2-3-12,1 0 0,1-2 0,1-1-1,-28-37 1,11 6-11,-36-71 0,40 56-304,4-2 0,3-2 0,3 0 0,3-2 0,-15-98 1,32 140-1029,2 0 1,1-1 0,2 0 0,1 0-1,8-56 1,5 10-3054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3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7457,'32'-81'1624,"-32"78"-1504,1 1-1,0 0 0,0-1 0,0 1 0,0 0 0,0 0 0,1 0 1,-1 0-1,1 0 0,-1 0 0,3-2 0,1-1 173,5-5 613,0 1-577,-7 6-222,0 0-1,1 0 1,-1 1 0,1-1-1,0 1 1,0-1 0,0 1-1,0 0 1,0 1 0,0-1-1,1 1 1,-1 0 0,0 0-1,1 0 1,-1 0 0,1 1-1,-1 0 1,1 0 0,5 0-1,-2 1-39,-1-1-43,-1 1 1,0-1-1,0 1 0,0 1 0,0-1 0,0 1 0,0 0 0,0 0 0,-1 1 0,1-1 0,8 7 0,-6-4-14,-1 1-1,1 0 1,7 8 0,-7-5-8,0 0 1,0 1-1,-2 0 1,10 16-1,-13-20-34,0 0-1,-1 0 1,1 1-1,-1-1 1,-1 0-1,1 1 1,-1 0-1,0-1 1,-1 1-1,1 10 1,-4 0-823,-1-1-1,0 1 1,-1-1 0,-1 1-1,0-1 1,-11 18-1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4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 7933,'43'0'2068,"3"20"-108,-18 58-1356,-22 7-40,-12 13-72,-17 17-136,-14 11-28,-11 14-244,-12 11-60,-6 8-24,-6 11-40,1 2-296,-9 8-988,-9-10-1360,4 2-944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4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5000,'25'-60'2334,"-13"27"3656,-11 39-5683,24 230 1044,-13-109-805,11 97 366,62 506 21,-77-669-905,7 42-11,-12-89 3,1 0 0,0 0 0,1 0 1,13 24-1,1-6 157,-8-19 165,-4-7-251,0-1-1,1 1 1,0-1 0,0-1 0,0 1 0,1-2 0,-1 1 0,1-1-1,0 0 1,0-1 0,0 0 0,0 0 0,13 0 0,-8-3-30,-1 0 0,1-1 0,0 0 0,-1-2 0,1 1 0,-1-1 0,0-1 0,13-7 0,6-5 2,56-39 0,-65 41-572,-2-1 1,0-1 0,-1-1 0,0 0 0,25-34 0,-41 46 14,0 0 0,-1 0 1,0 0-1,0-1 1,0 1-1,-1-1 0,0 0 1,-1 1-1,1-1 1,-1 0-1,0-12 0,0-36-3841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1517 1 4932,'0'0'8451,"0"6"-8233,0 21-68,-3-13-79,-7 6-64,-1-2 1,0 1-1,-26 31 1,-51 59-1,55-69-2,14-15-4,8-15 11,-20 7-24,23-14 19,-1-1 0,0 0-1,0 0 1,0-1 0,1 0 0,-15-1-1,20 0-7,-13 0 5,0-1 0,-19-4 0,26 4-4,-4 2-5,3 3 112,1 0 0,-1 0 0,1 1 0,0 0-1,1 0 1,-1 1 0,1 1 0,0-1 0,1 1 0,-1 1 0,-6 8 0,-135 192 2803,43-54-1153,-54 48-177,106-141-1333,-72 65 0,105-108-675,-1 0 1,-1-2-1,-1 0 0,-30 14 0,41-23-134,0-2 0,0 1 0,0-2-1,-1 0 1,1-1 0,-1 0 0,0-1-1,0 0 1,0-1 0,-18-1 0,26-1 76,0 0 1,0 0-1,0 0 1,1-1-1,-1 1 1,-7-5-1,8 3-203,0 0 0,0 0-1,0-1 1,1 1 0,-5-6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5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35 271 6417,'0'0'8042,"-6"-8"-7818,-17-22-120,23 30-102,-1-1 0,0 1 0,1-1 0,0 0 0,-1 1 0,1-1 0,-1 0 0,1 1 0,0-1-1,-1 0 1,1 0 0,0 1 0,0-1 0,-1 0 0,1 0 0,0 1 0,0-1 0,0 0 0,0 0-1,0-1 1,0-33 2,3 17-15,6-15 11,-1 17 15,15-16 9,-8 17-12,63-40-14,-62 49-18,25 0 4,-4 9 52,-36-3-34,0 0 1,-1 1 0,1-1-1,0 0 1,-1 0 0,1 0-1,0 1 1,-1-1 0,1 0-1,0 1 1,-1-1 0,1 0-1,-1 1 1,1-1 0,-1 1-1,1-1 1,-1 1 0,1-1-1,-1 1 1,1-1 0,-1 1-1,1 0 1,4 6 8,0 0 1,0 0-1,-1 0 1,0 1-1,0 0 0,-1-1 1,0 1-1,0 1 1,-1-1-1,3 17 0,-3 9 7,-2 0-1,0 1 0,-3-1 1,-8 47-1,-40 134 9,45-190-20,-5 16 1,-47 195-17,49-183 42,1 0-1,-1 81 0,9-124 14,1 0 0,0 0-1,0 0 1,1 0-1,5 17 1,-7-26-38,1-1 1,-1 1 0,0 0-1,0-1 1,0 1 0,1-1 0,-1 1-1,0-1 1,1 1 0,-1-1-1,1 1 1,-1-1 0,0 0-1,1 1 1,-1-1 0,1 1-1,-1-1 1,1 0 0,-1 1-1,1-1 1,0 0 0,0 0-1,6 4 28,1 0-1,0-1 0,0-1 0,0 1 0,0-1 0,0-1 0,1 1 0,-1-1 0,1-1 0,-1 1 1,1-2-1,-1 1 0,14-3 0,5-6-11,-1 0-1,0-1 1,-1-2 0,0 0 0,-1-2-1,34-26 1,-20 12 4,61-60 0,-49 30-877,-46 53-667,16-27-5307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5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8737,'3'0'569,"8"1"-116,-1 0 1,0 1 0,1-1-1,-1 2 1,16 5 0,53 26 646,-41-17-500,-11-5-302,-1 1 0,-1 1 1,0 1-1,-1 1 0,0 2 1,35 33-1,-48-40-199,-1-1 1,-1 2-1,0-1 1,0 1-1,-1 1 1,-1-1-1,0 1 1,-1 1-1,0-1 1,-1 1-1,-1 0 1,0 0-1,0 1 1,-2-1-1,2 20 1,-4-4-61,-2 1-1,-1-1 1,-1 0 0,-2 0 0,0 0 0,-18 45 0,0-14-107,-65 116 1,69-141-533,-2-1 0,-2-1 0,-1-1-1,-1-2 1,-2 0 0,-1-2 0,-48 38 0,65-58-374,0-1 1,-23 11-1,-25 1-2804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6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7545,'5'37'1004,"10"11"24,13 15 60,9 6-320,6 13-100,17-1-152,-11 5-148,11-1-188,-3 1-68,0 4-88,-5 0-48,-10 8-824,-4-5-1392,-10-3-1232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6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1046 976 7553,'-43'-24'686,"41"23"-623,1 0 0,-1 0 0,1 0 0,-1 0-1,1 0 1,-1-1 0,1 1 0,0 0 0,-1-1-1,0-1 1,0 1-20,-14-17 211,2 0 0,-1 0 0,-15-32 0,17 23-13,1-1-1,2 0 1,1-1-1,-8-49 1,15 64-162,0 0 0,1 1 0,0-1 0,2 0 0,0 0 1,0 0-1,1 0 0,1 0 0,1 1 0,0 0 0,7-17 0,-8 25-106,4 2 15,-4 2 14,1 0-1,-1 0 1,1 0 0,-1 1-1,1-1 1,0 1 0,0 0 0,0 0-1,0 1 1,-1-1 0,1 1 0,0 0-1,0 0 1,0 0 0,0 0-1,0 1 1,0-1 0,0 1 0,0 0-1,0 0 1,-1 1 0,1-1 0,-1 1-1,1 0 1,-1 0 0,6 3-1,-4 1 8,0-1 0,0 1 0,0 0 0,-1 1 0,1-1 0,-2 1 0,1-1 0,-1 1-1,0 0 1,0 0 0,2 10 0,-1-1 13,0 0 0,-2 0 0,1 0 0,-1 22-1,-3-12 1,0 0 0,-2 0 0,-1 0-1,-1 0 1,-1 0 0,-1-1-1,-1 0 1,-17 35 0,14-46 24,-18 16-26,28-28-19,1-1 1,-1 0-1,0-1 1,0 1-1,0 0 1,0 0-1,0 0 1,-1-1-1,1 1 1,0 0-1,0-1 1,-2 1-1,-4 2 3,0 0-1,-1 0 1,1-1 0,0 0-1,-1-1 1,1 0-1,-1 0 1,1-1 0,-1 1-1,1-2 1,-1 1-1,1-1 1,-1 0 0,1-1-1,-1 1 1,-12-6-1,-1-4-2,1-1 0,0-1 0,0 0 0,2-2 0,0 0 0,-28-30 0,30 30 3,-46-49-23,-54-72 1,-43-78 45,69 90 71,-75-102 472,144 190-499,17 29-32,9 14-2,217 245 276,23-9 780,-66-69-316,-112-104-637,-3 4 0,-3 2-1,-3 3 1,-4 2 0,69 139 0,-105-183 54,-2 2 1,22 74-1,-35-98-115,0 0 0,-1 0 0,0 0 0,-2 22 0,0-29-48,-1 0-1,0 0 1,0-1-1,-1 1 0,0-1 1,0 1-1,-1-1 1,0 0-1,-6 11 0,8-17-8,0 0 0,1 0 0,-1 0-1,0 0 1,0 0 0,1-1 0,-1 1-1,0 0 1,0 0 0,0-1 0,0 1-1,0 0 1,-2 0 0,-7 6 65,-1-1 0,0 0 0,0-1 0,-1-1 0,1 1 0,-1-2 0,-18 4 0,15-6-59,0-1 1,0 0-1,0-1 1,1-1-1,-1-1 1,0 0-1,1 0 0,0-2 1,-17-7-1,-3-3-2,2-2-1,-50-33 1,38 18-32,1-2 0,-58-59-1,-62-90 67,122 134-637,2-2 0,2-2 0,-58-114 1,71 99-2935,17 46 1916,-7-23-2312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6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34 9341,'0'0'1172,"-17"-34"3940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10 4956,'0'0'2425,"-5"-2"-1382,0 0-886,0 1 0,0 0 0,0 0 1,0 0-1,-1 0 0,1 1 0,0 0 0,-1 0 0,1 0 0,0 1 0,0 0 0,0 0 1,-1 0-1,1 0 0,0 1 0,0 0 0,0 0 0,-8 5 0,-8 6 231,0 0-1,-35 31 0,33-24-320,2 1-1,0 1 1,1 1-1,2 1 0,0 1 1,1 0-1,2 1 1,1 1-1,0 0 1,-12 42-1,17-43 17,2 1 1,0 0-1,2 0 0,1 1 1,1-1-1,2 1 0,0 0 1,2 0-1,1-1 0,1 1 1,11 41-1,-10-57-64,-1 0 0,2-1 0,0 1 0,0-1 0,1 0 0,0-1 0,1 0 0,0 0 0,1 0 0,0-1 0,1 0 0,-1 0 0,2-1 0,-1 0 1,1-1-1,0 0 0,1-1 0,-1 0 0,2 0 0,-1-1 0,0-1 0,1 1 0,0-2 0,0 0 0,0-1 0,0 0 0,0 0 0,14-1 0,2-1-63,0-2 1,-1 0-1,0-2 0,1-1 0,-2-1 1,1-2-1,-1 0 0,0-2 0,-1-1 1,0-1-1,0-1 0,27-20 0,-40 24-527,0 0-1,-1-1 0,0-1 0,-1 0 0,0 0 0,-1-1 1,0 0-1,-1-1 0,0 0 0,8-18 0,7-37-2631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7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5881,'0'0'2348,"9"12"-1367,34 50 647,66 130 0,23 93 151,-40-80-1502,145 242-693,-217-410-2118,-16-31 535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8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74 458 7261,'-12'-14'374,"2"0"0,0-1 0,-11-21 1,17 29-251,1 0 1,0 0-1,1 0 1,0 0-1,0 0 1,0-1-1,1 1 1,0-1 0,1 1-1,0-14 1,2 8 3,0 1 0,1-1 1,1 1-1,0 0 1,0 0-1,1 0 0,1 1 1,0 0-1,0 0 1,1 0-1,0 1 0,1 0 1,1 0-1,-1 1 1,20-16-1,-14 14-54,0 1-1,0 0 1,2 1-1,-1 1 1,1 0 0,0 1-1,0 1 1,1 1-1,0 0 1,0 1 0,21-3-1,-29 7-26,-1-1 0,1 1 0,0 0 0,-1 1-1,1 0 1,0 0 0,-1 1 0,1 0 0,-1 0 0,0 1-1,0 0 1,0 1 0,11 6 0,-9-3 33,-1 0 0,1 0 0,-1 1 0,-1 0-1,0 1 1,0 0 0,-1 0 0,13 21 0,-8-6-8,0 0-1,-2 1 1,0 0-1,-2 1 1,-1 0 0,-1 1-1,-1-1 1,1 29 0,-2-7-49,-2 0 0,-2 0 1,-3 1-1,-1-1 0,-14 56 1,7-55-18,4-17-80,-16 48 0,20-73-357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8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5837,'7'12'986,"23"44"635,41 111 0,10 21 424,-68-160-1808,2 0-1,1-1 1,1-1 0,1 0 0,41 44 0,-27-40-138,2-1 0,0-1 0,42 24 0,-54-39-78,2 0-1,-1-2 0,1-1 1,1 0-1,0-2 1,40 8-1,-51-13-1,0 0-1,1-2 1,-1 1 0,1-2-1,-1 0 1,18-2 0,-20-5-1,-8 3-14,1-1 0,-1 0-1,0 0 1,0 0-1,0 0 1,0 0 0,-1-1-1,0 0 1,0 0 0,-1 0-1,0 0 1,0 0-1,0 0 1,0 0 0,-1-1-1,0 1 1,-1-10 0,-1-6-6,-1 0 0,-1 0 0,-1 0 1,-1 0-1,-1 1 0,-16-39 1,2 16 2,-2 1 1,-30-44 0,27 48 50,-66-95 1225,84 126-941,3 2-191,-15-21-100,14 20 21,12 16-34,6 7-31,114 129 119,-110-128-142,1-1-1,1 0 1,1-2 0,0 0 0,1-1 0,28 13 0,-35-20-567,1 0 0,-1-1 0,1-1 0,-1 0 0,1 0 0,1-2 0,-1 0 0,19 0 0,17-8-3602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6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7701,'0'0'1252,"7"4"15,35 23-59,-2 2 0,60 54 1,-78-61-869,-1 1 1,-2 0 0,34 52 0,-45-62-291,-1 1 1,-1-1-1,-1 1 1,0 0-1,0 1 1,-1-1-1,-1 1 1,-1-1-1,0 1 1,0 19-1,-3-12-46,-1 1 0,-2-1 0,0 0 0,-1 0-1,-1 0 1,-1 0 0,0-1 0,-2 0 0,-15 25-1,4-11-544,-2-1 0,-1-2 0,-2 0-1,-38 38 1,41-49-1242,-1 0 0,-32 19-1,47-34-1457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19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1014 1 7409,'0'0'4213,"-12"1"-4187,-13 3-31,0 2-1,1 1 1,0 0 0,1 2 0,-1 1 0,-27 16 0,9-2 12,0 2-1,3 2 1,-60 53 0,85-68 41,1 1-1,0 0 1,1 1 0,1 0-1,0 1 1,1 0-1,1 0 1,0 1-1,1 1 1,1-1 0,1 1-1,-6 26 1,-2 56 733,9-52-36,-15 59 1,16-97-635,1-1-1,-1 0 1,-1 1-1,0-2 1,0 1-1,-1-1 1,0 1-1,0-2 1,-1 1-1,0-1 1,-1 0-1,1 0 1,-1-1-1,0 0 1,-1 0-1,0-1 1,1 0-1,-19 7 1,16-8-67,0 0-1,0 0 1,0-1 0,-1-1 0,1 0-1,-1 0 1,1-1 0,-1 0-1,1-1 1,-1-1 0,1 0 0,-1 0-1,1-1 1,-1-1 0,-17-5 0,28 7-34,1 1 1,-1 0 0,0-1 0,0 1 0,1-1 0,-1 1 0,0-1-1,1 1 1,-1-1 0,0 1 0,1-1 0,-1 0 0,1 1 0,-1-1-1,1 0 1,-1 0 0,0 0 0,-6-10 3,0-1 0,0 0 0,1 0 0,1 0 0,0-1 0,0 0 0,2 0 0,-1 0 0,2 0 1,-3-24-1,6 5-105,0 1 1,2 0 0,2 0 0,1 0 0,1 0-1,15-41 1,84-173-3045,-70 170 764,-1 12-1318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7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0 8809,'-23'32'1268,"15"13"-160,-6 8-160,-6 8-276,-3 8-204,-14 9-232,2 3-96,-2 1-104,-14 0-52,8-9-436,-9-11-904,1-9-1236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7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1155 4 5953,'0'0'633,"6"0"-20,25-3 357,-25 9-418,19 17 37,-24-22-568,-1-1 0,1 1 0,-1-1 0,1 1 0,-1-1 0,1 1 0,-1-1 1,1 1-1,-1 0 0,0-1 0,1 1 0,-1 0 0,0-1 0,1 1 1,-1 0-1,0-1 0,0 1 0,0 0 0,0-1 0,0 1 0,0 0 0,0 1 1,3 17 38,-2-1 0,0 1 0,-1 0 0,-1 0 0,0 0 0,-2-1 0,0 1 0,-1-1 0,-1 0 0,0 0 0,-11 22 0,1-10-29,11-23 550,-3-4-561,-22 8-31,22-9-12,2 7-13,-28 52 79,-35 91 1,62-137-30,-13 26 27,0-3 205,15-31 145,-2 0 10,1 1-288,2-4-63,1-1 1,0 0-1,-1 0 0,1 0 0,-1 0 1,0-1-1,0 1 0,-6 3 0,3 0 18,4-3-37,0-1-1,0 0 0,-1 0 1,1 0-1,0 0 0,-1-1 1,0 1-1,1-1 0,-1 1 1,-5 1-1,0-1 28,4-1-31,1 0-1,0 0 1,0 1 0,0-1-1,0 1 1,0-1 0,0 1 0,0 0-1,-4 4 1,-13 11 134,1 0 0,0 2 0,2 0 0,0 1 0,1 0 0,1 1-1,-18 35 1,-79 181 1084,79-161-944,13-31-195,-109 236 280,88-201-593,-73 106 1,96-161-463,0-1 0,-39 37 1,50-54 226,0-1 0,-1 0 0,1 0 1,-1 0-1,0-1 0,0 0 0,-1-1 1,0 0-1,1 0 0,-1-1 0,-1 0 1,-13 2-1,18-4-128,-1-2 0,1 1 0,0 0-1,-1-1 1,-6-2 0,12 3 566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8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852 0 1444,'0'0'7458,"-7"3"-6940,-21 5-24,26-8-465,1 1 1,0-1 0,-1 1 0,1-1 0,0 1 0,0 0 0,0-1 0,0 1 0,0 0 0,0 0 0,0 0-1,0 0 1,-1 1 0,-9 8 51,-22 20 139,2 0 0,-52 68-1,57-58-32,1 2 0,3 0 0,1 2 0,-17 50 0,28-62-67,1 1 1,1 0 0,2 0 0,1 0 0,2 1 0,2 58 0,18 67 336,1 1 473,-18-149-879,-1 1 0,0-1-1,0 0 1,-1 1 0,-1-1 0,0 0 0,0 0 0,-1 0-1,0 0 1,-1-1 0,0 0 0,-1 0 0,0 0-1,-1 0 1,0-1 0,0 0 0,-15 13 0,16-16-17,0-1 1,-1 0 0,1 0-1,-1 0 1,0-1 0,0 0-1,-1 0 1,1-1-1,-1 0 1,0 0 0,0-1-1,0 0 1,0 0 0,0-1-1,-1 0 1,1-1 0,0 1-1,0-1 1,-1-1 0,1 0-1,0 0 1,0-1 0,0 0-1,0 0 1,-10-5-1,8 2-11,0-1 0,1 0-1,0 0 1,0-1 0,1-1-1,0 1 1,0-1 0,1-1-1,0 1 1,0-1 0,1 0-1,-7-13 1,-1-6-12,1 0-1,1-1 1,-10-36 0,12 26 32,1 0 0,3-1 0,1 0 1,2 0-1,2 0 0,1 0 0,2 0 0,15-80 1,-5 66-399,37-104 0,-26 102-1675,46-81 0,-64 129-1405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24 894 4900,'3'9'1307,"6"26"-105,-1-19-242,13 12-201,-21-27-716,1 0 0,0 0 0,-1 0 0,1-1 0,0 1 0,0 0 0,0 0 0,0-1 1,0 1-1,0 0 0,0-1 0,0 1 0,0-1 0,1 1 0,12 6 108,0-2 0,0 0-1,1 0 1,0-1 0,-1-1-1,1-1 1,0 0 0,26 0-1,-26-2-66,-9 0-15,0 0-1,0 0 1,0-1-1,0 0 1,8-3-1,18-3 415,-23 5 1140,-18-2-1587,-72-27 375,55 22 39,1 0 0,-45-24 0,56 19-135,0-7-270,1 0 0,1-1 0,0 0 0,2-1 0,1-1 0,0 0 0,2 0 0,-7-39-1,9 22-72,2 0-1,1 0 1,5-54-1,24-100-2477,16 3-4238,-27 128 3697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1249 8861,'-8'4'931,"-24"8"-196,31-11-720,1-1 0,-1 0 0,0 1 1,1-1-1,-1 0 0,1 0 0,-1 0 0,0 1 0,1-1 1,-1 0-1,0 0 0,0 0 0,1 0 0,-1 0 0,0 0 1,1-1-1,-1 1 0,0 0 0,1 0 0,-1 0 0,0-1 1,1 1-1,-1 0 0,1-1 0,-1 1 0,0-1 0,-17-8 100,1-2-1,0 0 1,0-1-1,1 0 1,1-1-1,0-1 1,-22-28-1,-3-8-9,3-3 0,2-1 0,2-1 0,-28-67 0,18 19-82,-46-165 0,75 219-1,-13-96 0,25 131-86,0 0 0,2 0 0,0-1 1,1 1-1,0 0 0,1 0 0,0 0 1,1 0-1,1 0 0,0 0 0,10-19 1,-13 30-108,1-1 1,0 1-1,0 0 1,1-1-1,-1 1 1,0 0 0,1 0-1,0 1 1,0-1-1,0 0 1,0 1-1,0 0 1,1 0-1,-1 0 1,0 0-1,1 0 1,0 1-1,-1 0 1,1 0 0,0 0-1,0 0 1,0 0-1,5 0 1,1 2-583,-1 0 1,0 0-1,13 5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09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1043 1 3416,'-1'8'1701,"-2"1"-1156,2-5-222,0 0 0,0 0 0,0 0-1,1 0 1,-1 0 0,1 0-1,1 7 1,-2 7 149,-1 0-1,-1 0 0,0-1 1,-1 1-1,-1-1 1,-8 19-1,-53 109 467,33-75-868,29-62-60,-29 61 99,4 0 0,-29 107 0,46-127 37,3 0-1,1 1 0,3 1 1,2-1-1,2 1 1,3-1-1,1 0 0,3 1 1,15 59-1,0-29 261,17 74 507,-31-121-499,-2 0 0,1 53 0,-6-73-276,-1-1 0,0 0 0,-1 0 0,-5 18 0,5-25-103,0 1 1,0-1-1,-1 0 1,0 0-1,0 0 1,-1 0 0,1 0-1,-1-1 1,0 1-1,-8 6 1,5-6 8,0 0-1,0 0 1,-1-1 0,0 0-1,0-1 1,-1 0 0,1 0-1,-1 0 1,0-1 0,0-1 0,0 1-1,0-2 1,0 1 0,-1-1-1,1 0 1,0-1 0,-1 0-1,1-1 1,0 0 0,-1 0-1,-16-5 1,7 0-28,1-1 0,0-1-1,0 0 1,1-1 0,0-1 0,0 0-1,1-1 1,1-1 0,-25-24 0,5-2-33,2-1 1,1-2 0,2-1-1,2-1 1,2-1 0,2-2 0,-33-88-1,26 43-241,4-2-1,5 0 1,-15-124-1,30 148-1031,2-1 0,4 1 0,2-1 1,12-71-1,7 36-3227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636 568 11113,'-7'-6'89,"0"0"1,0-1-1,0 0 0,1 0 1,0-1-1,0 1 0,1-1 0,0-1 1,0 1-1,1-1 0,0 0 1,1 0-1,0 0 0,0 0 1,1 0-1,0-1 0,0 1 1,1-18-1,1 3-31,2 0 1,1 0-1,0 0 0,2 0 1,1 1-1,16-43 1,-15 51-55,-1 0 1,2 1 0,0 0 0,1 0-1,0 1 1,1 0 0,0 0 0,1 1 0,1 1-1,0 0 1,15-11 0,-24 20-2,1-1 0,0 1 0,0 0 1,0 1-1,1-1 0,-1 1 0,0-1 0,1 1 0,-1 0 1,0 1-1,1-1 0,6 1 0,-11 0 1,0 0-1,1 0 0,-1 0 1,1 0-1,-1 0 0,1 0 1,-1 0-1,0 0 0,1 0 1,-1 0-1,1 0 0,-1 1 1,0-1-1,1 0 0,-1 0 1,0 0-1,1 1 0,-1-1 1,0 0-1,1 0 0,-1 1 1,0-1-1,1 0 0,-1 1 1,0-1-1,0 0 0,1 1 1,-1-1-1,0 0 0,0 1 1,0-1-1,0 1 0,1-1 1,5 12 53,0-1 1,0 0 0,-1 1 0,-1 0 0,0 0 0,0 1 0,-1-1 0,-1 1 0,2 22-1,-4-14 0,0 0 0,-2 1-1,0-1 1,-1 0-1,-9 28 1,-3-3-12,-2 0 1,-2-1-1,-2 0 1,-41 62-1,39-73 53,-1-2-1,-3 0 1,0-2-1,-45 38 1,71-66-60,-1-1 0,0 1 1,1-1-1,-1 1 0,0-1 0,0 0 1,0 0-1,0 1 0,0-2 0,0 1 0,0 0 1,0 0-1,-4 0 0,-1 1 30,7-2-65,-1 0 0,1 1 0,0-1 0,-1 0 0,1 0 0,-1 0 0,1 0 0,0 0 0,-1 0 0,1 1 0,-1-1 0,1 0 0,0 0 0,-1 0 0,1 0 0,-1 0 0,1-1 0,0 1 0,-1 0 0,1 0 0,-1 0 0,1 0 0,0 0 0,-1 0 0,1-1 0,0 1 0,-1 0 0,1 0 0,0-1 0,-1 1 0,1 0 0,0 0 0,-1-1 0,1 1 0,0-1 0,-10-7 6,1-2 1,1 1-1,0-1 0,0 0 0,1-1 0,0 1 0,1-1 0,0-1 0,1 1 0,-8-25 0,-12-32 20,-15-49 34,39 113-69,-2 8 8,-7 17 176,1 0-1,2 0 1,-11 44 0,-7 76 465,-2 33-862,-97 330 1,104-452-1647,-25 48 1,25-58-1390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0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9585,'0'0'232,"43"0"-132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0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7873,'-2'8'194,"-1"-1"-1,1 0 1,1 1 0,0-1 0,0 1 0,0-1-1,1 1 1,0-1 0,0 1 0,1-1 0,0 1-1,0-1 1,1 1 0,0-1 0,3 8 0,4 4 429,15 26-1,-15-30-285,-1 1 0,12 28 0,-14-25-282,-1-1 0,0 1 0,-1 0 0,-1 1 0,-1-1 0,0 0 0,-2 1 0,0-1 0,-2 1 0,0-1 0,-1 0 0,0 1 0,-2-2 1,0 1-1,-9 18 0,-8 2-43,-1-8 5,23-31-18,0 1 0,-1-1 1,1 0-1,0 1 0,0-1 0,-1 1 1,1-1-1,-1 0 0,1 1 0,0-1 1,-1 0-1,1 1 0,-1-1 0,1 0 0,-1 0 1,1 1-1,0-1 0,-1 0 0,1 0 1,-1 0-1,1 0 0,-1 0 0,0 1 1,1-1-1,-1 0 0,0 0 0,-3 0-4,0 1 0,-1-1-1,1 0 1,-1 0 0,1 0 0,0-1-1,-1 0 1,1 0 0,0 0-1,0 0 1,0 0 0,-1-1 0,1 0-1,1 0 1,-8-4 0,-1-3-5,1-2 1,0 1-1,0-2 1,-16-21 0,-35-60 27,26 36 18,33 53 93,-2 13 239,-4 12-231,1 0 1,1 1-1,0 0 0,2 0 0,-5 41 0,-2 27-167,-48 171 0,50-231-883,-2 0 0,-1-1 0,-1 0 0,-2-1 0,-20 28 0,0-1-3166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0 278 11341,'66'-13'1100,"0"-6"-544,-3-10-280,11-8-112,-3-3-116,-11-2-912,-11-6-1292,-18-2-1784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0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75 3980,'0'0'2790,"-3"7"-2489,-8 19-71,8-12-17,2-7-143,0-4-25,1 0 1,0-1-1,0 1 1,0 0-1,0-1 0,0 1 1,0 0-1,2 3 1,5-2 33,24 12-68,-31-16-9,1 1 0,-1-1-1,0 0 1,1 1-1,-1-1 1,1 0-1,-1 0 1,0 0 0,1 1-1,-1-1 1,1 0-1,-1 0 1,1 0-1,-1 0 1,1 0 0,-1 0-1,1 0 1,-1 0-1,1 0 1,-1 0-1,1 0 1,-1 0 0,1 0-1,-1 0 1,1 0-1,-1-1 1,1 1-1,22-9-7,-17 7 22,0-6-46,3-5 30,0 0 0,-1-1 0,9-21 0,-15 20 126,-2-17 68,0 24 10,-8 4-92,-4-1-85,-1 0 1,1 2 0,-1-1-1,0 1 1,1 1-1,-1 0 1,-21 1-1,33 0-26,0 2-1,1-1 1,-1 0-1,0 0 1,0 0-1,0 0 1,0 0-1,0 1 1,1-1-1,-1 0 1,0 1-1,0-1 0,1 1 1,-1-1-1,-1 2 1,-27 17 9,17-7-20,9-8 0,1 0 1,-1 0-1,1 0 1,-1 1-1,-2 8 0,4-9-49,1 0 0,-1 0 0,1 1 0,0-1 0,0 0 0,1 8-1,-1-12 23,0 1 0,0-1 0,0 1 0,0-1 0,1 1 0,-1-1 0,0 1 0,0-1 0,0 1-1,0-1 1,1 1 0,-1-1 0,0 1 0,0-1 0,1 1 0,-1-1 0,0 0 0,1 1 0,-1-1-1,0 1 1,1-1 0,-1 0 0,1 1 0,-1-1 0,1 0 0,-1 0 0,1 1 0,34 20-1655,3-5-317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754 4 8617,'-4'-1'1169,"-2"0"-1047,-1 0 1,0 1-1,0 0 1,0 0-1,0 0 1,0 1-1,0 0 1,0 1 0,0-1-1,1 1 1,-1 0-1,0 1 1,1 0-1,-9 5 1,-5 4 27,2 1 0,-1 0 0,-21 22 0,7-1 57,0 2-1,-46 67 0,43-53-83,-32 44 166,4 4-1,4 2 1,-79 184 0,133-268-220,0 1 1,1-1 0,1 1 0,1 0 0,-3 29-1,6-41-41,0 0 0,0 0-1,0 0 1,0 0-1,1-1 1,0 1-1,0 0 1,1 0 0,-1-1-1,1 1 1,0-1-1,0 1 1,0-1 0,1 0-1,-1 0 1,7 7-1,-5-7-8,0 0 0,1-1 0,-1 1-1,1-1 1,0 0 0,0-1-1,0 1 1,0-1 0,0 0 0,0 0-1,1 0 1,-1-1 0,1 0 0,7 1-1,7-2-2,0 0 0,-1-2 0,1 0 0,-1-1 0,26-7 0,-38 8-12,35-8-302,-1-2 0,71-32 0,-61 19-2036,79-52 0,-36 10-1668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1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0 367 7025,'7'9'1106,"62"77"692,-3 4 0,61 112 0,-100-150-1527,-3 0 1,36 110 0,14 120-131,-56-207-127,22 123-23,-29-163-703,-9-30-308,-5-53-2521,-6 0 1977,-2 0-1,-19-49 1,-43-91-527,25 68 1716,35 87 327,-79-195 934,-51-106 4209,134 308-4659,1 1-1,1-1 1,1 0 0,1-1 0,-2-43 0,6 55-292,1 1 0,1 0 1,0 0-1,1-1 1,1 1-1,0 0 1,1 1-1,0-1 0,1 1 1,1-1-1,0 1 1,8-12-1,5-3 272,-8 18-119,-7 7-285,5-3 63,0 0 0,0 1 0,1 0 1,11-5-1,-17 9-38,0 0-1,0 0 1,-1 0 0,1 0-1,0 1 1,0 0 0,0 0-1,0 0 1,0 0 0,0 0-1,0 1 1,0-1 0,-1 1-1,1 0 1,0 1 0,0-1-1,3 2 1,1 2 23,0 0 0,-1 1 0,0 0 0,0 0 0,0 0 0,-1 1 0,0 0 0,0 0 0,0 1 0,-1 0 0,0 0 0,-1 0 0,0 0 0,0 1 0,-1-1 1,0 1-1,2 9 0,3 17 13,-2-1 0,-1 1 0,0 41 0,-5-40-64,-1 1 1,-2-1-1,-14 70 0,-41 105-40,45-176-568,-2 0 1,-27 48-1,38-76-1230,-3-5-922,-29 8-719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2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0 139 6437,'3'11'1172,"22"116"1016,-12-51-1281,4-1-1,28 77 0,-32-121-703,0 0-1,3-1 0,20 31 0,-25-45-145,1 0 1,0 0 0,2-1-1,-1-1 1,2 0-1,25 18 1,-32-27-46,0 0 0,0 0 0,1-1 0,-1 0 1,1 0-1,0-1 0,1 0 0,-1-1 0,0 0 0,1-1 1,-1 1-1,1-2 0,13 0 0,-19 0-11,-1-1 0,1 1 0,-1-1 0,1 0 0,0 0 1,-1-1-1,0 1 0,1-1 0,-1 1 0,0-1 0,4-3 0,3-3 1,-1-1 0,1-1 0,-2 0 0,1 0 0,-1 0 0,-1-1 0,0 0 0,0-1 0,-1 1 0,-1-1 0,0-1 0,6-23 0,-4 8 3,-1-1 0,-1 0 0,-2 0-1,-1 0 1,-1-30 0,-4 15-9,-1 0 1,-13-49-1,-28-85 210,37 150-101,-33-88 930,37 107-265,5 20-583,3 14-58,1 0 0,2 0 1,0-1-1,1 0 0,2 0 0,0-1 0,17 28 1,-10-24-171,1-1 0,1-1 1,1-1-1,1 0 1,45 38-1,-47-48-255,21 20-3099,-5 1-401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0 9965,'0'0'1706,"3"6"-797,1 1-680,-1 0 0,-1 0 0,1 0 0,-1 0 0,-1 1 0,1-1 0,-1 1 0,0-1 0,-1 14 0,-6 81 1001,4-83-1030,-27 223 840,5-52-946,16-129-472,-3-1-1,-3 0 1,-2-1-1,-29 67 0,34-99-887,-27 47-1,31-62 505,-1-1-1,0 0 1,0-1 0,-1 0 0,0 0-1,-16 11 1,-25 10-2966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1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2847 521 8489,'-8'-1'867,"-22"-5"-191,28 6-645,0 0 1,0 0-1,0-1 1,0 1-1,0-1 1,0 1-1,0-1 1,0 0 0,0 0-1,0 0 1,1 0-1,-1 0 1,0 0-1,-2-3 1,-1 0 18,4 4-45,0-1 0,1 1 1,-1-1-1,1 1 0,-1 0 0,0-1 0,1 1 1,-1-1-1,1 1 0,-1-1 0,1 1 0,0-1 0,-1 0 1,1 1-1,-1-1 0,1 0 0,0 1 0,-1-2 1,-5-11 19,0 0 0,0-1-1,1 1 1,1-1 0,0 0 0,1 0 0,1-1 0,0 1 0,1-1 0,1 1 0,0-1 0,0 1 0,2-1 0,4-21 0,0 16 19,1 1 0,1 0 1,0 1-1,2 0 1,0 0-1,1 1 1,18-23-1,-23 33-29,1 0 1,-1 0-1,1 0 0,0 1 1,1 0-1,-1 1 1,1-1-1,0 2 0,1-1 1,-1 1-1,1 0 0,0 1 1,0 0-1,0 0 1,0 1-1,0 0 0,1 1 1,10-1-1,-5 3 101,0 0-1,0 1 1,-1 0 0,1 1-1,0 1 1,-1 0 0,0 1-1,0 1 1,0 0 0,25 16-1,-32-18-85,0 1 0,0 0 1,-1 0-1,0 1 0,0 0 0,0 0 0,0 0 0,-1 1 0,0 0 0,-1 0 0,1 0 0,-1 0 0,-1 1 1,0 0-1,0 0 0,0 0 0,-1 0 0,0 0 0,0 0 0,-1 1 0,0 9 0,-2-3-24,0 1-1,-1-1 1,-1 0-1,-1 0 1,0 0-1,-1-1 0,0 1 1,-2-1-1,1 0 1,-2-1-1,1 1 1,-12 13-1,-5 3-15,-1 0-1,0-2 1,-53 42 0,42-40-33,-1-1 1,-2-3 0,-1-1-1,-49 23 1,68-38-59,-1-1-1,0-1 1,0-1-1,0-1 1,-1-1 0,0-1-1,0-1 1,0-1 0,0-1-1,-31-3 1,41 1 5,1-1-1,-1-1 1,1 0 0,-1-1 0,1 0-1,0-1 1,1-1 0,-1 1 0,1-2-1,0 0 1,1 0 0,0-1 0,-11-10 0,-2-5-1,1-2 0,2-1 1,1 0-1,-19-33 1,23 34 121,11 19 566,-1 18-144,-24 73 187,-25 68 388,19-82-630,-2-1-1,-3-2 0,-3-2 0,-3-1 1,-3-3-1,-69 69 0,32-47 67,-4-5 0,-3-3-1,-149 91 1,169-122-308,-1-4 0,-3-3 1,-1-3-1,-2-4 0,-151 39 0,199-64-116,0-1 0,-1-1 0,0-2 0,1-1 0,-1-1 0,0-2-1,-64-13 1,79 11-34,1-1 0,0-1-1,0-1 1,1 0 0,-1-1 0,-26-19-1,32 19-21,0-1-1,1 0 0,0-1 1,0 0-1,1-1 1,0 0-1,1 0 0,0-1 1,-9-20-1,7 8-550,1 0 1,0-1-1,2 0 0,2 0 1,0-1-1,1 0 0,2 0 1,0 0-1,2 0 0,4-40 1,15-33-2951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0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9853,'0'0'440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0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1 523 11633,'0'0'388,"51"-45"-296,6 2-28,9-7-52,6-3 24,2-5-36,-11 2-12,11-2-40,-17 5-988,-5 0-976,-1 0-1180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3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7060 0 2604,'0'0'560,"-1"5"85,-4 10-350,0 0 0,-2-1 0,1 1 1,-1-2-1,-1 1 0,-1-1 0,-17 21 0,-4-1 58,-51 45 0,-36 18-163,-189 117 0,252-178-152,-357 227 181,74-47-82,-981 668 387,998-665-539,-405 243-24,-635 297-3,764-431 4,413-225 11,-396 204-10,468-255 20,-208 90 39,220-97-21,94-42 42,1 0-5,-9 3 26,10-4 896,3 1-940,-1 0 0,1 1 0,0-1 0,-1 0 0,1 0 0,-1 0 0,1 0 0,-1-1 0,-2 4 0,-2 10 81,3 4-35,2-1 0,0 1 0,1 0 1,1 0-1,1-1 0,0 1 0,7 20 0,-1 0-16,53 205 61,-23-98-93,-31-114-14,64 304 37,-60-257-71,-11-73 35,1 0-7,3 19 8,-3-19 46,5-12-2671,32-25 2638,123-64 13,-86 54 1,17-10 65,149-89-181,107-77 92,1 1 54,-272 168-50,275-156 177,-215 127-59,533-273 364,-191 104 102,313-157-414,-284 148-128,-174 90-39,215-115 13,-392 187-29,30-17 5,-109 73 31,-64 29-35,32-19-10,14-10 42,101-53-11,-145 79-22,27-14 16,105-48 303,-140 69-29,-1-1 16,27-16 12,-27 15 1832,0 1-2081,25-17-14,-25 17-10,0-4-21,33-34-18,-33 33 0,29-39 51,-29 40-16,-4 4 11,1-1 0,-1 0 0,-1 0 0,7-12 0,7-16 14,-1-1 0,17-60 0,-20 32-63,3 0-1,2 2 0,34-75 1,90-131 37,-76 149-34,-21 36 17,-23 41-3,-2 0 1,-2-2-1,19-64 0,-34 87 75,-3-75 63,-3 76-136,0 3-14,-1-2 1,0-1-1,-1 0 0,-1 1 0,-1 0 0,-15-30 0,15 38-9,-17-29-2,17 28 1,3 5 3,1 0 0,-1-1 0,1 0-1,-3-9 1,-8-17-4,11 24 14,-1 1-13,-1 0 17,2 4 3,1-1-1,0 1 1,0 0-1,0-1 1,0 1 0,1-1-1,-1-4 1,-2-1 52,-6-30 877,5 8-942,3 24-4,2 7 22,0 0 3,0-1 1,0 1-1,0-1 1,0 1-1,0 0 0,-1-1 1,1 1-1,-1 0 1,1-1-1,-1 1 0,1 0 1,-1 0-1,0 0 0,-1-2 1,-4-8-1274,5-1-2821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45 4020,'0'-7'1216,"0"-31"3845,-4 43-4212,0 3-680,-1 1 0,1-1 0,1 1 0,0-1 1,0 1-1,0 0 0,1 0 0,1 1 0,-2 15 0,2 2 114,1-1-1,5 39 1,0-32-45,1 0 0,2-1 0,23 59 0,55 89 196,-60-136-388,2-1 0,1-2 0,37 39 0,112 105 32,5 5-878,-169-173-116,0 1 1,-2 0-1,0 1 1,11 22 0,-2 6-3240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4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4480,'8'-11'239,"-6"8"-107,0 1 0,0-1 0,0 0 1,0 1-1,1 0 0,-1 0 0,1 0 1,-1 0-1,5-3 0,-1 0 164,-4 3-151,0 0 1,0 0-1,0 0 0,1 1 0,-1-1 0,1 1 0,-1-1 1,1 1-1,-1 0 0,7-2 0,2 0 156,0 0 0,0 0 0,0 1 0,1 1 0,-1 0 0,1 0 0,-1 1 1,0 1-1,1 0 0,13 3 0,-9 0 59,1 2 0,-1 0 0,-1 0-1,1 2 1,21 13 0,-12-5 19,0 2 1,24 23-1,-19-12-73,50 64 0,18 42-257,-53-71-70,18 37-661,-41-65-912,41 55 1,0-24-1820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20 271 8521,'0'0'2448,"9"-7"-2421,-1-1-21,-2 2-5,1 1 1,-1 0-1,1 0 1,0 0-1,0 1 0,0 0 1,1 1-1,0-1 0,15-4 1,-13 7 1,-6 1-1,-1-1 0,1 1 0,0-1-1,0 0 1,-1 0 0,1-1 0,-1 1 0,1-1 0,3-2 0,22-10 0,-22 11 14,-1-4-21,19-20 21,-25 27-16,1-1 0,0 0 0,0 0-1,-1 0 1,1 1 0,0-1 0,-1 0 0,1 0 0,-1 0 0,1 0 0,-1 0-1,0 0 1,1 0 0,-1-2 0,10-33 38,-9 34-24,0-1 0,0 1 0,-1-1 0,1 1-1,-1-1 1,1 0 0,-1 0 0,0 1 0,0-1 0,0 0 0,-1-4-1,-1-10 342,-7 10-297,-29-17-40,37 23-20,0 1 1,0-1 0,0 0 0,0 1 0,0-1-1,0 1 1,0-1 0,0 1 0,0 0-1,0-1 1,0 1 0,0 0 0,0 0-1,0 0 1,0 0 0,0 0 0,0 0-1,0 0 1,0 0 0,-1 0 0,-55 6-1,52-5-24,-1 0 0,1 1 1,0 0-1,0-1 0,0 1 1,0 1-1,-9 4 0,-27 26-1138,40-32 958,-1 0 0,1 0 0,0 1 0,0-1 0,-1 0 0,1 1 0,0-1 0,0 1 0,1-1 0,-1 1 1,0-1-1,0 3 0,-28 56-3439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89 191 3500,'0'0'9721,"-5"1"-9536,-14 2-45,14-2 537,3-6-569,-8-16-63,4 9-27,0-1 1,1 0-1,-4-15 0,4 6 20,-3-28 0,8 48-31,0 1 0,0-1-1,0 0 1,0 1 0,0-1 0,-1 1 0,1-1 0,0 1 0,-1-1 0,1 1 0,-1-1 0,0 1 0,0-2 0,-1-1 20,0-1 245,2 11-300,1 16 128,1-1 0,1 0 0,7 28-1,24 68 459,-24-87-429,9 26 21,3 0 1,3-2-1,2 0 0,2-2 1,2-1-1,41 49 0,-2-13-92,5-4 0,113 98-1,-114-116-114,73 68-961,-57-37-3209,-44-43 90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7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669 315 3296,'6'85'2130,"0"-80"-1656,19 14-99,-25-18-365,1-1 1,-1 1 0,1-1-1,-1 1 1,1-1 0,-1 0-1,1 1 1,-1-1 0,1 0 0,-1 0-1,1 1 1,0-1 0,-1 0-1,1 0 1,0 0 0,-1 0-1,1 0 1,-1 0 0,1 0 0,0 0-1,0 0 1,12 0 48,1-1 1,19-4 0,-22-2-30,-4 1-21,-3 4-10,-1-1 0,1 0-1,-1 0 1,0 0-1,0 0 1,-1 0 0,6-8-1,1-1-3,0-2-1,0 1 1,-2-1-1,0-1 1,0 1-1,-1-1 1,-1 0 0,0-1-1,3-23 1,-7 10 55,-1-1 0,-2 1 1,-6-38-1,5 49 63,3 16-42,0 0-1,0 0 1,0 0-1,-1 0 1,1 0-1,-1 0 1,0 0-1,1 0 1,-1 0-1,0 0 1,0 1 0,-2-4-1,-1 0 100,2-1 621,-6 16-142,-2 3-437,1 2 0,0-1 1,0 1-1,2 0 1,0 1-1,-7 20 0,-28 118 682,-39 263 1,44-185-881,36-206-9,1-21 72,-5-9-98,-11-10-5,1-1 0,0 0 0,1-1 0,0-1 0,-12-21 0,-28-34-12,-43-39 20,97 109 17,-1 1 1,0 0 0,0 0-1,-1 0 1,1 1 0,0-1-1,0 0 1,0 0 0,-1 1-1,1-1 1,0 0 0,-1 1-1,1-1 1,0 1 0,-1 0-1,1-1 1,-1 1-1,1 0 1,0 0 0,-1 0-1,1 0 1,-1 0 0,1 0-1,-1 1 1,-1-1 0,1 1-1,0 1 1,-1-1-1,1 0 1,0 1-1,0-1 1,0 1-1,0-1 1,0 1-1,0 0 1,0 0-1,-1 3 0,-13 18 13,2 2-1,2 0 0,0 0 0,1 1 0,-8 33 0,9-31 10,-102 348 231,13-37-1349,94-318 685,-5 10-3015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7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1 364 6665,'51'0'592,"1"-8"-120,-1-8-204,-2-13-108,11-3-160,5-13 28,-7-5-56,-7-11-728,-2 0-1000,-4 0-581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 7597,'-43'-8'2008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8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2012 291 5637,'21'28'530,"2"-2"0,0-1 1,33 27-1,-50-47-496,0 0-1,-1 0 0,1 1 1,5 7-1,2 3-21,19 15 48,-18-23-48,-9-6-5,-2 0-5,0-1-1,0 1 1,0-1-1,1 0 1,-1 0-1,0-1 1,1 1 0,-1-1-1,0 1 1,1-1-1,-1 0 1,1 0 0,-1-1-1,1 1 1,-1-1-1,0 1 1,1-1-1,4-2 1,-2 2-7,-4 0 3,0 1 0,0-1 1,0 0-1,-1 1 0,1-1 0,0 0 1,0 0-1,0 0 0,-1 0 0,1 0 1,0-1-1,-1 1 0,1-1 1,-1 1-1,0-1 0,2-1 0,5-6-29,0 0-1,-1-1 1,1 0-1,-2 0 1,0-1-1,0 0 0,-1 0 1,0 0-1,-1 0 1,4-17-1,-5 12-3,0 0 0,-1 0 0,-1 0 0,-1 0 0,0 0 0,-1 1 0,-1-1 0,0 0 0,-1 0 0,-6-17 0,1 10 177,-2 0 1,0 0-1,-1 1 1,-1 0 0,-25-31-1,37 52-128,0 1-1,0-1 1,-1 1 0,1 0-1,-1-1 1,1 1 0,0 0-1,-1-1 1,1 1 0,-1 0-1,1-1 1,-1 1 0,1 0-1,0 0 1,-1 0 0,1-1-1,-1 1 1,0 0 0,1 0-1,-1 0 1,1 0 0,-1 0-1,1 0 1,-1 0 0,1 0-1,-1 0 1,0 0 0,-5 0 56,0 0 1,1 0 0,-1 0-1,0 1 1,0 0 0,0 0-1,1 0 1,-1 1 0,0-1 0,1 2-1,-1-1 1,1 0 0,0 1-1,0 0 1,0 0 0,-7 7-1,-16 14 203,1 1-1,-42 50 0,-41 69 23,60-76-177,50-68-117,-119 158 177,-144 147 1,177-220-166,-3-5 0,-139 97 1,205-161-22,-1-1-1,-1-1 1,0-2 0,-1 0 0,0-1 0,0-2 0,-29 6 0,43-12-18,-1-1 0,0 0 1,0-1-1,0-1 1,0 0-1,0-1 1,0 0-1,0-1 0,0 0 1,1-1-1,-1-1 1,1 0-1,0 0 1,0-1-1,0-1 0,0 0 1,-13-10-1,-17-17-63,-54-55 0,57 50 184,-47-36 0,86 74-93,-1 0 0,1 0-1,0-1 1,0 1 0,-1 0-1,1 0 1,0 0-1,-1-1 1,1 1 0,0 0-1,-1 0 1,1 0 0,0 0-1,-1 0 1,1-1 0,-1 1-1,1 0 1,0 0 0,-1 0-1,1 0 1,0 0-1,-1 0 1,1 0 0,-1 1-1,0-1 1,-3 1 20,-1 1 0,1 0 0,-1 0 0,1 0 1,0 1-1,0 0 0,0-1 0,0 2 0,0-1 0,1 0 0,-1 1 0,1-1 0,0 1 0,0 0 1,0 0-1,-3 6 0,-8 15 72,-17 42 1,27-58-96,-113 301 233,37-86-982,53-149-447,15-40-1011,-18 38 0,26-66-104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8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7373,'42'-29'752,"1"0"-344,3 10-256,-3 6 52,14 5-236,-20 8 112,6 13-72,0 40-380,-20 3-932,-18 2-837,-19 3-215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1 377 7373,'0'0'2048,"51"-37"-1820,0-8-36,1 0-48,-4-8-112,4 0-120,-9 0-1256,-6 3-1180,0 10-381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608 139 3768,'0'0'110,"-1"6"-52,-2 19-50,-3-12 66,-13 15 186,6-15 213,4-7-290,3-2-37,1 0-1,0 0 1,0 0 0,0 1 0,-5 6 0,1-3-18,4-4-56,1 0 0,0 1 0,-1 0 1,1-1-1,-5 10 0,2-7 4,5-3-20,-1-1 1,0 0-1,1 1 0,0-1 0,-1 1 0,2-1 0,-4 8 0,-2 6 147,2 0 0,0 1 0,0 0 0,2 0 0,-2 28 0,6-23-17,2 0 0,0 0 0,7 22 0,-5-23 264,0 0 1,2 44-1,-8-56-350,0 0 0,0-1 0,-1 1 0,-1 0 0,0-1 0,0 1 0,0-1 0,-1 0 0,-1 0 0,-9 14 0,12-19-42,0 0-1,0-1 0,0 1 0,-1-1 1,0 0-1,1 0 0,-1 0 1,0 0-1,-4 2 0,-4 4 69,-20 17 273,17-18 2,4-5-289,1-1 1,-1 0 0,1 0 0,-1-1-1,-18 0 1,23-1-67,-1 0 0,1-1 0,0 0 0,0 0 0,-1 0-1,1 0 1,0-1 0,0 0 0,0 0 0,1-1 0,-1 1 0,0-1 0,1 0-1,-7-5 1,1-3-16,0 0 0,1-1 1,0 0-1,0-1 0,1 0 0,1 0 0,-8-21 0,-31-102-21,30 64-454,2-1 0,4-1 0,-1-100-1,11 139-1257,1 0 0,10-61 0,-1 28-1940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1 4952,'0'0'4805,"-6"2"-4752,-78 30 34,42-17 18,-47 23-1,76-30-26,-1-1 0,1 2 0,1 0 0,-1 0 0,1 1 0,1 0 0,-14 17 0,10-6 39,0 1-1,1 0 1,1 1 0,2 0 0,0 1 0,-10 35 0,3 1 162,-14 96 1,7 35-62,20-151-226,-10 41-1,13-75-352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29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5721,'57'13'996,"-12"0"364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1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140 5689,'0'0'1120,"-5"1"-772,-14 5-43,19-6-297,0 0 0,-1 0 0,1 0 0,0 0 0,-1 0 0,1 0 0,0 0 0,-1 1 0,1-1 0,0 0 0,-1 0 0,1 0 0,0 0 0,0 1 0,-1-1 0,1 0 0,0 0 0,0 1 0,-1-1 1,1 0-1,0 1 0,0-1 0,0 0 0,0 0 0,-1 1 0,1-1 0,0 1 0,-4 7 137,-1 1 0,2-1 0,-1 1 1,1 0-1,1 0 0,-3 14 0,8-12 94,33 37 51,-26-41-212,49 13-42,-47-21-76,-5 0 34,-4 0 3,-1 1 0,1-1-1,-1 1 1,0-1-1,1 0 1,-1 0 0,0 0-1,0 0 1,0 0-1,1-1 1,-1 1 0,1-2-1,64-44-42,-61 42 299,-2 0 288,9-14 102,-10 14 153,-211 66 421,117-29-1025,-136 28 0,177-51-204,0-2 1,-1-2-1,0-2 1,-72-5 0,107 0-148,1 0 1,-1 0 0,0-2-1,1 0 1,-1-1 0,-18-8-1,29 11 78,1-1 0,0 1 0,0-1 0,0 0 0,0 0 0,0 0 0,1 0 0,-1-1 0,1 0 0,-5-6 0,7 7 47,-1 0 0,1 0 0,-1-1 0,1 1 0,0 0 0,1-1 0,-1 1 0,0 0 0,1-1 0,0 1 0,0-1 0,0 1-1,0-1 1,0 1 0,1 0 0,1-7 0,3-5 3,0 1-1,1-1 1,0 1-1,1 0 1,1 0-1,1 1 1,-1 0-1,12-12 1,-6 9 59,1 0 0,0 2 0,1 0 0,0 0 0,27-16 1,-37 26 141,-4 3-44,0 0-1,0-1 0,1 1 0,-1 0 1,0 0-1,0 0 0,1 0 0,-1 0 0,0 1 1,1-1-1,4 0 0,-4 11 730,2 6-619,0 1-1,-1-1 1,0 1 0,-2 0 0,0 1 0,-1-1-1,0 0 1,-4 28 0,-5-10 3,-1-1 0,-2 0 0,-2 0 0,-24 47 0,24-59-281,0 0 1,-1-1 0,-2-1-1,0 0 1,-1-1 0,0 0-1,-2-2 1,0 0-1,-27 17 1,27-21-664,0-1 0,-2 0 0,1-2 1,-2 0-1,1-2 0,-1 0 0,0-1 0,-1-2 0,0 0 0,-28 2 0,-11-8-2698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30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6393,'0'0'1172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30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 3284,'0'0'744,"43"32"1849,-6 5-1161,-9 0-116,-5 3-252,-9 8-384,-8 15-308,-12 6-112,-2 8-192,-21 8 36,1 5-104,-9 5-180,-15 3-508,4-13-552,-4-8-532,1-19-220,8-13 175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30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878 1 2732,'0'0'400,"7"5"36,24 14-1,-28-18-349,-1 1-1,1-1 1,0 1-1,-1 0 1,1 0 0,-1 0-1,0 0 1,0 1-1,0-1 1,0 0 0,3 5-1,0 1 159,18 15 906,2 6-270,-23-25-810,4 2 25,-1 0-1,-1 0 1,1 1 0,-1-1 0,0 1 0,-1 0 0,1 0 0,-2 1 0,1-1 0,-1 1 0,0-1 0,2 17-1,-5-12 1,0 0-1,0 0 0,-2 0 1,1 0-1,-2-1 0,1 1 0,-2-1 1,1 0-1,-2 0 0,1 0 1,-12 15-1,-5 3 34,-1 0 0,-38 36 0,-11 3 23,-4-4 1,-2-3-1,-93 56 0,117-84-47,-63 29 0,85-47-223,0-2 0,-1-2-1,-54 12 1,80-21-119,1-1-1,0 0 1,0-1 0,-1 1-1,1-1 1,-1-1-1,1 1 1,0-1 0,0 0-1,-1 0 1,1-1 0,0 0-1,-8-3 1,-29-22-2376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31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1061 53 2968,'146'-53'6523,"-148"62"-6080,-1 8-397,-1 1 0,-1-1-1,-1 0 1,0-1 0,-1 1-1,-1-1 1,0-1 0,-11 16 0,-23 24-92,-2-2 1,-51 48-1,-113 82-121,177-158 78,-1-2-1,-1-1 0,-2-2 1,0-1-1,-62 23 0,97-42 79,-1 1 0,1-1 0,-1 0 0,1 0-1,-1 0 1,1 0 0,-1 1 0,1-1 0,-1 0 0,1 0 0,-1 0-1,1 0 1,-1 0 0,1 0 0,-1-1 0,1 1 0,-1 0-1,1 0 1,-1 0 0,1 0 0,-1-1 0,1 1 0,-1 0-1,1 0 1,-1-1 0,-6-2-9,1-1 1,-1 1-1,1-1 0,0-1 1,0 1-1,1-1 0,-1 0 0,1 0 1,0-1-1,0 1 0,1-1 1,0 0-1,0 0 0,0-1 1,-2-6-1,-1-4 13,2 1 0,0-1 1,1-1-1,1 1 0,0-1 0,0-27 0,3 39 264,-4 15-97,-37 80-179,-4-3-1,-63 93 1,7-36-2990,43-70 560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31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2560,'0'0'3111,"-7"0"-2725,-24 0-777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6:32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1768,'0'0'6484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4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117 157 7349,'0'0'4061,"2"-6"-4008,7-15 32,-6 16 803,-3 11-776,-5 310 903,0 121-270,13-5-384,-6-292-285,-7 0-1,-26 158 0,30-292 95,-6-6-143,5-1-29,-1 1 0,0-1 1,0 1-1,0-1 0,0 0 0,0 0 0,1 0 1,-1 0-1,0-1 0,1 1 0,-1-1 0,1 0 0,0 1 1,-1-1-1,1 0 0,0 0 0,0-1 0,0 1 1,1 0-1,-1-1 0,0 1 0,1-1 0,0 1 1,-2-5-1,-2-6-13,0 0 1,1 0 0,1 0 0,0-1 0,0-16-1,-3-80-109,6 109 122,2-260-486,41-312 1,-26 453 412,46-173 1,-53 257 63,2 1 0,1 0 0,2 1 1,38-62-1,-45 83 11,1 0-1,1 0 1,0 1-1,1 1 1,0 0 0,0 0-1,1 1 1,1 0 0,0 1-1,0 1 1,1 0 0,0 1-1,29-11 1,-33 15 8,0 1-1,0 0 1,1 0 0,-1 1-1,1 0 1,-1 1 0,1 1-1,-1-1 1,1 1 0,18 6 0,-15-3 12,0 1 0,-1 0 0,0 1 1,0 0-1,-1 1 0,0 1 0,16 12 0,-10-4 58,-1 0 0,0 2 1,-1-1-1,-1 2 0,0 0 0,-2 1 0,0 1 0,-2 0 0,14 32 0,-18-35-13,-1 1 0,-1 0 0,0 0 0,-2 0 0,0 0 0,-1 1 0,-1-1 0,-1 1 0,-1 0 0,0-1 0,-2 1 0,0-1 0,-1 0 0,-1 0 0,-12 30 0,3-15-33,-2-1 1,-2-1 0,0 0-1,-3-1 1,0-1 0,-44 46 0,16-26-47,-1-3 0,-93 67 1,-9-18-495,123-80-771,-1-1 0,-1-2-1,-35 11 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5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0 388 4044,'10'-2'1427,"101"-12"1351,125-19 90,528-135-1126,-154 30-1678,-558 127-85,-14 3-154,43-5-1,-74 12-297,-63 10-7419,3 3 5978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6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1965 1251 3012,'0'0'4461,"-12"6"-3839,-26 14-228,-75 26 1,-59 9-197,86-28-159,-890 234 57,960-257-97,-193 39 34,178-38-26,-1-2 0,0-1 0,0-2 1,-50-6-1,74 5-11,0 0-1,0-1 1,0 0 0,1 0-1,-1-1 1,1 0 0,0 0 0,0-1-1,0 0 1,0 0 0,-10-8-1,14 8 3,-1 1-1,1-1 1,0 0-1,1 1 0,-1-1 1,1 0-1,-1-1 1,1 1-1,1 0 0,-1-1 1,0 1-1,1-1 1,0 1-1,0-1 0,0 1 1,1-1-1,0 0 1,0 0-1,0 1 0,1-9 1,3-8 3,0 1 1,1 0-1,2 0 0,0 0 1,1 1-1,11-22 1,73-105-8,71-59-84,-76 101 143,-78 92-31,141-190 416,-126 166-377,64-112 618,-36 60-313,3 1 1,4 4-1,90-99 1,-77 88 294,-71 93-629,1 0 0,-1-1 0,0 1 0,0-1 0,1 1 0,-1-1 0,0 1 0,0-1 0,-1 0 0,1 1 0,1-3 0,0-1 50,0 0 611,-1 19-555,2 140 720,-18 164 0,-1 34 226,44 303-144,-18-572-952,4 0 0,3 0 0,4-2 0,4 0 0,61 136 0,-4-57-2303,-31-65-2698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518 474 3524,'-22'12'511,"-1"-1"-1,-1-1 0,1 0 1,-2-2-1,-44 9 0,50-14-245,-1-1 0,1 0 0,-1-2 0,1 0 0,-1-2 0,1 0-1,0-1 1,-25-6 0,1-7-20,42 16-241,0 0 0,0-1-1,0 1 1,1 0 0,-1-1 0,0 1 0,0-1 0,1 1 0,-1-1 0,0 1 0,1-1-1,-1 1 1,0-1 0,1 0 0,-1 1 0,1-1 0,-1 0 0,1 0 0,0 0 0,-1 1-1,1-1 1,-1-1 0,-5-8-3,1-1-1,0 0 1,0 0-1,1 0 1,1 0-1,0-1 1,0 1-1,1-1 1,-1-14 0,5 12-12,0 0 1,0 0 0,2 0-1,-1 1 1,2-1 0,0 1-1,0 0 1,2 0-1,-1 0 1,17-21 0,-9 14-12,2 1 1,0 0 0,1 1-1,1 1 1,29-21-1,-34 28 25,1 1 0,0 1-1,1 0 1,-1 1-1,1 0 1,1 1-1,-1 1 1,1 1-1,0 0 1,0 1-1,24-2 1,-30 5 27,0 0 0,0 0 1,1 1-1,-1 1 1,0 0-1,0 0 1,0 1-1,-1 0 0,1 1 1,-1 0-1,0 0 1,0 1-1,0 0 1,0 1-1,-1 0 0,0 0 1,0 1-1,-1 0 1,10 12-1,-3 0 36,-1 0-1,-1 1 1,0 0-1,-2 1 1,-1 0-1,0 1 1,-2 0-1,0 0 0,-1 1 1,-2-1-1,0 1 1,0 28-1,-2-8 7,-2 0-1,-2 0 1,-2 0-1,-1-1 1,-20 75-1,1-40-28,-4-1 0,-2-2 0,-62 108 0,31-80-12,-128 162-1,-53 3 48,239-264-77,-30 29 68,60-57-52,34-24-1,-55 43-14,48-35 9,1 3-1,2 1 1,1 3 0,85-35 0,-97 50-2,2 3 0,0 2 1,0 1-1,1 3 0,1 2 0,79-2 0,-70 10-317,0 2-1,0 3 0,63 14 0,-69-7-1173,0 3 0,-2 1-1,74 35 1,-58-19-426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1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 10665,'0'0'900,"-14"61"-44,-1 8-188,-5 5 40,3 8-256,3 8-88,-6 0-276,11 3-60,-5 2-8,0-7-180,-9 2-588,-6 0-704,-5-16-1564,-3-5-1093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7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383 178 7713,'-7'-1'71,"0"1"0,0 0 0,1 1 0,-1-1 1,0 1-1,0 1 0,1-1 0,-1 1 0,0 0 0,1 1 1,0-1-1,0 1 0,0 1 0,0-1 0,0 1 0,-6 5 1,-5 6 118,0 1 0,1 1 0,-21 29 0,13-16 47,2 2 0,1 1 0,2 1-1,-20 47 1,28-54-93,1 2-1,1-1 0,2 1 0,1 1 0,1-1 1,-1 37-1,6-53-92,0-1 0,0 1 1,2-1-1,-1 0 0,2 0 0,-1 0 1,2 0-1,-1 0 0,2 0 1,8 16-1,-8-19-31,1-1 1,0 1-1,0-1 1,1 0-1,0-1 1,1 1-1,0-1 1,0-1-1,0 0 1,1 0-1,-1 0 1,18 7 0,-9-6-12,0-1 0,0-1 0,1 0 0,0-1 0,0-1 0,33 1 0,-7-4-7,75-9 1,-69 1-4,0-2 0,-1-2-1,0-2 1,-1-2 0,0-2 0,49-28-1,-59 26-14,-1-2 0,-1-1 0,-1-3 0,-1 0 0,-1-2 0,-1-2 0,44-53 0,-60 61-13,-2 0 0,0-1 0,-1-1 0,-1 0 0,-1-1 0,-2 0 0,0 0 0,-1-1 1,-2 0-1,-1-1 0,-1 1 0,-1-1 0,-1 0 0,-2 0 0,-3-29 0,3 41 21,-2 1 1,0 0-1,0 0 0,-1 0 0,-1 1 0,-1-1 0,-8-17 1,10 25 7,0 0 0,-1 0 0,0 1 0,0-1 0,-1 1 0,1 0 0,-1 0 0,0 1 0,0 0 0,-1-1 0,1 2 0,-1-1 0,0 1 0,0 0 0,0 0 0,0 0 0,-11-2 0,4 2 2,-1 1-1,1 0 0,-1 1 1,0 1-1,1 0 0,-1 1 1,1 0-1,-1 1 1,1 1-1,-24 7 0,-2 3 7,1 2-1,-51 28 0,22-5 19,1 2 0,-96 78 0,116-80-294,3 3 0,1 1 0,-71 93 0,99-116-451,1 0 1,1 1 0,1 1 0,0 0-1,-8 26 1,7 8-2494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346 208 5965,'-4'-7'629,"-12"-28"708,8 30-821,-22-13-128,29 18-375,0-1 0,1 1 0,-1-1 0,0 1 0,0-1 0,0 1 0,1 0 0,-1 0 0,0-1 0,0 1 0,0 0 0,0 0 1,0 0-1,1 0 0,-1 0 0,0 0 0,0 0 0,-1 0 0,-6 1 25,0 0 0,1 0 0,0 1 1,-1 0-1,1 0 0,0 1 0,0-1 0,0 2 1,0-1-1,1 1 0,-1 0 0,1 0 0,0 1 1,0 0-1,0 0 0,1 0 0,0 1 0,0 0 1,0 0-1,-6 12 0,-9 18 41,1 1 0,2 0 1,2 2-1,2 0 0,1 0 1,2 1-1,1 1 0,3-1 0,1 1 1,1 58-1,4-73-70,2-1 1,0 1-1,2-1 0,1 0 1,15 49-1,-16-63-6,0 0-1,1-1 1,0 1 0,1-1 0,0 0-1,1-1 1,-1 1 0,2-1 0,-1-1-1,1 1 1,1-1 0,0-1 0,0 0 0,0 0-1,16 9 1,-11-11-1,-1 1 1,1-2-1,0 0 1,0 0-1,1-2 0,-1 0 1,1 0-1,-1-1 1,1-1-1,0-1 0,-1 0 1,1 0-1,-1-2 1,1 0-1,23-8 0,-14 2 3,-1 0 0,0-2 0,-1 0 0,0-2 0,0 0 0,-2-2 0,0 0 0,26-25 0,-25 17-10,0-1-1,-2-1 1,-1 0 0,0-1 0,-2-1 0,-1-1 0,-2 0 0,0-1-1,-2 0 1,-2-1 0,0 0 0,6-43 0,-10 38 50,-1-1-1,-2 1 1,-2-1 0,0 0 0,-3 1-1,-1-1 1,-2 1 0,-1 0 0,-1 0-1,-20-49 1,25 76-28,-1 0 0,1 1 0,-1-1 0,-1 1 0,1 0 1,-1 0-1,0 0 0,-1 1 0,0 0 0,-11-10 0,13 13-10,-1 0 0,1 1-1,-1 0 1,0-1 0,0 1 0,0 1 0,0-1 0,-1 1-1,1 0 1,0 0 0,0 1 0,-1-1 0,1 1-1,0 0 1,-1 1 0,1-1 0,-7 3 0,-6 1 1,1 1 0,0 1 0,0 0 0,1 2 0,0 0 0,0 0 0,1 2 0,-24 18 0,6-1-22,0 3 0,-39 46 0,42-42-105,-46 72 1,65-88-229,1 0 0,0 1 0,2 0 1,0 1-1,1 0 0,-5 26 0,11-41 129,0 0 0,0 0 0,1 0 0,-1 1 0,1-1 0,1 0 0,-1 0 1,1 0-1,0 0 0,0 0 0,0 0 0,1 0 0,-1 0 0,1 0 0,1-1 0,-1 1 0,1-1 0,4 8 0,-2-8-249,0 1 0,0-1 0,1 1-1,8 4 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8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41 8517,'-23'20'40,"1"2"-1,0 1 1,2 0 0,1 2 0,1 0 0,1 1-1,-19 37 1,14-17 87,2 2-1,2 1 0,-18 79 1,30-101-58,1 0 1,0 1-1,3 0 0,0-1 0,2 1 1,1 0-1,1 0 0,6 30 1,-5-45-38,0 0 0,1 0 0,0-1 0,2 1-1,-1-1 1,1 0 0,1 0 0,0-1 0,1 0 0,0 0 0,0-1 0,1 0 0,1 0 0,-1-1 0,2-1 0,-1 1 0,1-2 0,22 13 0,-12-10-24,-1-2 0,1 0 1,0-1-1,1-2 0,0 0 0,0-1 1,0-1-1,0-1 0,0-1 1,1-1-1,-1 0 0,0-2 1,0-1-1,0-1 0,0-1 0,26-9 1,-27 7-10,-1-1 1,0-1 0,-1-1-1,0 0 1,0-2-1,-1 0 1,-1-1 0,0-1-1,0 0 1,-2-2 0,0 1-1,-1-2 1,0 0-1,-1-1 1,-2 0 0,18-34-1,-18 26-2,-2-1 0,0-1 0,-2 0 0,-1 0 0,-1 0 0,-1-1 0,-2 1 0,-1-36 0,-2 31 33,-2 0 0,-1-1 0,-2 2 0,-1-1 0,-2 1 0,-21-55 0,22 70-8,0 1 1,0 0-1,-2 0 1,0 1-1,-1 0 1,0 1-1,-1 0 1,-1 0-1,-15-11 1,18 17-19,0 1 0,0 0 0,-1 0 0,-1 2 1,1-1-1,-1 1 0,1 1 0,-1 0 0,-1 1 0,1 0 1,0 1-1,-1 0 0,1 1 0,-17 0 0,4 3-2,0 1 0,-1 1 0,1 1 0,1 1 0,-1 1 0,1 1 0,0 1 0,1 2 0,-32 18 0,16-5-680,1 1-1,1 2 1,1 2-1,-45 47 1,12 2-2442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5:59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1450 8905,'0'-9'335,"0"-3"-269,2 0 0,0-1 0,0 1 0,1 0 0,1 0 0,0 0 0,6-13 0,50-89 100,-16 31-154,225-547 714,-154 346 298,-43 111-299,-52 127-576,-17 45-55,-1 9-60,1 12 1,-5 5-13,-1 0 1,-8 36 0,2-11-15,-4 35 22,5 0 0,2 115 0,8-155-19,2 0-1,2 0 0,2-1 1,2 0-1,2 0 0,1-1 1,24 50-1,-29-77-4,0 0 1,1-1-1,1 0 1,0-1-1,16 17 1,-23-27-6,1 0 0,0-1 1,0 0-1,0 0 0,1 0 1,-1 0-1,1-1 0,-1 1 0,10 2 1,-11-4-2,0-1 1,0 1-1,1-1 1,-1 0-1,0 0 1,0 0 0,0 0-1,0 0 1,0-1-1,0 1 1,0-1-1,0 0 1,0 0 0,0 0-1,0-1 1,0 1-1,4-3 1,1-3-3,0 0 0,0 0 0,-1 0 1,0-1-1,0 0 0,-1 0 0,0-1 0,-1 0 1,0 0-1,5-11 0,15-33-11,-3-1 0,-2-1-1,24-103 1,11-174 89,-30 164 135,-24 159-164,2 86 139,24 144 0,-16-173-160,2 0 0,2-1 0,2-1 0,36 70 0,-33-77-20,1-1 0,2-1 0,53 63-1,-58-79-447,0-2 0,2 0 0,0-1 0,1-1 0,1-1 0,1-1 0,31 16 0,-48-28 61,0 0 0,0-1 0,0 1 0,0-1-1,1-1 1,-1 1 0,1-1 0,-1-1 0,1 1 0,-1-1-1,1 0 1,12-2 0,26-11-2098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00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657 156 8605,'5'-26'751,"-4"20"554,-28 6-1265,19-1-32,0 1 1,1 0-1,-1 0 1,0 1-1,0 0 1,1 0 0,-1 1-1,-12 5 1,1 1 47,1 1 0,0 1 0,0 1 1,1 0-1,0 1 0,1 1 0,-28 29 1,33-30-22,0 1 1,0 1 0,1 0 0,1 0-1,0 0 1,1 1 0,1 1 0,0 0 0,1-1-1,-4 19 1,9-20-26,0 0 0,0 0 0,1 0-1,1 0 1,0 0 0,1 0 0,1 0 0,0 0-1,1-1 1,8 21 0,0-14 0,-2-7-11,1-1-1,0 0 1,1-1 0,1 0-1,14 10 1,-20-16-1,0-1-1,0 0 1,0 0-1,1 0 1,-1-1-1,1 0 1,0-1-1,0 0 1,0 0-1,0-1 1,0 0-1,1 0 1,-1-1-1,12 0 1,-7-3 0,0 0 0,0 0 0,-1-1 1,1-1-1,-1 0 0,0 0 0,0-2 1,-1 1-1,0-1 0,17-15 0,-9 6 0,-1-1-1,0 0 0,-2-2 1,26-35-1,-27 28 1,0 1 0,-2-2 0,-1 0 0,-1 0 0,-2-1 0,0 0 0,-2-1 0,-1 0 0,-2 0 0,-1 0 0,0-1-1,-3 1 1,-5-57 0,2 71 20,0-1-1,-1 1 0,-10-22 0,14 36-17,0 1 1,0-1-1,0 1 1,0 0-1,0-1 0,0 1 1,-1-1-1,1 1 0,0 0 1,0-1-1,0 1 1,-1 0-1,1-1 0,0 1 1,-1 0-1,1 0 0,0-1 1,0 1-1,-1 0 1,1 0-1,-1 0 0,1-1 1,0 1-1,-1 0 0,1 0 1,0 0-1,-1 0 1,1 0-1,-1 0 0,1 0 1,-1 0-1,-3-1 1,1 0-1,-1 0 1,0 1-1,1 0 1,-1 0-1,0 0 1,1 0-1,-1 1 1,0-1-1,1 1 1,-1 0-1,0 0 1,-5 2-1,4 0 2,0 0 0,1 0 0,-1 0 0,1 0-1,-1 1 1,1-1 0,0 1 0,0 0 0,1 0 0,-6 8-1,0 3 24,0 1-1,1 0 0,1 0 1,1 1-1,0 0 0,1 0 1,1 1-1,0-1 0,-1 19 1,2 9 132,1 1 0,6 62 0,4-41 47,24 97 0,-15-90-106,32 126 1,17 92-18,-61-247-72,-1 0 0,-2 0 0,-2 1 1,-3-1-1,-1 0 0,-2 0 0,-21 77 0,18-91-2,-1 0-1,-2-1 1,-2-1 0,0 0-1,-2 0 1,-1-2 0,-1 0 0,-1-1-1,-2-1 1,0-1 0,-40 35 0,44-46 15,0-1 0,-1-1 0,0-1 0,0 0 0,-1-2 0,0 0 0,-1-1 0,1-1 0,-1 0 0,-39 4 0,47-9-9,1 0 1,-1-1-1,1 0 1,-1-1-1,0 0 1,1-1-1,0-1 1,-1 1-1,1-2 1,0 1-1,1-2 1,-1 1-1,1-2 1,-1 1-1,2-1 1,-1-1-1,1 0 1,0 0-1,0-1 1,1 0-1,0 0 1,0-1-1,1 0 1,0 0-1,1-1 1,0 0-1,-5-11 1,-3-9-21,2 0 0,0-1 0,3-1 0,-8-37 0,8 17-27,-4-101 1,14 75-439,2 0 0,4 0 0,4 1 0,3 0 0,3 0 0,3 2 0,4 1 0,3 0 0,37-69 1,14 1-2610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00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9481,'0'0'255,"1"5"47,6 45 186,-2 0 0,-3 76 0,-1-39-287,2 68 29,4 305 183,-27-3-264,-12-94-1407,31-335 43,0 0-1,6 37 1,-5-57-1170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00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9701,'11'34'302,"-1"0"0,-2 1 0,7 55 0,-4 108 331,-10-182-600,5 291 476,3 97-120,-4-308-339,32 397-55,-22-375-1066,-14-109-144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00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57 470 6961,'-57'-26'4688,"94"-22"-3992,20 3-300,23 4-224,23 0-92,12-4-80,16 8-232,0-3-592,7-1-496,-1 12-452,-6 0-328,-8 1-141,-6 8 141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0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107 164 8965,'0'0'545,"8"0"-150,6-1-331,0 0-1,0-1 1,0-1 0,0 0-1,20-8 1,75-34-77,-24 9 3,-45 22 39,0 2 0,1 2-1,0 1 1,1 2 0,-1 2-1,1 2 1,0 1 0,77 8-1,-104-4-12,-1 1-1,0 0 0,0 1 1,18 8-1,-31-12-13,-1 0 1,1 1-1,-1-1 1,1 0-1,0 0 1,-1 1-1,1-1 1,-1 1-1,0-1 1,1 1-1,-1-1 1,1 0-1,-1 1 1,1-1-1,-1 1 1,0 0-1,0-1 1,1 1-1,-1-1 1,0 1-1,0-1 1,1 2-1,1 2 5,-1 0 0,1 0 0,-1 0 0,1 0-1,-1 0 1,0 0 0,-1 1 0,1-1 0,-1 0 0,0 1-1,0-1 1,0 0 0,0 0 0,-1 1 0,0-1 0,0 0-1,0 0 1,0 0 0,-4 8 0,-5 7 8,-1-2 0,-1 1-1,0-1 1,-1-1 0,-1 0 0,-19 17 0,-104 79 8,104-87-18,-433 348 344,446-356-290,-87 79 234,94-83-219,1 1 0,1 0 1,0 0-1,1 1 0,-14 27 1,22-39-54,1 1 0,-1-1 1,1 0-1,-1 1 0,1-1 0,0 1 1,1-1-1,-1 1 0,1-1 0,-1 1 1,1 0-1,0-1 0,0 1 0,1 0 1,-1-1-1,1 1 0,-1-1 0,1 1 1,1-1-1,-1 1 0,0-1 0,1 1 1,-1-1-1,1 0 0,0 0 0,0 0 1,1 0-1,-1 0 0,0-1 0,1 1 1,0-1-1,-1 1 0,1-1 0,7 4 1,4 2 14,0-1 1,1-1 0,0 0 0,0-1 0,0-1 0,28 5 0,14 0 24,0-3-1,63-2 1,116-13 18,-177 6-69,397-33-152,-156-2-4348,-230 27 1250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05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95 570 2236,'-59'-9'918,"24"2"836,47 3-1382,21-6-147,0 2 0,1 1 0,0 2-1,40-2 1,158 3 392,-182 4-493,1147 50 489,-379-7-252,500-23 40,-399-10-285,94 7-89,1720 46 53,-1362-23-66,59 3-11,647 5-14,-750-76 59,974-185-95,-964 2-9,-1086 162 34,1399-250 84,-1512 282-75,0 7-1,166 7 0,22 8 91,-114-6 491,-19-6-344,-19 0 1357,-185 5-1676,7 2-15,-1-1-1,0 1 0,1 0 1,-1 0-1,1 1 0,-1-1 1,0 1-1,-4 2 0,-52 8-3312,6 0 1026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14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147 514 6833,'-4'-8'1341,"-1"0"-904,-12-27 1392,8 10-1219,7 12-232,2 4-342,1 0 0,0 0-1,0 0 1,1 0-1,0 0 1,1 1 0,0-1-1,1 1 1,-1-1-1,2 1 1,-1 0 0,1 0-1,0 1 1,9-11-1,6-1-14,1 0 0,0 2 0,1 0 0,32-18 0,103-48 142,-116 63-118,1 2 1,0 2-1,63-16 1,-87 28-24,0 1 1,0 0-1,0 2 1,1 0 0,-1 1-1,1 1 1,-1 1-1,0 0 1,0 2-1,0 0 1,22 8-1,-25-7-3,-1 1 0,0 1 0,-1 0 0,1 1-1,-1 0 1,-1 1 0,0 1 0,0 0-1,-1 1 1,0 0 0,13 17 0,-17-19 64,-1 1-1,0 0 1,0 1 0,-1-1 0,-1 1 0,0 0 0,0 0 0,-1 1-1,0-1 1,-1 1 0,0-1 0,-1 1 0,-1 0 0,0-1-1,-2 19 1,1-19 22,-1 0-1,-1 1 0,0-1 1,-1 0-1,0-1 0,0 1 1,-1-1-1,-1 1 0,-7 10 0,3-8 1,-1 1 0,0-1 0,-1-1 0,-1 0-1,-19 15 1,-9 0 5,-1-1-1,-1-2 1,-57 22-1,20-14-77,-1-4-1,-2-3 0,0-4 0,-95 12 0,129-27 72,0-1 1,-94-6-1,135 1-13,4-8-4017,0 1 3200,-4-8-203,2-8-3089,-1-14 495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2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0 9257,'0'0'4328,"-43"50"-3352,6 3-180,8 8-288,-8 0-264,-6-3-140,6-2 8,-6-3-348,0-8-640,6-8-428,-6-12-5032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2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1278 8 6357,'36'-7'806,"-36"7"-775,1 0-1,0 0 0,-1 0 1,1 0-1,-1 0 1,1 0-1,0 0 0,-1 0 1,1 0-1,0 0 0,-1 0 1,1 0-1,0 0 1,-1 1-1,1-1 0,-1 0 1,1 0-1,0 1 0,-1-1 1,1 0-1,-1 1 1,1-1-1,-1 1 0,1 0 1,15 10 254,-1 1-1,0 1 1,-1 0 0,0 1 0,-2 1-1,19 26 1,22 42 496,47 73 195,-35-57-587,-55-81-285,-1 0-1,0 0 1,10 36-1,-18-48-93,0-1 0,-1 0 0,0 0 0,0 1-1,0-1 1,0 0 0,-1 1 0,0-1 0,0 0-1,-1 0 1,1 0 0,-1 0 0,0 0 0,0 0-1,-1 0 1,0-1 0,1 1 0,-2-1 0,-6 8-1,2-3-33,0 0-1,-1-1 0,0 0 0,0 0 0,-1-1 0,0 0 1,-17 8-1,19-11-11,-1-1 1,1 0 0,-1 0-1,0-1 1,0 0 0,0-1-1,0 0 1,0 0 0,0-1-1,-15-1 1,19 1-2,0-1 0,1 0 1,-1 0-1,0 0 0,1-1 0,0 1 0,-1-1 1,1 0-1,0-1 0,0 1 0,0-1 0,0 1 0,0-1 1,1 0-1,-1-1 0,1 1 0,0-1 0,0 1 1,0-1-1,0 0 0,1 0 0,-3-5 0,1-1-9,0-1-1,1 0 1,0 0 0,1 0-1,0 0 1,1 0-1,0 0 1,1-1-1,0 1 1,1 0 0,3-21-1,5-8-22,27-74 0,-23 76 60,28-59-53,-37 89 178,-2 14 96,1 2-179,-2-1 1,1 0 0,-1 1 0,0-1-1,-1 0 1,0 1 0,0-1-1,-1 1 1,1-1 0,-2 1 0,1-1-1,-4 12 1,-7 15 13,-22 46 1,6-15 38,14-29-59,-22 66-40,32-87 30,0 0 1,1 0-1,0 0 0,0 23 1,3-37-17,0-1 1,0 1-1,0-1 1,0 1-1,0 0 1,0-1-1,0 1 1,0-1-1,1 1 1,-1-1-1,0 1 1,0-1-1,0 1 1,1-1-1,-1 1 1,0-1-1,1 1 1,-1-1-1,0 1 1,1-1-1,-1 1 1,1 0-1,20 23 19,-20-23-18,-1 0 0,1-1-1,0 1 1,-1 0 0,1 0 0,0-1-1,0 1 1,-1-1 0,1 1-1,0-1 1,0 1 0,0-1-1,0 1 1,2 0 0,5 2 1,1 1 1,0-1-1,0-1 1,0 0 0,0 0-1,1-1 1,-1 0-1,0 0 1,1-1 0,-1 0-1,0-1 1,11-2-1,-2-3 22,0-1 0,0 0-1,-1-2 1,23-14 0,-34 19 753,-17 12-601,-449 356 880,289-221-798,-739 666-779,899-799-200,1 0 0,-17 19 0,16-16 83,2-2-1824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27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1533 80 2808,'0'0'930,"1"-7"323,1-1-769,-2 5-144,1 1 0,0-1 1,-1 0-1,1 0 1,-1 1-1,0-1 0,0 0 1,-1-5-1,-7 15 466,-18 15-489,1 0 1,1 1-1,1 2 1,-20 28 0,22-22-202,2 1 1,1 1-1,2 0 1,1 1 0,2 0-1,1 2 1,-13 65-1,24-94-107,0 0 0,1 1 0,0-1 0,0 0 0,2 10 0,-1-12-6,0 1 1,1-1-1,-1 0 1,1 0-1,0 0 1,6 9-1,-5-10-3,0 0-1,0 0 0,0 0 1,0-1-1,1 1 0,0-1 1,0 0-1,0 0 0,0 0 0,0-1 1,0 0-1,7 3 0,-3-2-1,0 0-1,1-1 0,-1 0 0,1 0 1,0-1-1,12 0 0,-4-1 1,-1-1-1,0-1 0,0-1 0,-1 0 1,1 0-1,26-11 0,-27 5 12,13-12-27,-21 16-21,-19 9-85,-30 16 162,0 2 1,2 2-1,0 1 0,1 2 0,-63 59 0,-59 79 81,139-138-105,1 0 0,1 2 0,2 0 0,-24 51 0,39-74-14,1 1 0,-1-1 0,1 1 0,0 0 0,1 0 0,-2 9 0,3-8 0,1 1-1,0-1 1,0 0 0,2 9-1,-3-17 1,0 1-1,1 0 1,-1 0-1,0 0 0,0-1 0,1 1 0,-1 0 1,0 0-1,1 0 0,-1 0 0,1 0 0,-1-1 1,1 1-1,-1 0 0,1 0 0,0-1 1,-1 1-1,1 0 0,0-1 0,-1 1 0,1-1 1,1 1-1,36 29-41,-20-19 25,17 3 20,-27-10 7,-19-12-116,-26-17 101,0-3-1,-52-50 1,69 54-1,2 0 0,0-1 0,2-1 0,1-1 0,1 0 0,1 0 0,1-2 0,-12-47 0,2-12-34,-16-143-1,2-380 81,36 602 3,3 18 99,13 70 110,10 146 1,-21-165-168,3 28 9,41 588 267,-47-600-285,-13 121 0,5-152-22,-2-1 0,-2 1 1,-30 81-1,33-109-43,-1 0 0,0 0 0,-2-1 0,0-1 1,0 1-1,-2-2 0,0 0 0,0 0 0,-1-1 0,-1 0 0,0-1 0,-1-1 1,-20 12-1,25-18-12,-1 1 0,0-1 1,0-1-1,0 0 1,0-1-1,-1 0 0,1 0 1,-1-1-1,0-1 0,0 0 1,1-1-1,-1 0 1,0 0-1,0-2 0,0 1 1,1-1-1,-1-1 0,1 0 1,-1-1-1,1 0 1,-17-10-1,14 6 5,0-1 1,1 0-1,0-1 1,0 0-1,2-2 1,-13-13-1,4 2 0,1-1 1,-20-36-1,29 40 2,0 0 0,1 0-1,1-1 1,1 0 0,1 0 0,1 0 0,1-1 0,0 0 0,2 0-1,1 0 1,0 0 0,2 0 0,1-1 0,0 1 0,2 1 0,6-23-1,-3 18-187,1 1 0,1-1-1,2 2 1,0-1 0,22-33-1,-19 38-456,1 0-1,0 1 0,2 0 0,0 2 0,1 0 1,21-16-1,12-1-2575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28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4788,'66'8'761,"-6"24"231,-12 13 28,-11 13-152,-14 11 8,-17 3-168,-20 7-252,-6 1-188,-26 2-108,3-8-136,-14-5 4,-9-3-56,1-10-500,-1-6-772,0-18-640,1-8-225,16-19 93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28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 8193,'35'69'1188,"-27"0"-232,-22 0-316,-9 13-192,-20 8-88,-14 3-132,-17 10-84,-6-2-40,0 2-44,-6-5-124,15-10-740,-4-9-760,18-18-1240,14-13-313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2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989 939 7665,'0'0'635,"-1"-10"-526,-2-8-73,2 0 1,0-1-1,1 1 1,0 0 0,7-36-1,13-10-17,3 0-1,2 2 0,35-60 1,-43 87-20,48-94 59,87-130 0,-138 244 0,-9 11-31,-2 1 7,1 0 0,0 0 1,0 0-1,-1 1 1,2-1-1,-1 1 0,0 0 1,0 0-1,1 1 1,-1-1-1,1 1 0,8-1 1,-13 2-26,1 0 1,-1 0-1,1 0 0,-1 0 1,0 0-1,1 0 0,-1 0 1,1 0-1,-1 0 0,0 0 1,1 1-1,-1-1 0,0 0 1,1 0-1,-1 1 0,0-1 1,1 0-1,-1 0 0,0 1 1,1-1-1,-1 0 0,0 1 1,0-1-1,0 0 0,1 1 1,-1-1-1,0 1 0,0-1 1,0 0-1,0 1 0,0-1 1,0 0-1,1 1 0,-1-1 1,0 1-1,6 13 54,0-1-1,-1 1 1,0 1 0,-1-1 0,-1 0-1,0 1 1,-1 0 0,-1 0-1,0 0 1,-3 28 0,-2-17 10,-2 0 0,-1-1 0,-2 1 0,0-2 1,-1 1-1,-1-2 0,-2 1 0,0-2 0,-1 1 0,-2-2 0,-31 35 0,28-36-61,-1-1 0,0-1-1,-2 0 1,0-2 0,0-1-1,-2 0 1,0-2 0,0 0-1,-2-2 1,1-1 0,-33 8-1,27-12-25,16-8-29,-19-9-19,33 11 60,1 0 1,-1 0-1,0 0 1,1 0-1,-1-1 0,1 1 1,-1 0-1,0 0 1,1-1-1,-1 1 0,1-1 1,-1 1-1,1 0 1,-1-1-1,1 1 0,-1-1 1,1 1-1,-1-1 1,1 0-1,0 1 0,-1-1 1,1 1-1,0-1 1,-1 0-1,1 1 0,0-2 1,-12-21-35,2 0 0,1-1 0,1 0 0,-6-26 0,10 36 24,3 11 12,0-1 0,0 1 1,1 0-1,-1 0 1,1-1-1,0 1 1,0-6-1,0-18-27,0 21 197,1 15-18,2 18-102,-2-1-1,-1 0 0,-1 1 1,-4 28-1,-3-6 71,-18 63 0,18-94-81,-22 31-23,-7-7 26,35-38-39,-1-1 0,0 0 0,0 0 0,-1 0 0,1 0 0,-1 0 0,1-1 0,-1 0 0,-5 3 0,-1 0-7,10-4 3,-1-1 0,1 1 0,-1-1 0,0 1 0,1-1 0,-1 0 0,0 1 0,1-1 0,-1 0 0,0 1 0,1-1 0,-1 0 0,0 0 0,1 0 0,-1 0 0,0 1 0,0-1 0,1 0 0,-1 0 0,0 0 0,0-1 0,0 1 0,-4 0 0,0-1-1,0 0 1,1 0 0,-1 0-1,0 0 1,-8-5 0,6 2-14,1-1-1,-1 0 1,1 0 0,0 0 0,0-1 0,1 0 0,0 0-1,0-1 1,-8-13 0,2 0-51,1 0 0,-12-32 0,1-19-44,-24-138 0,44 204 361,0 14-42,-81 340 334,68-297-539,-18 48-4,-57 125 1,56-155-814,-51 79 1,-7-11-3446,52-78 1165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0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8861,'9'-2'180,"53"-18"245,87-15-1,-131 32-287,1 1 0,0 0-1,-1 1 1,1 1 0,0 1 0,-1 1-1,1 0 1,-1 1 0,31 10 0,-34-5 203,15 15-136,-29-23-198,-1 0-1,1 1 0,-1-1 1,1 0-1,-1 1 0,1-1 1,-1 0-1,1 1 0,-1-1 1,1 1-1,-1-1 0,0 1 0,1-1 1,-1 1-1,0 0 0,1-1 1,-1 1-1,0-1 0,0 1 1,0-1-1,0 1 0,1 0 1,-1-1-1,0 1 0,0 0 0,0-1 1,0 2-1,0 9-99,0 1 1,-1 0-1,0-1 0,-1 1 0,0-1 0,0 0 1,-2 0-1,1 0 0,-1 0 0,-6 10 1,9-19 3,1-1 0,-1 0 0,0 0 1,0 0-1,0 0 0,0 0 0,0 0 1,0 0-1,0 0 0,0 0 0,0 0 0,0 0 1,-3 0-1,-7 7-309,-13 9-775,0-2 1,-34 16-1,-1-12-1089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0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10541,'37'5'388,"6"7"-308,3 4-60,-12-4-4668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481 862 9393,'1'7'195,"2"23"-89,-2-29-103,-1 0 1,0-1 0,0 1 0,0 0 0,0 0 0,0 0 0,0-1 0,0 1 0,0 0 0,0 0 0,-1-1 0,1 1 0,0 0 0,0-1 0,-1 1-1,1 0 1,0 0 0,-1 0 0,-5 12 26,3-6-25,-1 1 0,0 0-1,0-1 1,-1 0 0,0 0 0,0 0-1,-1 0 1,-8 7 0,-3 1 83,0-1 0,-1 0 0,0-2 0,-35 18 0,48-28-46,1 0 0,-1-1 0,0 0 0,0 0 0,0 0 0,0 0 0,0-1 0,0 0 0,0 0 0,0 0 0,0-1 1,0 1-1,-8-3 0,10 2-7,2 1-29,1 0-1,-1 0 1,1 0-1,-1 0 1,1-1-1,-1 1 1,1 0-1,-1 0 1,1-1-1,-1 1 1,1 0-1,-1 0 1,1-1 0,0 1-1,-1 0 1,1-1-1,0 1 1,-1-1-1,1 1 1,0-1-1,-1 1 1,1-1-1,0 1 1,0 0-1,-1-2 1,-11-18 10,1 0 0,1-2 0,0 1 0,2-1 1,-9-35-1,-43-282-47,49 265 29,-13-96 20,-10-62 12,20 138-218,13 86-473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1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10533,'0'0'824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1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1 8053,'-2'7'242,"-8"23"-73,10-29-165,0 0 0,-1 0 0,1 0 0,0 0 0,0 0 0,0 0 0,-1-1 0,1 1 0,0 0 0,0 0 0,1 0 0,-1 0 0,0 0 0,0 0 0,0 0 0,1 1 0,18 57 11,-11-37 11,-1 1 0,0-1 0,-2 1 0,3 28 0,-7-29 56,-1 0 1,-1-1 0,-1 1-1,-6 27 1,5-35-32,-1-1 0,0 0 1,-1 0-1,0 0 0,-1-1 1,-1 0-1,-14 22 0,12-21-17,5-8-24,1 0 0,0-1 0,-1 1 0,0-1 0,0 0 0,-9 7 0,-5 4-32,0 0 1,-1-1 0,-1-2 0,-34 18 0,47-27-289,-1-6-166,-27-8 15,35 11 446,-1 0 0,0 0-1,1 0 1,-1 0 0,0-1 0,1 1 0,-1 0 0,1-1 0,-1 1-1,1 0 1,-1-1 0,0 1 0,1-1 0,-1 1 0,1-1 0,0 1 0,-1-1-1,1 1 1,-1-1 0,1 1 0,0-1 0,-1 0 0,1 1 0,0-1 0,0 1-1,-1-1 1,1 0 0,0 0 0,-4-9-53,0 1 1,1-1-1,0 0 0,1 0 0,0 0 1,0-1-1,1 1 0,0 0 0,2-14 1,0 10 9,-1 10 44,1 0-1,-1 0 1,1 0 0,0 0 0,0 0 0,1 0-1,-1 0 1,1 0 0,0 1 0,2-5 0,15-30 96,-14 29 44,2 5 62,22-12 53,-22 12 76,-1 13 124,0-2-361,-1 1 0,0 0 0,-1 0-1,0 0 1,0 1 0,-1 0 0,0-1 0,0 1 0,-1 0-1,1 10 1,-3 0 36,0 0-1,-2 0 1,0 0 0,-2 0-1,0 0 1,0-1 0,-2 0-1,0 0 1,-1 0 0,-16 26-1,4-9-23,-3-2 0,-1 0 1,-1-1-1,-31 31 0,-108 81-962,162-143 841,-19 11-1310,-23 10-854,32-17-431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2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8093,'43'-45'-44,"9"13"-4109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1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10145,'0'0'92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2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290 814 8357,'-3'13'143,"3"-10"-77,-1 0 1,0 0 0,0 0 0,0 0 0,0-1 0,-1 1 0,1 0 0,-1 0 0,1-1 0,-4 4 0,-14 22 38,14-21 164,-3-3 219,-26 14 125,18-12-51,-13 0-116,29-6-433,-1 0 0,1 0 0,-1 0-1,1 0 1,-1 0 0,1 1 0,-1-1 0,1 0 0,-1 0 0,1-1-1,-1 1 1,0 0 0,1 0 0,-1 0 0,1 0 0,-1 0 0,1 0-1,-1-1 1,1 1 0,-1 0 0,1 0 0,0-1 0,-1 1 0,0-1-1,-6-4 9,1 0-1,0-1 0,0 0 1,1 0-1,-1 0 0,1-1 1,0 1-1,1-1 0,0 0 1,0-1-1,0 1 0,1-1 1,-3-12-1,-2-14-74,-4-43 1,6 34 14,-23-272-157,16 136-69,9 148-117,0-24-295,7 8-2673,1 5 725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2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8557,'51'-33'300,"15"17"-320,-3 12 72,-12 12-16,1 12-140,-10 33-388,-13-4 16,-20 9-332,-18 7-837,-20 0-507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2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605 1 8869,'0'42'342,"6"-34"-305,1 0-48,-1 0 1,1 1 0,-2 0 0,1 0 0,-1 0 0,-1 1 0,1 0 0,-2 0 0,1 0 0,3 20 0,-7 3-69,1-32 78,-2 0 0,1 1 0,0-1 0,0 0 0,0 0 0,0 0 0,-1 0 1,1 0-1,0 0 0,-1 0 0,1 0 0,-1 0 0,0 2 0,-4 7 12,1-2-10,0 0 0,0 0 0,0 0 0,-1-1 1,-1 0-1,1 0 0,-1 0 0,0 0 0,-1-1 1,-9 7-1,-5 2 11,0-1 0,-1-1 0,0-2 0,-1 0 0,-1-1 0,0-1 0,-44 10 0,-109 8 443,160-20-391,-66 45 89,68-39-133,3 0-25,1 1 0,0 0 0,0 1 0,-8 17 0,17-27 4,0-1-1,0 1 1,0 0-1,1 0 1,-1 0-1,1 0 1,0 5-1,2 18-47,4 3-772,-1 1-254,-3-24-491,8-3-295,39 16-95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9533,'0'0'188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33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0 458 10729,'52'-24'476,"11"-9"-184,17-8-200,8 0-256,12-8-716,3 4-116,6-3-144,-7-2-88,-7 5-76,-15 5-137,-9-2 33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43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2328,'0'0'3929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0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7329,'0'0'938,"3"5"-84,17 28 527,21 49-1,20 36-495,204 262-239,-162-239-602,-76-102-35,28 52 0,-46-75 0,-2 0 0,0 1 0,-1 0 0,0 0 0,-1 0 0,3 26 0,-7-33-7,-1-1 0,0 0 0,-1 0 0,0 0 0,0 0 0,-1 1 0,0-1 0,0-1 0,-1 1 0,0 0 0,-6 10 0,3-8 20,-1 1 0,-1-1 0,1 0 0,-2-1 0,1 0 0,-2 0 0,-14 11 0,12-11 36,0-1 1,-1 0 0,-1-1 0,1 0 0,-2-1 0,1-1-1,0 0 1,-1-1 0,0-1 0,0 0 0,-1-1 0,1 0-1,-31 0 1,34-4-45,1 0 0,-1-1-1,1-1 1,0 1 0,0-2-1,0 0 1,0 0 0,0-1-1,1 0 1,0-1 0,0 0-1,0 0 1,1-1 0,0 0-1,0-1 1,1 0 0,0-1 0,0 0-1,-12-19 1,4 3-11,2-1 0,0-1 0,2 0 0,1-1 0,1 0 0,-11-48 0,14 37-25,1 0 0,1-1 0,3 0 1,1 1-1,2-1 0,2 0 0,1 1 0,2-1 0,2 1 0,1 1 0,2-1 0,2 2 1,2 0-1,1 0 0,38-62 0,-44 82-263,15-19-2832,-6 11-195,-14 19-300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0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1121 1 8825,'0'0'1771,"-4"6"-475,-27 48 561,-40 52 1,-124 173 1531,-276 383-3353,393-550-1262,9-11-531,-71 97-3742,79-120 1810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77 9597,'0'0'3658,"4"-6"-3310,11-21 23,-11 20-7,-4-24 90,0 25-377,-7 14-1912,-25 28-505,5 5-1241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2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708 0 6225,'-12'5'309,"-1"0"0,1 1 1,0 1-1,0-1 0,1 2 0,0 0 1,0 0-1,1 1 0,0 0 1,0 1-1,1 0 0,1 1 1,-1 0-1,-6 13 0,-8 14 339,2 2 0,2 0 0,-18 54 0,-29 133 1197,15-48-484,36-128-991,9-27-94,-1 0 1,-1-1-1,-2 0 0,-21 39 0,20-52-112,3-6-104,1 0 0,-2 0 0,-15 4 0,20-7-29,0 0 1,0 0-1,0 0 1,0-1-1,1 0 1,-1 0-1,0 0 1,0 0-1,0-1 1,0 0-1,0 1 1,0-1-1,-6-3 1,2 0 4,1 0-1,0-1 1,0 0 0,1 0 0,-1 0 0,1-1 0,0 0 0,1 0 0,-1 0-1,1-1 1,1 0 0,-1 0 0,1 0 0,0-1 0,-3-7 0,0-4-25,1 0 1,0 0-1,2-1 1,0 1 0,-2-27-1,5 15-160,1 1-1,1-1 1,2 1-1,12-56 1,47-117-1863,58-59-5153,-85 196 2853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1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449 703 5513,'-1'6'447,"-2"19"556,2-19 211,-4 1-185,-14 20-213,7-15-84,1-5-482,1 0 0,-1-1 0,-1 0 0,1-1-1,-1 0 1,0-1 0,0 0 0,-20 3 0,21-4-61,9-2-123,0-1 1,0 1-1,-1-1 0,1 0 1,0 1-1,0-1 0,-1 0 1,1 0-1,0-1 0,0 1 1,0 0-1,-1-1 0,-3-1 1,-65-18 589,70 20-649,0 0 0,0 0 0,1-1 0,-1 1 0,0 0 0,0-1 0,1 1 0,-1 0 0,0-1-1,1 1 1,-1-1 0,0 1 0,1-1 0,-1 0 0,1 1 0,-1-1 0,1 0 0,-1 0 0,-11-12 14,1-1 1,1 0 0,0-1-1,1 0 1,0 0 0,1-1-1,-11-32 1,5-17-9,-10-103 1,10-67-52,9 124 2,4 92-585,0 1 1,-5-20-1,5 33-1742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1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9481,'0'0'1836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1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1023 1 6437,'0'0'58,"8"9"98,7 9 105,-2 1 0,0 1 0,-1 0 0,0 0 0,-2 1 0,9 25 0,-10-15 150,-1 0 1,-1 0-1,4 61 1,-11-75-370,0 0 1,-1 0 0,-1 0-1,0 0 1,-1 0 0,-1-1-1,-1 1 1,0-1 0,-9 17-1,5-14-29,-1-1 0,-1 0 0,0-1 0,-2 0 0,0-1-1,0-1 1,-1 0 0,-1 0 0,-1-1 0,0-2 0,-1 1 0,0-2-1,-31 16 1,40-24-9,1 0 0,0-1-1,-13 3 1,17-5-2,0 1 0,0-1 1,0 0-1,0 0 0,0 0 0,0 0 1,0 0-1,0-1 0,0 0 0,0 1 0,-5-3 1,2 0-8,0 0 0,0-1 0,1 0 0,-1 0 0,1 0 0,0-1 0,0 1 0,0-1 0,1 0 1,0-1-1,0 1 0,0-1 0,0 0 0,1 0 0,0 0 0,1 0 0,-1-1 0,-1-7 0,0 1-7,1 0 0,1 0-1,0 0 1,1-1 0,0 1 0,1 0-1,0-1 1,4-19 0,-3 27-54,8 6 140,25 0 171,-33 0-230,-1 0 1,1 0-1,-1 0 0,1 0 1,0 0-1,-1 0 1,1 0-1,-1 0 0,1 0 1,-1 0-1,1 1 1,-1-1-1,1 0 0,-1 0 1,1 0-1,-1 1 0,1-1 1,-1 0-1,1 1 1,-1-1-1,1 0 0,-1 1 1,0-1-1,1 1 0,-1-1 1,0 1-1,1-1 1,-1 0-1,0 1 0,0-1 1,1 2-1,3 4 93,1 1 0,-1 0-1,-1 0 1,1 0 0,-1 1 0,-1-1-1,1 1 1,-1-1 0,-1 1 0,1 0-1,-1 0 1,0 8 0,-2 0 17,-1 1-1,0-1 1,-1 0 0,0 0-1,-2 0 1,0 0 0,0 0 0,-15 25-1,1-5-8,-3-2 0,-36 46-1,18-31-107,-2-3 1,-3-1-1,-1-2 0,-2-2 0,-84 55 0,103-78-603,-1 0-1,0-2 1,-2-1-1,1-2 1,-2-1 0,-39 9-1,9-13-2843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10577,'0'0'436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2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655 650 7893,'5'31'386,"-4"-25"1916,0 0-2170,5 19-53,-6-12 36,-7 28-8,-6 27-18,-20 66 0,25-119-64,-23 32 44,12-20 33,14-21 963,-2-1-457,-21 12-150,27-17-448,1 1 1,-1-1 0,1 0 0,0 0 0,-1 1-1,1-1 1,-1 0 0,1 0 0,-1 1 0,1-1-1,-1 0 1,1 0 0,-1 0 0,1 0 0,-1 0 0,1 0-1,-1 0 1,1 0 0,-1 0 0,1 0 0,-1 0-1,1 0 1,-1 0 0,0 0 0,1 0 0,-1 0-1,0-1 1,-6-2 11,0 0 0,0 0-1,0 0 1,0-1-1,0 0 1,1-1 0,0 0-1,-1 0 1,2 0 0,-1 0-1,1-1 1,0 0-1,0 0 1,0-1 0,-5-11-1,-12-23-12,2-2 0,-27-84-1,35 90-8,-74-242 8,-22-61-10,97 314-72,-17-30 0,3 6-870,22 45-278,-3 7-2877,-19 9 1541,19-8 114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5905,'31'0'932,"12"8"-260,-9-3-48,3 11-176,1 5-132,4 3-160,-4 5-16,-10 8-40,1-2-100,-15 10-88,-5 5-1216,-24 3-696,-16 3-221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3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681 22 7689,'-6'-3'276,"-19"-7"132,19 7 2883,-2 2-3099,-8-2-163,-1 2-1,1 0 0,0 1 0,-1 1 1,-25 4-1,17 1-29,0 1 0,0 1-1,1 1 1,0 1 0,1 1 0,0 1 0,1 1 0,0 1 0,1 1 0,1 1 0,0 1-1,1 0 1,1 2 0,-16 20 0,12-9 2,1 0 1,1 2-1,2 0 0,1 1 1,2 1-1,1 0 0,-12 46 1,22-65 2,1 1 1,1 0 0,0 0 0,0 0-1,2 0 1,0 0 0,1 0-1,1 0 1,0 0 0,1 0 0,1 0-1,10 27 1,-6-23-371,1-1 1,1-1-1,0 0 0,2 0 0,0-1 0,0 0 1,2-1-1,0-1 0,23 20 0,-28-27-271,1-1 0,0 0-1,14 7 1,39 13-1865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3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7681,'0'0'3204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2340,'0'0'4053,"29"-36"-4317,8 11-2445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2013 1140 6205,'-1'6'606,"-3"20"889,-5-20-945,-16 8-216,-1-2 1,0 0-1,-46 13 0,-100 20 404,115-31-639,-616 131 243,645-141-358,-323 40 193,277-38 5,1-5 0,-133-12-1,181 7-101,1-1 0,-1-1 0,1 0-1,-45-21 1,68 27-77,0-1 0,0 1-1,0-1 1,1 1 0,-1-1-1,0 0 1,0 1 0,0-1-1,1 0 1,-1 1 0,0-1 0,1 0-1,-1 0 1,0 0 0,1 0-1,-1-1 1,-4-5-3,1 0-1,0 0 0,0-1 1,0 0-1,1 1 1,0-1-1,1-1 1,0 1-1,0 0 1,1 0-1,0-1 0,0-8 1,3-2 2,0 1 0,1-1 0,1 1 0,1 0 0,11-27 0,1 4 0,27-44 0,17-16-9,3 3 0,5 2-1,116-122 1,-78 108-8,5 5-1,142-103 1,-214 178 4,66-37 1,-101 64 12,1 0 1,0 0 0,0 1-1,0 0 1,0 0-1,0 1 1,0-1-1,0 1 1,12 0 0,-15 1 2,0 1 0,0-1-1,0 1 1,0-1 0,0 1 0,0 0 0,0 1 0,0-1 0,0 0 0,-1 1 0,1-1 0,-1 1 0,1 0 0,-1 0 0,1 0 0,-1 0 0,0 0 0,0 1 0,0-1 0,0 1 0,1 2-1,4 9 43,-1-1-1,-1 1 0,0 1 0,-1-1 1,-1 1-1,0-1 0,-1 1 0,1 20 0,-3-32-39,9 271 336,-22 4 24,11-246-296,-22 254 269,-3 30-215,21 170-2146,8-470 979,0 0-1,1 0 0,1 1 0,9 21 0,-10-29-2369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881 38 9881,'-6'4'601,"-19"10"361,12-3 5,-90 124 734,6-5-1205,77-104-449,15-20 0,3-13-311,-4-14 243,2 0 0,0-1 1,-1-32-1,3-71 610,2 92-95,-2 19-12,-7-19-163,8 32-313,1 0 0,0 1 0,0-1 0,0 1-1,0-1 1,0 0 0,-1 1 0,1-1 0,0 1-1,0-1 1,-1 1 0,1-1 0,0 1 0,-1-1-1,1 1 1,-1-1 0,1 1 0,-1 0 0,1-1-1,-1 1 1,1 0 0,-1-1 0,1 1 0,-1 0-1,0-1 1,-7-2-19,0-1 0,0 1 0,0 1 0,0-1 0,0 1 0,0 1-1,-1 0 1,1 0 0,-1 0 0,1 1 0,-1 1 0,1-1 0,-1 1 0,1 1 0,-1 0 0,-11 4-1,-127 48-2200,-8 4-2911,43-25 893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6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517 644 5328,'-9'-6'42,"-1"1"-1,0 0 0,-1 1 0,-10-3 0,16 6-3,-1 0 0,1 0 0,-1 0 0,1 1 1,0 0-1,-1 0 0,1 0 0,-1 1 0,1 0 0,-10 2 0,-4 4 256,1 1 0,0 0 0,0 1-1,-32 23 1,17-7 290,-42 39 1,52-42-396,1 0-1,1 2 1,-29 40 0,45-56-161,0 0-1,1 0 1,0 0-1,0 0 1,0 1-1,1 0 1,0-1-1,1 1 1,0 0-1,1 1 1,-1-1-1,2 0 1,-1 0-1,1 0 1,1 1-1,2 15 1,8 10 50,-11-35-76,0 1 0,0 0 1,1-1-1,-1 1 1,0 0-1,1-1 1,-1 1-1,0 0 1,1-1-1,-1 1 0,1-1 1,-1 1-1,1-1 1,-1 1-1,1-1 1,-1 1-1,1-1 1,0 0-1,-1 1 0,1-1 1,0 0-1,-1 1 1,2-1-1,15 8 23,0-1-1,0-1 1,1 0-1,0-1 0,0-1 1,0-1-1,1-1 1,-1 0-1,1-1 1,-1-1-1,1-1 0,-1-1 1,31-6-1,-12 0-9,0-2 0,0-2 0,-1-1 0,-1-2-1,0-1 1,-1-2 0,0-1 0,-2-1 0,-1-2-1,32-29 1,-42 32 40,-1-1 0,-1-1-1,-1 0 1,0-1 0,-2-1 0,-1-1-1,-1 0 1,-1-1 0,-1-1 0,-1 0-1,-1 0 1,-1-1 0,-2 0 0,6-41-1,-9 35 51,-2 0-1,-1 0 0,-2 0 0,-1 0 0,-1 0 0,-2 0 1,-2 1-1,-1-1 0,-1 2 0,-1-1 0,-16-29 0,20 49-72,0 0-1,-1 1 1,0 0-1,-1 0 1,0 1-1,-13-12 1,17 18-30,0 0 1,0 1-1,-1 0 1,1 0-1,-1 0 1,0 1 0,0-1-1,0 1 1,0 0-1,0 0 1,0 1-1,-1 0 1,1 0-1,-1 0 1,1 1-1,0-1 1,-10 2 0,2 1-2,0 0 0,0 2 0,1-1 1,-1 2-1,1-1 0,0 2 1,0-1-1,1 2 0,-13 8 1,-7 7-14,-55 50 1,50-36 8,2 2 1,1 1-1,1 1 0,3 2 0,1 1 0,3 1 0,-23 51 1,39-72-36,0 0 1,2 0 0,0 0-1,-5 44 1,10-54-188,1 1 0,1 0 0,0-1 0,1 1 0,1-1 0,0 1 0,0-1 0,1 0 0,9 24 0,-9-30-95,1 0 1,-1-1 0,1 0 0,0 1-1,0-2 1,8 10 0,-2-6-581,1-1 0,21 15-1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6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138 277 10069,'0'0'485,"-7"7"-391,-3 3-91,0 0 0,1 1 0,0 1 1,1-1-1,0 1 0,1 1 1,0 0-1,1 0 0,-7 19 0,7-9 2,1 1 0,1 0 0,1-1 0,0 47 0,4-53-2,0 0 1,1-1 0,0 1 0,2-1 0,0 0 0,1 0 0,13 29 0,-11-31-2,1-1 1,0-1 0,1 1 0,1-2-1,0 1 1,1-1 0,0-1 0,0 0-1,1 0 1,0-1 0,1-1 0,0 0-1,0-1 1,1 0 0,0-1 0,0 0-1,1-1 1,-1-1 0,1-1 0,0 0 0,0 0-1,26-1 1,-23-1 1,0-1 1,0-1-1,0-1 0,0 0 1,0-2-1,-1 0 0,1-1 0,-1 0 1,0-1-1,-1-1 0,1-1 1,-1-1-1,-1 0 0,0-1 1,0 0-1,-1-1 0,0-1 0,-1 0 1,12-15-1,-12 9 0,0 0-1,-2-1 1,0 0 0,-1-1-1,-1 0 1,0 0 0,-2-1-1,-1 0 1,0-1-1,-2 1 1,0-1 0,1-28-1,-4 14 100,-2 0 0,-1-1 0,-1 1 0,-3 1 0,0-1 0,-21-59 0,23 81-52,-1 0-1,-1 1 1,0 0-1,-1 0 1,-1 1-1,0-1 1,0 2-1,-15-17 1,17 23-41,0-1-1,0 1 0,0 0 1,0 1-1,-1-1 1,0 1-1,0 1 1,0-1-1,-1 1 1,1 1-1,-1-1 1,0 1-1,1 0 1,-1 1-1,0 0 1,-13 0-1,7 2-9,0 0 1,0 1-1,0 1 1,1 0-1,-1 1 0,1 0 1,0 1-1,0 1 0,1 0 1,-23 14-1,11-3 7,0 0-1,2 2 1,0 0-1,-22 27 1,14-11-1,1 1 1,1 2-1,2 1 1,2 1 0,-20 47-1,30-56-76,2 1 0,1 0 0,2 0 0,1 2 0,2-1 0,1 1-1,-2 56 1,9-71-709,-1-1 0,2 0 0,9 35-1,-12-52 670,0-1 0,1 1 1,-1 0-1,0 0 0,1-1 0,-1 1 0,0 0 0,1 0 0,-1-1 0,1 1 0,-1 0 0,1-1 0,0 1 0,-1-1 0,1 1 0,-1-1 0,1 1 0,0-1 0,-1 1 0,1-1 0,0 1 0,0-1 0,0 0 0,54 34-2778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286 207 8461,'-49'161'476,"19"-57"-383,19-70-80,2 2-1,2-1 0,1 1 1,1 0-1,3 1 1,0-1-1,6 52 0,-2-71-5,1 1 0,0-1 0,1 0-1,1 0 1,1-1 0,0 1 0,1-1-1,1 0 1,0-1 0,1 0 0,1 0-1,0-1 1,1 0 0,1-1 0,0 0-1,0-1 1,22 15 0,-16-14 10,2-2 0,-1 0 1,1-1-1,1-1 0,0-1 0,0-1 0,1 0 1,0-2-1,0-1 0,0 0 0,0-2 1,1-1-1,30-1 0,-30-1 20,1-2 0,-1 0 1,0-2-1,-1 0 0,1-2 0,-1 0 0,0-2 0,-1 0 0,0-1 1,0-1-1,-1-2 0,32-24 0,-28 16 57,-2-2 1,0 0 0,-1-1-1,-2-1 1,0-1-1,-2-1 1,-1 0 0,22-51-1,-20 33 51,-3 0 1,-1-1-1,-3 0 0,-1-1 0,3-56 1,-10 69 135,-2 0 0,-1 0 1,-2 0-1,-1 0 0,-2 0 0,-1 1 1,-17-53-1,19 76-231,0 0-1,0 1 1,-1 0 0,0-1-1,0 2 1,-1-1 0,-1 1-1,1 0 1,-10-9 0,11 13-40,-1-1 0,1 1 1,-1 0-1,0 0 0,-1 1 1,1-1-1,-1 2 0,1-1 0,-1 1 1,0 0-1,0 0 0,0 0 1,0 1-1,-8 0 0,1 1-4,0 0-1,1 1 1,-1 1 0,0 0-1,-13 5 1,-68 25-14,89-30 8,-62 26 19,0 2 1,3 4 0,0 2 0,-103 78-1,-23 47-1426,15 15-3548,122-117 1634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9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1 6345,'0'0'450,"3"7"18,0-3-406,0 2-1,-1-1 0,0 0 0,0 0 0,0 1 1,-1-1-1,0 1 0,0-1 0,0 1 0,-1 0 1,0-1-1,0 1 0,0 0 0,-1-1 0,1 1 1,-1 0-1,-1-1 0,-2 10 0,-5 3-21,0 0-1,-1 0 1,-1-1-1,0-1 1,-2 0-1,0 0 1,0-1-1,-22 18 1,16-17-27,0-1 0,-2 0 0,0-2 1,0-1-1,-1 0 0,-36 13 0,46-21-6,0 0 0,0-1 0,-1 0 0,1-1-1,-1 0 1,0-1 0,0 0 0,-18-2 0,26 0-6,0 1 1,0-1 0,0-1-1,1 1 1,-1 0-1,0-1 1,0 0-1,1 0 1,-1-1-1,1 1 1,0-1 0,0 0-1,0 0 1,0-1-1,0 1 1,1-1-1,-1 1 1,1-1-1,0 0 1,0-1 0,1 1-1,-1 0 1,1-1-1,-2-4 1,2 2 16,0 0 1,0 1-1,1-1 1,0 0 0,0-12-1,1 14 239,4 5-162,0 1 1,1 0-1,-1 1 1,0-1-1,0 1 1,0-1-1,0 1 1,0 1-1,0-1 1,0 0-1,0 1 1,-1 0-1,0 0 1,1 0-1,-1 0 1,0 0-1,-1 1 1,4 4-1,7 10 128,-2 0 0,14 27 0,7 28 104,-3 1 1,27 109 0,5 92-253,-35-148-178,-19-84-342,-2-28-618,10 11-472,-11-19-488,4-7-350,32 0-165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9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 7765,'9'1'29,"-1"1"1,1 1 0,0 0-1,-1 0 1,0 0 0,0 1 0,0 0-1,15 11 1,1 3-7,29 29 0,-30-26-6,12 11 10,57 66-1,-82-85-7,1 1 0,-2 0 0,0 1-1,-1 0 1,0 0 0,-1 1 0,-1 0 0,7 28-1,-11-36-7,-1 1 0,-1-1 0,1 0 0,-1 0 0,-1 0-1,0 1 1,0-1 0,0 0 0,-1 0 0,0 0 0,-1-1-1,-5 13 1,3-10-4,-1 0 0,0 0 0,0 0 0,-1-1 0,0 0 0,-1 0 0,0-1 0,-15 12 0,14-13 0,0 0-1,-1-1 1,1 0-1,-1-1 0,-1 0 1,1-1-1,-1 0 1,-19 5-1,22-8 4,0 0-1,0 0 1,0 0 0,0-1-1,0 0 1,0-1-1,0 0 1,0 0 0,0-1-1,0 1 1,1-2 0,-15-5-1,9 1-2,0-1 0,0 0 0,1-1 0,0 0 0,0-1 0,1-1 0,-11-12 0,-2-6 2,-31-51 0,41 57-55,2 0 0,1-1 0,1 0 0,1-1 0,1 0 0,1 0 0,2-1 0,0 0 0,2 0 0,0 0 0,2 0 0,1 0 0,1-1-1,1 1 1,8-35 0,-4 32-1412,-6 23-685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6:59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820 12 5697,'-4'-2'17,"-1"0"1,1 1 0,0-1 0,-1 1 0,0-1-1,-8 0 1,11 2 3,-1 0 0,1 1 0,0-1-1,-1 1 1,1-1 0,0 1 0,-1 0 0,1-1 0,0 1-1,0 1 1,0-1 0,0 0 0,0 0 0,0 1-1,0-1 1,0 1 0,-2 2 0,-13 16 383,1 1 1,1 0-1,0 1 1,-16 35-1,-108 247 2111,21 16-1101,80-214-1160,-79 240 166,17-45-314,-9 68-876,88-287-1087,18-73-244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00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38 12673,'0'0'868,"-9"-32"-860,47 27-6512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0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0 359 3844,'0'0'1382,"5"-1"-869,14-1-70,-18 2-428,-1 0 1,1 0-1,-1 0 1,1 0-1,-1 0 0,1 0 1,-1 0-1,1-1 1,-1 1-1,0 0 0,1 0 1,-1-1-1,1 1 1,-1 0-1,0-1 1,1 1-1,-1 0 0,0-1 1,1 1-1,-1 0 1,0-1-1,1 1 1,-1-1-1,24-30 561,24-43 0,-30 44-360,1 0 0,2 2 0,28-30-1,-36 44-188,0 2 0,1 0 0,0 0-1,1 1 1,16-9 0,-25 18-16,-1-1 0,1 1-1,-1-1 1,1 1 0,0 1 0,0-1 0,0 1-1,0 0 1,0 1 0,0-1 0,0 1 0,0 0-1,0 1 1,0 0 0,0-1 0,0 2 0,0-1 0,-1 1-1,9 3 1,-2 2 34,1 0-1,-1 0 1,0 2-1,-1-1 1,0 2-1,0-1 1,-1 2 0,0-1-1,-1 1 1,0 1-1,10 16 1,-6-5 99,0 0 1,-2 1 0,0 0 0,-2 1-1,9 35 1,-6-9-12,-3 1-1,-2 1 1,-2 0-1,-3 0 1,-1 0 0,-4 0-1,-1-1 1,-21 97-1,14-100-79,7-22-20,3-21 289,2-13-284,3-11-36,1-1-1,1 1 0,0 0 0,15-28 0,3-8-35,8-19-3,4 0 0,2 3 1,54-75-1,-92 145 38,1-1 1,-1 1-1,0 0 0,0-1 1,1 1-1,-1-1 0,0 1 1,1 0-1,-1-1 0,0 1 1,1 0-1,-1-1 0,0 1 1,1 0-1,-1 0 0,1-1 1,-1 1-1,1 0 0,-1 0 1,0 0-1,2 0 0,17-6 41,-19 6-40,1 0 0,-1 0-1,0 0 1,1 0 0,-1 0 0,1 0-1,-1 0 1,1 0 0,-1 0-1,0 0 1,1 0 0,-1 0-1,1 0 1,-1 0 0,1 0-1,-1 0 1,0 0 0,1 1 0,-1-1-1,0 0 1,1 0 0,-1 1-1,1-1 1,-1 0 0,0 0-1,1 1 1,-1-1 0,0 0-1,1 1 1,9 8 9,0 1 0,-1 0 0,1 0-1,-2 1 1,0 0 0,0 1 0,-1 0 0,0 0 0,-1 0 0,-1 1-1,0 0 1,0 0 0,-2 1 0,4 18 0,12 133 168,5 27-4386,-23-184 1491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37:01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115 792 7045,'12'-15'46,"1"1"0,0 0 0,1 1 0,19-13 0,66-39-340,-21 15-91,-28 16 178,12-8 33,65-57 1,-111 85 78,0-1 0,-2 0 0,1-1 0,-2-1 0,0 0 0,-1-1 0,-1 0-1,15-35 1,-22 42 39,-1 1-1,0 0 0,-1-1 0,0 0 0,0 1 1,-1-1-1,-1 0 0,0 0 0,0 0 0,-1 1 1,-1-1-1,-3-15 0,4 21 51,-1 1-1,0-1 1,0 1-1,0-1 1,0 1-1,0 0 1,-1 0 0,0 0-1,0 0 1,0 1-1,0-1 1,-1 1-1,1 0 1,-1-1-1,0 2 1,0-1 0,0 0-1,0 1 1,0 0-1,-1 0 1,1 0-1,-1 1 1,1-1-1,-1 1 1,0 0 0,1 0-1,-1 1 1,0-1-1,0 1 1,-8 1-1,-6 1 52,0 1-1,0 0 0,0 2 0,1 0 0,-1 1 0,1 1 0,-23 12 1,-3 5 344,-69 49 0,95-61-281,-117 92 529,119-90-549,1 0 1,1 1-1,0 1 1,1 0-1,1 1 1,-11 19-1,20-30-15,-1 1 0,1 0 0,1 0 0,-1 0 0,1 0 0,1 1 0,-1-1 1,1 0-1,1 1 0,-1-1 0,1 1 0,0-1 0,1 1 0,1 9 0,1-6 38,1 0-1,-1-1 1,2 1-1,-1-1 1,1 0 0,1 0-1,0 0 1,12 14-1,2-1 85,2 0-1,1-2 0,1 0 0,0-2 1,51 31-1,42 13 185,178 69 0,-65-33 94,-221-94-443,179 92 538,-187-96-552,0-1 0,0 1-1,0 0 1,0 0-1,0 0 1,0-1 0,0 1-1,0 0 1,0 0-1,-1 0 1,1 0 0,1 2-1,0 0-6,0 0-1,0 0 0,0 0 1,-1 0-1,1 0 1,-1 0-1,0 1 0,0-1 1,0 0-1,0 1 1,-1-1-1,1 1 0,-1-1 1,0 1-1,0-1 1,0 1-1,0-1 0,-1 0 1,1 1-1,-1-1 1,0 1-1,0-1 0,0 0 1,-1 0-1,1 1 1,-1-1-1,1 0 0,-1 0 1,0-1-1,0 1 1,-1 0-1,1-1 0,0 1 1,-5 3-1,-3 1-8,0 0-1,0-1 1,-1 0 0,1 0 0,-1-1-1,-18 5 1,-73 15 6,71-19 0,-38 7 57,-138 6 1,-73-20 914,114-1-386,127 4-535,35-1-52,-1 0-1,1 1 1,0-1 0,-1 1-1,1 0 1,-6 4-1,3-1-26,0 0-1,0 0 1,1 1-1,0 0 1,0 0-1,1 1 1,0 0-1,0 0 1,0 0-1,1 0 1,0 1-1,1 0 1,-1 0-1,2 0 1,-1 0-1,1 0 1,0 0-1,-1 10 1,1 2-587,-2 12-466,3-4-3016,1 3 786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0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551 133 3720,'7'-24'1165,"-6"23"-1102,-1 1 0,0-1 0,0 1 0,0-1 0,0 1 0,0-1 0,0 1 0,0-1 0,0 1 0,0 0 0,0-1-1,0 1 1,0-1 0,0 1 0,0-1 0,0 1 0,0-1 0,-1 1 0,1-1 0,0 1 0,-1-1 0,-5-12 758,0 1 1,-12-17-1,8 21 124,0 3-837,0 0 0,0 0 0,-1 1 0,1 0 0,-1 1 0,1 0 0,-1 1 0,0 0-1,0 1 1,0 0 0,-1 1 0,1 0 0,0 0 0,0 1 0,0 1 0,0 0 0,0 1 0,1 0 0,-1 0 0,1 1 0,0 0 0,0 1 0,-14 9 0,2 2-82,0 1 0,2 1 0,0 1 0,1 1 0,1 1 1,1 0-1,-28 46 0,35-51-7,1 1 0,1 0 0,1 0 1,0 1-1,2 0 0,0 0 0,0 1 0,2-1 0,1 1 0,0-1 1,1 1-1,2 30 0,0-42-7,0 0 0,1 0 0,-1-1 0,1 1 0,1 0 0,-1-1 1,1 1-1,0-1 0,1 0 0,-1 0 0,1 0 0,1-1 0,-1 1 0,9 7 0,-5-6 4,1-1 0,0 1-1,0-2 1,0 1-1,1-1 1,0 0 0,0-1-1,17 4 1,4 0 5,0-3 0,1-1 0,0-1 0,0-1 0,47-4 1,-28-4-20,0-1 0,0-3 1,-1-2-1,-1-2 1,0-2-1,75-37 1,-97 41-2,-1-2 1,47-33 0,-66 43-2,-1-1 1,0 0 0,0-1-1,0 0 1,-1 1 0,0-2 0,0 1-1,-1 0 1,0-1 0,0 0-1,0 0 1,-1 0 0,0-1-1,0 1 1,2-15 0,-4 17-3,-1-1 1,1 1-1,-2-1 1,1 0-1,-1 1 0,1-1 1,-1 1-1,-1-1 1,1 1-1,-1 0 0,0-1 1,-5-7-1,2 4 1,0 1 0,-1 0 0,0 0 0,-1 1 0,0-1 0,-12-9 0,2 3-3,-1 2 1,-1 0 0,1 2-1,-2 0 1,-36-14 0,29 15-1,0 2 0,0 1 0,0 1 1,-1 1-1,0 2 0,0 0 0,0 2 0,1 1 1,-1 2-1,0 0 0,1 2 0,-1 1 0,1 1 0,1 1 1,-1 1-1,1 2 0,-40 23 0,29-10-147,30-19-337,0 3-546,-17 24-1034,17-24-1067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3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4 8049,'0'0'980,"-5"0"-202,-14-3-188,14 3 300,-1 4-48,-2 3-719,0 0 0,1 0 0,0 1 0,0 0 0,1 0 0,0 1-1,0-1 1,-7 19 0,-14 29 96,13-24-184,12-27-54,0-12-1561,-2-29 1505,1-44 0,0 49 503,1 24-306,2 1 830,-52 6-715,37 3-224,0 1 1,0 1 0,1 0 0,-1 1-1,1 1 1,0 0 0,-13 9 0,-11 5-45,-171 81-3886,142-74 265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1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10001,'0'0'1956,"-1"6"-1448,-3 19 109,4-25-593,0 1 1,-1 0-1,1-1 1,0 1-1,0-1 1,0 1-1,0-1 0,0 1 1,1-1-1,-1 1 1,0-1-1,0 1 1,0-1-1,0 1 1,0-1-1,1 1 1,-1-1-1,0 1 0,1-1 1,-1 1-1,0-1 1,1 0-1,-1 1 1,0-1-1,1 1 1,-1-1-1,1 1 1,31 33 347,1 0 1,2-2 0,1-2-1,46 31 1,179 100-112,-195-122-207,7 4-153,57 34-994,-50-25-2682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6 6933,'-9'-1'1120,"0"-1"-742,5 1-185,1 1 0,-1-1 0,0 1 0,0-1 0,1 1 0,-1 0 0,0 1 0,-7 0 0,-17 2 559,21-2-112,-2 9 98,-4 5-482,0 2 1,0-1 0,2 1 0,-14 28-1,4 10 206,-22 91 0,0 1-239,3-40-295,-96 180-1,-17-45-6525,121-195 2937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1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5284,'0'0'3497,"37"53"-2533,0 5-56,-9 7-44,1 5-220,8-1-280,-3 0-168,12 0-112,3-8-60,2-3-16,-8-10-8,8-14-84,-8-2-1764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2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1 7409,'0'0'2132,"-52"16"-596,1 45-996,8 13-120,-8 0-120,-6 8-136,-9 3-92,0 0-124,-5 2-880,-4-2-1292,4-11-1576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2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1527 5416,'0'0'3991,"-9"4"-3770,-12 2-89,0 0 0,0-1 1,0-1-1,0-1 0,-1-1 1,-29-1-1,42-1-63,0-1 0,1-1 0,-1 1 1,0-1-1,0-1 0,1 0 0,-1 0 0,-10-6 0,14 6-54,0 0-1,0-1 1,0 0-1,0 0 1,1 0-1,0 0 1,0-1-1,0 1 1,0-1-1,1 0 1,0 0-1,0-1 1,-4-9-1,1-2-16,1-1 0,1 0 0,0 0 0,2 0-1,0 0 1,1 0 0,1 0 0,0-1 0,2 1 0,5-28 0,1 7-23,2 1 0,2 0 0,29-66 0,-27 74 20,2 0-1,1 2 0,1 0 1,1 1-1,28-30 0,-37 46 9,1 0-1,1 0 0,0 1 0,0 0 0,1 1 1,0 1-1,0 0 0,1 1 0,0 0 0,0 1 0,1 1 1,-1 0-1,20-3 0,-26 6 17,1 2 1,0-1-1,-1 1 0,1 0 0,0 1 1,-1 0-1,1 0 0,0 1 0,-1 0 1,0 1-1,1 0 0,-1 0 1,0 1-1,-1 0 0,1 0 0,-1 1 1,0 0-1,0 0 0,0 0 0,0 1 1,-1 0-1,0 1 0,-1-1 1,1 1-1,-1 0 0,0 1 0,-1-1 1,0 1-1,0 0 0,-1 0 0,0 0 1,0 0-1,-1 0 0,0 1 1,0-1-1,-1 1 0,0 0 0,-1-1 1,1 1-1,-2 0 0,-1 13 0,-2-3-4,0-1-1,-1 1 1,-1-1-1,-1 0 0,-1 0 1,0-1-1,-11 17 0,-5 4 29,-54 62-1,60-79-27,0-1-1,-2-2 0,-25 20 0,33-29 42,0 0 0,-1-2 0,0 1 0,0-2 0,-1 0 1,0 0-1,-19 4 0,28-8-41,0-2 1,1 1-1,-1 0 0,0-1 1,1 0-1,-1 0 1,0 0-1,1-1 0,-1 0 1,0 0-1,1 0 0,-1 0 1,1-1-1,-1 1 1,1-1-1,0 0 0,0-1 1,0 1-1,0-1 0,0 1 1,0-1-1,1-1 1,-1 1-1,1 0 0,0-1 1,0 1-1,0-1 0,-2-4 1,-4-8-1,0 1 1,1-2-1,0 1 1,-5-20-1,-17-74-9,20 67-9,-38-223-73,22-7-36,5 41-554,-2 3-3437,10 144 746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3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 8 6429,'31'-6'902,"-31"5"-880,1 1 1,-1 0 0,0 0-1,0 0 1,1 0 0,-1 0-1,0 0 1,1 0 0,-1 0-1,0 0 1,0 0 0,1 0 0,-1 0-1,0 0 1,1 0 0,-1 0-1,0 0 1,0 0 0,1 0-1,-1 1 1,0-1 0,0 0-1,1 0 1,-1 0 0,0 0-1,0 1 1,1-1 0,-1 0-1,0 0 1,0 0 0,0 1-1,1-1 1,-1 0 0,0 0 0,0 1-1,0-1 1,0 0 0,0 0-1,0 1 1,1-1 0,-1 0-1,0 1 1,0-1 0,0 0-1,0 0 1,0 1 0,0-1-1,0 0 1,0 1 0,5 18 248,-1 0 0,0 0 0,-1 1 0,-1-1 0,-1 1-1,-1-1 1,-1 1 0,0 0 0,-6 25 0,-3 8 124,-2 0-1,-26 65 0,7-37-128,-5-3-1,-62 103 1,-111 134-141,-76 22-170,191-233-197,71-79-594,5-2-20,3-2-611,-9 14-994,18-26-579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3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9 2988,'0'0'796,"-51"-8"876,8 20 437,6 42-1353,8-1-196,15 0-80,0 0-212,-1 0-96,10 0-88,-4 0-64,1-8 24,8 5-116,-6-2-444,-8 26-4877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1 6409,'0'0'1800,"0"53"-276,0-4-388,0-4-224,-9-4-332,3 8-108,-8-5-208,-9 6-124,-5 3-52,-1 8-68,-17-3-20,3-5-140,-8-5-404,2-3-840,-11-8-4056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4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1451 1 4820,'0'0'2559,"3"8"-1451,3 13-763,-2 1 0,0 0 0,-1 0 0,-1 0 0,-1 0 0,-1 0-1,-1 0 1,-7 37 0,2-29-189,-2 1 0,-1-1 0,-2 0 0,0-1 0,-27 46 1,14-34-157,-3-1 1,-1-1 0,-2-2 0,-2-1-1,-1-1 1,-2-2 0,-1-1 0,-47 31-1,38-34-6,-1-1 0,-2-3-1,0-2 1,-2-2 0,0-2-1,-70 16 1,95-29-46,-1-1 1,0-2-1,0 0 0,-1-2 1,1 0-1,0-2 0,0-1 1,-27-6-1,38 5-5,1 0 1,0-1-1,0-1 0,0 0 0,0-2 1,1 1-1,0-1 0,0-1 0,1 0 1,-1-1-1,2-1 0,0 1 0,0-2 1,1 1-1,-13-19 0,2-4-74,16 17 59,1-27-6,3 28 59,0 9 15,1 1 1,-1 0 0,1-1 0,1 1-1,1-10 1,2-12-4,-3 20 116,3 0-114,11-21 18,-11 21-5,1 0-21,2-2 11,21-26-33,-22 26 32,-3 6 2,0-1-1,0 1 1,0-1-1,0 1 0,0 0 1,1 0-1,6-4 1,-2 0 5,-5 4 4,0 0-1,1 0 1,-1 0-1,1 1 0,0-1 1,0 1-1,7-3 1,24-12 109,-34 16-105,0 0 0,0 1-1,0-1 1,1 1 0,-1-1 0,0 1-1,0 0 1,1-1 0,-1 1 0,0 0 0,3 0-1,30-2 168,-18 4-13,-6 1-94,-4-1-28,1 1 0,0-1 0,-1 1 1,0 0-1,0 1 0,0 0 0,0 0 1,0 0-1,8 8 0,-5-2 46,0-1 0,0 1 0,-1 0 0,0 1-1,-1 0 1,0 0 0,-1 1 0,-1 0 0,5 13 0,-6-12 10,-1 1-1,0 0 1,-1-1 0,-1 1 0,0 0-1,-1 0 1,0 0 0,-3 15 0,0-10-8,-1 1 1,-2-1 0,0 0 0,-16 36 0,-6-4-22,-2 0 1,-67 83-1,81-112-68,-22 26-179,-82 81-1,95-107-924,0-1-1,-1-1 0,-1-1 0,-52 28 0,69-42-1868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4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1213 13 4248,'0'0'3310,"1"12"-2191,6 28-572,3-1-1,0 0 1,3 0 0,1-1-1,33 62 1,-19-45-242,-3 1-1,-3 1 1,-2 1 0,21 99 0,-37-136-281,-1 1 0,-1 0 0,0-1 0,-2 1 0,-1 0 0,-1 0 0,0 0 0,-2-1 0,0 1 0,-2-1 0,0 0 1,-1 0-1,-2-1 0,0 0 0,0-1 0,-17 24 0,5-14-14,-2-1 0,0-2 0,-2 0 0,-1-1-1,-1-2 1,-1-1 0,-1-1 0,-36 20 0,27-20-11,-1-1 1,-1-3-1,-1-1 1,0-2-1,-1-1 0,-57 8 1,68-16 0,0-2 1,-1-1-1,1-2 1,-1-1 0,1-1-1,-1-1 1,1-2-1,0-2 1,-48-15 0,54 12 5,0-1 0,1-1 1,0-1-1,0-1 0,2-1 1,0-1-1,1-1 0,0-1 1,1-1-1,2 0 0,-25-32 1,28 29 23,0-1 0,2 0 0,1-1 0,0 0 0,2-1 0,1 0 0,1-1 0,1 0 0,1 0 0,-4-48 0,8 39-27,1 0 0,2 0 1,2-1-1,1 1 0,2 0 1,1 1-1,20-61 0,-6 42-198,2 0-1,3 2 1,49-76 0,53-42-3267,-48 77-451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4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749 123 6925,'0'0'358,"-4"4"262,-14 14-209,-2-1 0,0-1 0,0-1 0,-24 13 1,-99 49 119,120-66-478,18-9-70,2-8-725,1-2 685,0 0 0,0 0 0,0 0 1,1 0-1,0 0 0,1 0 0,0 0 0,0 0 0,1 0 0,0 0 0,0 0 0,3-9 0,12-30-6,-9 29 474,-1 0 0,-1-1 0,0 0-1,-1 0 1,2-27 0,-6 41-43,-14 6-326,0 0 1,0 1 0,0 1 0,0 0-1,1 1 1,0 1 0,0 0-1,0 0 1,0 1 0,1 1 0,-16 11-1,-11 11-169,-65 61 0,-8 12-3614,47-52 178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4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10709,'0'0'732,"-14"34"1044,57-31-2732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6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2669 164 3224,'0'0'5181,"-7"3"-4683,-56 20 12,-1-3 0,-104 19 0,63-16-235,3 1-167,-530 117 514,-8-47-230,103-78-378,512-16-108,25-8-814,1-3 515,0 1 0,0 0 0,1 0 0,1 0 0,-1 0 0,2 0 0,-1 1 0,2-1 0,-1 1 0,1 0 0,9-13 0,19-21-343,2 3-1,2 0 1,1 3 0,78-59 0,60-23 679,-162 110 101,19-9 392,-17 11 3755,-15 13-3226,0 0-825,0-1-1,0 1 1,-1-1-1,0 1 1,0 0-1,0-1 1,-1 1-1,0-1 1,0 1 0,0-1-1,-4 8 1,1-3 2,-1 0 0,0 0 1,-1 0-1,1-1 0,-11 12 0,-7 4 96,-2 0-1,-47 37 0,-47 28-52,-4-6-1,-192 99 0,175-116 255,134-63-255,9-4-165,0-1 0,0 1 0,0 0 0,0-1 0,0 0 0,0 0 0,4-1 0,8-2 23,6 0 25,0 2-1,1 1 0,-1 1 1,38 4-1,85 21 107,-78-12-151,79 23 105,-125-29-532,1 0 0,-1 2 0,0 0 0,25 17 0,-44-25 236,0-1-1,-1 0 1,1 1 0,0-1 0,-1 1-1,1 0 1,0-1 0,-1 1 0,1-1-1,-1 1 1,1 0 0,-1-1 0,0 1-1,1 0 1,-1 0 0,1 1-1,16 35-3871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2074 1 3104,'-14'42'962,"-2"-1"-1,-2-1 1,-2-1 0,-28 43-1,15-38-606,-2-2 1,-2-2-1,-1-1 1,-3-2-1,0-2 0,-3-2 1,-86 51-1,55-43-343,-2-4 0,-1-3 0,-2-3 1,-108 26-1,132-43 2,-1-2 1,0-4 0,-67 3-1,94-10 17,1-2-1,-1-1 0,1-1 1,0-2-1,0-1 1,1-1-1,-55-21 1,56 17 59,23 9-22,-2 0-2,-17-6 19,17 6 217,3 12 203,-16 48 246,-12 79 1,-13 42 156,25-122-734,-3-2-1,-52 96 1,24-69-167,-59 76-1,73-115-322,29-35-644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9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1752 0 5432,'0'0'1301,"0"8"102,-1 51 463,-9 73 0,6-104-1652,-2-1 1,0 0-1,-2-1 1,-1 1-1,-15 30 1,-5-2-112,-2-1 1,-3-2-1,-2-2 1,-51 55-1,18-31-76,-141 116 1,162-153-17,-2-2 1,-1-2-1,-58 29 1,96-56-13,1 0 0,-1-1 0,0 0 0,-18 4 0,27-9-1,-1 1 0,1-1-1,-1 1 1,1-1-1,-1 0 1,1-1-1,-1 1 1,1-1 0,-1 0-1,1 0 1,0 0-1,0-1 1,-1 0 0,1 1-1,0-1 1,-7-5-1,5 2-1,0-1 0,0 1 0,1-1 0,0 0 0,0 0-1,0 0 1,1-1 0,0 0 0,0 1 0,1-2 0,-6-13-1,2-2-29,1 1 0,-6-43 0,7 13-2,2 0 0,2-1 0,2 1-1,2 0 1,3 0 0,21-87 0,-21 117 29,1 0-1,1 1 1,1 0 0,0 0 0,2 1-1,1 0 1,18-24 0,-25 37 5,1 1 1,0 0-1,0 0 0,0 1 1,0 0-1,1 0 1,0 0-1,0 1 0,0 0 1,10-4-1,-11 7 4,-1-1 1,1 1-1,-1 0 1,1 0-1,0 1 1,-1 0-1,1 0 0,-1 0 1,1 0-1,0 1 1,-1 0-1,1 0 1,-1 1-1,0-1 0,1 1 1,7 4-1,-4-1 4,-1 1-1,1 0 1,-1 0 0,0 0-1,-1 1 1,1 0-1,-1 1 1,-1 0 0,0 0-1,0 0 1,0 0 0,-1 1-1,0 0 1,-1 1-1,6 17 1,-1-1 88,-2 1 0,-1-1 0,-1 1 0,2 49 0,-7-44 73,-2 0 0,-1 0 0,-1-1 0,-2 1 0,-1-1 0,-1-1 0,-2 1 0,-23 50 0,-3-8 238,-3-2-1,-61 83 1,-142 160 600,-15-12-295,136-162-544,77-89-129,3 2 0,1 1 1,-58 110-1,92-150-38,0 1 1,0-1 0,2 1 0,0 1-1,0-1 1,2 0 0,0 1 0,0-1-1,2 1 1,0 0 0,2 19-1,0-22 3,1-1 0,-1 0 0,2 0 0,0 0 0,0 0 0,1 0-1,1-1 1,0 0 0,0 0 0,1 0 0,0-1 0,1 0 0,0-1 0,12 12-1,3-3 10,0 0-1,2-1 0,0-1 0,0-2 0,2 0 1,-1-2-1,2-1 0,-1-1 0,2-1 0,42 7 1,-33-10-90,0-1 0,0-2 1,0-2-1,1-1 1,-1-3-1,0 0 0,65-16 1,-77 12-411,-1-1 0,0-2 0,-1 0 0,36-21 0,-44 22-93,0-2 0,-1 1-1,-1-2 1,0 0 0,0-1 0,-2 0 0,16-20 0,18-44-3409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29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7593,'0'0'4836,"43"24"-4252,8-19-228,6-10-204,9-14-92,0-7-60,0-1-580,-9-2-1220,-6 0-1856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1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534 195 10581,'0'0'291,"-9"-5"-104,-25-14-111,33 19-74,1-1 0,-1 1 0,1 0 0,-1-1 0,1 1 1,-1 0-1,1-1 0,-1 1 0,0 0 0,1 0 0,-1 0 0,1 0 0,-1 0 0,0 0 0,1 0 0,-1 0 0,1 0 0,-1 0 1,0 0-1,1 0 0,-1 0 0,1 0 0,-1 0 0,0 0 0,1 1 0,-1-1 0,1 0 0,-1 1 0,1-1 0,-1 0 1,1 1-1,-2 0 0,-13 7 104,0 1 0,0 0 1,1 1-1,0 1 0,-22 21 1,21-14 20,1 1 0,1 0 0,1 1 0,1 0 1,0 0-1,2 2 0,0-1 0,2 1 0,0 0 0,-3 24 1,7-31-85,1 0-1,1 0 1,1 1 0,0-1 0,1 0 0,0 0 0,5 17 0,-4-22-20,1 0-1,0 0 1,1 0 0,0-1-1,1 0 1,0 1 0,1-2-1,-1 1 1,1 0 0,1-1-1,8 8 1,-7-9-12,1 0 1,0 0-1,1-1 1,-1-1-1,1 1 1,0-1-1,1-1 1,-1 0-1,1 0 1,0-1-1,0-1 1,0 0-1,0 0 1,0-1-1,0 0 1,22-2-1,-5-2-1,1 0-1,-1-2 0,0-1 0,-1-1 0,41-17 1,-42 13-6,0 0 0,-1-2 0,-1-2 0,0 0 0,-1-1 0,25-22 0,-33 24-5,-1 0 0,0-1 0,-1 0 1,-1-1-1,0-1 0,-2 0 0,1 0 0,-2-1 0,9-25 0,-14 32-1,0-1-1,-1 1 1,-1-1-1,0 0 1,0 0 0,-2 0-1,1 0 1,-1 0 0,-1 0-1,0 0 1,-1 0 0,-5-17-1,3 15-4,-2 0 0,1 0-1,-2 0 1,0 1 0,-1 0 0,0 1-1,0 0 1,-2 0 0,-12-13 0,5 9-1,0 1 0,-1 1 0,0 0 0,-1 1 0,-1 1 1,0 1-1,-1 1 0,0 1 0,0 0 0,-1 2 0,0 0 0,0 2 0,-25-4 1,20 7 7,1 2-1,0 0 1,0 2 0,0 0 0,0 2 0,0 1 0,1 1 0,0 1 0,0 2 0,-39 17 0,38-13-8,1 1 1,0 1-1,1 1 1,0 2-1,2 0 1,0 1-1,1 1 1,1 1-1,-25 33 1,35-39-144,0 0 1,1 1-1,0 0 1,1 1 0,1 0-1,1 0 1,0 0-1,-3 24 1,6-26-420,2 0 0,0 0 0,0 0 0,2 0 0,-1 0 0,5 19 0,8 25-3127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8105,'2'11'1395,"7"26"-938,1 0-1,2-1 1,1-1-1,2 0 0,2-1 1,0-1-1,3 0 1,1-2-1,25 31 1,17 6-407,2-2 1,4-4-1,2-2 1,3-3-1,94 54 1,-135-90-808,-27-16-512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 8249,'-57'45'1016,"0"24"84,-3 17-100,-6 21-176,-5 2-84,5 10-220,0-2-248,9-6-132,6-13-40,8-13-80,6-11-48,8-16-348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8837,'58'53'780,"-16"-3"-104,1 3 128,3 0-144,3 3-240,11 2-48,5-2 36,7 2-64,13-5-84,-5 0-92,9-8-108,-9-5-60,0-11-40,-14-13-324,-18-8-708,4-16-4240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2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0 9537,'0'0'1816,"-43"45"-972,6 16-100,0 8-36,-20 18 12,5 6-208,-11 2-248,-11 6-116,-6 2-96,9-6-504,-9-11-820,0-4-1180,8-25-1640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4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429 107 8405,'0'0'925,"-5"5"-283,-135 128 592,92-99-1142,44-31-119,3-6-1057,1 0 1066,0 1 1,0-1-1,-1 0 0,0 0 0,0 1 0,1-1 1,-3-3-1,-2-12-5,2-9 62,2-1-1,1 0 1,5-38-1,0-15 1804,-5 76-1524,-9 8-330,-23 12-936,0 1-1,0 1 1,-31 25-1,5 0-2373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3288,'0'0'5975,"-1"6"-4641,-2 10-878,1 1 0,1 0 1,0 0-1,4 34 0,15 74 317,-15-112-709,38 336 468,-40-331-658,0-1-1,-1 0 0,-1 1 1,-1-1-1,0 0 1,-1 0-1,-1 0 0,-8 25 1,7-29-380,-6 8-23,-9 2-2996,-16 14 41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5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1051 23 5621,'-17'-6'183,"-1"2"0,-1 0 0,1 0 0,0 2 0,-1 0 0,1 2 0,-1 0 1,0 1-1,1 0 0,-1 2 0,1 0 0,-21 7 0,-22 9 550,1 4 0,-67 34 0,104-46-617,8-4-26,-51 23 235,3 2-1,-103 70 0,148-89-307,1 1-1,0 0 0,2 2 0,-1-1 0,2 2 0,0 0 0,1 1 0,1 0 0,1 1 1,0 0-1,1 1 0,1 0 0,-8 31 0,11-29-49,2 0-1,1 0 1,1 1 0,0 0-1,2-1 1,1 1 0,5 33-1,7 14-1929,23 72 1,-27-111 736,12 50-1601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5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1786 1 2876,'0'0'5757,"-2"7"-5144,-8 23-135,2-13-81,-17 17-246,-1-1 1,-2-2-1,-1 0 1,-39 31-1,16-23-122,-2-3 0,-1-1 0,-65 28 0,79-45-38,0-1 1,-1-3 0,-1-1-1,0-2 1,-61 7 0,84-16 4,-1-1 1,1-1-1,-1 0 1,0-2 0,1 0-1,-22-7 1,28 6 2,0-2 0,0 1 1,1-2-1,0 0 0,0 0 0,0-2 1,1 1-1,0-1 0,-16-15 0,5-1-17,-36-47 0,27 30 22,28 37 56,-2 0-23,-16-10-44,21 14 8,1 0 0,0-1-1,-1 1 1,1 0 0,-1 0-1,1 0 1,0-1 0,-1 1 0,1 0-1,-1 0 1,1 0 0,0 0-1,-1 0 1,1 0 0,-1 0-1,1 0 1,-1 0 0,1 0-1,0 0 1,-1 0 0,1 0-1,-1 0 1,1 0 0,-1 0 0,1 0-1,0 0 1,-1 1 0,1-1-1,-1 0 1,1 1 0,-14 5 60,0 1 1,0 1-1,1 1 1,0 0-1,1 0 1,0 1-1,0 1 1,-15 18 0,-82 111 378,89-111-377,-20 29 42,3 1-1,-38 86 1,-35 128-638,107-267-739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5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7169,'57'-37'720,"0"13"152,-5 3-76,-1 13-368,-8 4-180,0 8-76,17 17-116,-17 3-120,-9 38-2668,-11 3-21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6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6457,'0'0'1276,"28"48"380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6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8021,'42'-37'220,"4"13"-136,-12 8-228,18 35-4241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6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1008 3892,'9'-31'610,"2"1"-1,1 0 1,28-49-1,-33 68-420,0 1 0,0-1-1,1 2 1,0-1 0,0 1 0,1 1-1,1-1 1,0 2 0,0-1 0,0 1 0,1 1-1,22-11 1,-27 15-145,1 0 0,0 1 0,0-1 0,0 1 0,0 0 0,0 1 0,0 0 0,0 0 0,0 0 0,0 1 0,0 0 0,0 1 0,0-1 0,0 1 0,7 3 0,-14-4-41,1-1 1,-1 0-1,1 0 0,-1 0 1,0 0-1,1 1 0,-1-1 0,1 0 1,-1 1-1,0-1 0,1 0 0,-1 1 1,1-1-1,-1 0 0,0 1 0,0-1 1,1 1-1,-1-1 0,0 0 1,0 1-1,1-1 0,-1 1 0,0-1 1,0 1-1,0-1 0,0 1 0,0-1 1,0 1-1,0 0 0,3 9 1,-1 0 1,0 1-1,-1-1 0,0 1 0,0-1 1,-1 1-1,-1 0 0,0-1 1,0 1-1,-1-1 0,0 0 0,-6 16 1,1-10-7,-2 1 0,0-2 0,0 1 1,-1-1-1,-1-1 0,-1 0 0,0-1 1,-1 0-1,-19 15 0,22-20 2,0 0 0,-1-1-1,0 0 1,0 0-1,-1-1 1,0-1 0,0 0-1,0-1 1,-1 0-1,1-1 1,-1 0 0,0-1-1,-15 0 1,27-2 0,0 0 0,1 0 0,-1 0 0,0 0 0,0 0 0,0 0 0,0 0 0,0-1 1,0 1-1,0 0 0,1-1 0,-1 1 0,0-1 0,0 1 0,0-1 0,1 1 0,-1-1 0,-1 0 0,-9-7 4,1-1 0,0 1-1,1-2 1,0 1 0,0-1-1,1-1 1,-14-21 0,7 0-7,1 0 1,2-1-1,-15-64 1,-9-104 32,-3-150-31,20 158-1981,10 122-561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6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6253,'0'0'300,"34"65"-324,-17-4-1353,-34 5-691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689 1 5108,'-1'12'242,"1"-10"-159,-1 1 0,1 0 0,0-1 0,0 1 0,0-1 0,0 1 0,0-1 0,1 1 0,-1-1 0,1 1 0,0-1 0,1 4 0,12 38 725,-10-37-689,-3-4-67,0-1 0,1 1 0,-1 0 0,0 0-1,0 0 1,-1 0 0,1 0 0,-1 1 0,1 2 0,3 22 236,-6-14-102,-7 12-92,-2-10-43,-2-3-49,0-1 1,-1 0-1,-1-1 0,0 0 0,-1-2 1,1 0-1,-35 14 0,-4-6 178,-94 15-1,-12 3 1318,148-31-1350,0 0 0,0 1 0,1 0 0,0 0-1,-1 2 1,2-1 0,-1 1 0,1 1 0,0 0 0,-11 12 0,15-13-70,0-1-1,1 2 0,0-1 0,0 1 0,1-1 1,0 1-1,0 1 0,1-1 0,0 0 1,0 1-1,1 0 0,0-1 0,1 1 0,0 0 1,0 13-1,1-10-39,1 0 0,0 0 0,1 0 0,1-1 0,0 1 0,0 0 0,1-1 0,0 0 0,1 0 0,8 14 0,-3-11-28,0 1-1,0-1 1,1-1-1,1 0 1,1-1-1,17 15 1,-23-22-125,1 0 1,0 0-1,-1 0 1,2-1-1,-1 0 1,0-1 0,11 3-1,-18-5 22,0-1-1,0 0 0,0 0 1,-1 0-1,1 1 0,0-1 1,0 0-1,0 0 1,0 0-1,0 0 0,-1-1 1,1 1-1,0 0 1,0 0-1,0 0 0,0-1 1,-1 1-1,1 0 1,0-1-1,0 0 0,52-19-3276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7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9509,'0'0'308,"45"-37"-320,-2 21-3692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433 627 5300,'0'0'1188,"3"7"-19,-1-1-1062,0-1 1,-1 0-1,0 1 0,0 0 0,0-1 0,0 1 0,-1 0 0,0-1 0,0 1 0,0 0 0,-1-1 0,0 1 0,0-1 1,0 1-1,-1-1 0,0 1 0,-3 6 0,-4 1 50,0 0 0,-1 0 0,-1-1 0,0 0 0,0-1 0,-1 0 0,-1-1 0,0-1 0,-15 10 0,1-3 240,-1-2-1,-1 0 1,-47 14-1,66-25-174,0 0 0,0-1-1,0 0 1,-18 0 0,15-5 259,-11-10-167,23 13-305,0 0 0,1-1 0,-1 1-1,1 0 1,-1-1 0,1 1 0,-1 0 0,1-1-1,-1 1 1,1-1 0,-1 1 0,1-1 0,0 1-1,-1-1 1,1 1 0,0-1 0,-1 1-1,1-1 1,0 1 0,0-1 0,-1 0 0,1 0-1,-3-6 23,-2-6-5,0 0-1,0-1 1,1 0-1,-3-26 0,7 20-10,1 0-1,1-1 0,7-32 1,-3 20-9,27-149 5,38-285-23,-71 458-270,1-6 419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7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3098 1 9241,'0'0'887,"-5"3"-254,-8 2-439,1 0 0,-1-1 1,0 0-1,-19 3 0,-65 6 425,33-5-199,-123 22 489,-119 16-212,107-21-506,-242 25-104,435-50-88,-604 46 14,-2-31-17,145-19-32,453 2 578,7 0-2317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8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606 1 6249,'60'26'1047,"-60"-26"-1009,1 1 0,-1-1 0,1 0 0,0 0-1,-1 1 1,1-1 0,-1 0 0,1 1 0,-1-1 0,0 1 0,1-1 0,-1 1 0,1-1 0,-1 1-1,0-1 1,1 1 0,-1-1 0,0 1 0,1-1 0,-1 1 0,0-1 0,0 1 0,0 0 0,1 0-1,2 7 118,0 0-1,0 0 1,-1 0-1,0 1 1,0-1-1,-1 1 1,0-1-1,0 1 1,-1-1-1,0 1 0,-1-1 1,0 1-1,0-1 1,-1 1-1,0-1 1,0 0-1,-4 9 1,-1-3-19,-1 1 0,-1-1 0,0 0 0,-1-1 0,0 0-1,-19 18 1,-79 60 222,80-69-265,-255 172 618,255-177-604,4 0 99,-1 1 0,2 1 1,1 1-1,-24 27 0,45-46-182,0 0-1,1-1 1,-1 1 0,0 0-1,1-1 1,-1 1-1,1 0 1,0-1 0,-1 1-1,1 0 1,0 0-1,-1 0 1,1 0 0,0-1-1,0 1 1,-1 0-1,1 0 1,0 0 0,0 0-1,0 1 1,-1 4 36,1 1 1,-1 0 0,1 0 0,1 0 0,-1 0-1,1 0 1,0 0 0,1-1 0,-1 1-1,1 0 1,1-1 0,-1 1 0,1-1-1,0 0 1,1 0 0,-1 0 0,1 0-1,1-1 1,-1 1 0,1-1 0,9 8-1,2-1 5,1-1-1,1-1 0,0-1 0,0 0 0,1-1 1,0-2-1,0 1 0,29 4 0,162 16 70,-194-26-128,70 2-997,168-15 0,-158 5-2797,-39 3-994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9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1678 62 5897,'-51'-62'4436,"58"66"-3537,8 4-711,-1 0-1,0 1 0,0 1 0,-1 1 1,0 0-1,-1 0 0,0 1 0,-1 1 1,14 20-1,11 19 153,33 65 1,-65-110-316,16 32 59,-1 0 0,-1 2-1,-3 0 1,-1 1 0,-2 0 0,-2 1-1,8 85 1,-16-91-68,-1 1 0,-2 0 1,-2-1-1,-2 0 0,-1 1 0,-2-2 1,-1 1-1,-2-1 0,-24 53 0,17-48-15,-43 67 1,55-98-1,0-1 1,-1 0-1,-1 0 1,1 0 0,-2-1-1,1 0 1,-1 0 0,0-1-1,-1-1 1,1 1-1,-1-1 1,-14 5 0,21-10-4,-1 0-1,1 0 1,-1 0 0,1 0 0,-1-1 0,1 0 0,-1 1 0,1-1 0,-1-1 0,1 1 0,-1-1 0,1 1-1,-1-1 1,-6-2 0,5 0-4,-1 1 0,1-1-1,0 0 1,0-1 0,0 1-1,1-1 1,-1 0 0,-4-5 0,-5-8-26,1-1 0,1 0 0,-18-34 0,24 41 20,-95-188-108,88 175 123,-23-33 0,14 24-11,19 28-18,1 12 4,-1 9 25,1 0 0,1-1 0,0 1 1,1 0-1,1-1 0,3 17 0,0 38 9,-5-43 0,0 0 1,-2-1 0,-1 1-1,-1-1 1,-1 0 0,-2 0-1,-10 26 1,9-41-9,-16 13-14,24-23 10,0 1 0,-1 0 1,0-1-1,1 1 0,-1-1 0,0 0 1,0 1-1,0-1 0,0 0 0,0 0 1,0 0-1,0-1 0,0 1 0,-3 0 1,-2 1-4,7-2 3,0 1 0,-1-1 0,1 0 0,-1 0 0,1 1 0,-1-1 0,1 0 0,-1 0 0,1 0 0,-1 0 0,1 0 0,-1 0 0,1 0 0,-1 0 0,1 0 0,0 0 0,-1 0 0,1 0 0,-1 0 0,1 0 0,-1 0 0,1 0 0,-1 0 0,1-1 0,-1 1 0,1 0 0,-1-1 0,-9-4-4,0 0 0,1-1 0,0 0 0,0 0 1,0-1-1,1 0 0,0-1 0,0 0 0,1 0 0,-12-18 1,-5-11-35,-27-58 1,17 30 22,-61-102-35,76 141 21,15 21 22,-2 14 17,-5 8 21,0 1-1,2 1 1,-10 24 0,-20 70 349,24-65-181,-2-1 0,-24 46 0,2-23-98,-62 83 0,73-116-104,-2-1 0,-1-2 1,-60 51-1,38-43-49,-69 41 0,96-67-400,0-2-1,0-1 1,-2-2 0,1 0-1,-32 7 1,58-18 271,0 1 0,0-1 1,0 0-1,0 0 0,0 0 0,0 0 1,0 0-1,0 0 0,-1 0 1,1 0-1,0 0 0,0 0 0,-1-1 1,-41-9-3477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9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10181,'0'0'3472,"14"-24"-3072,-8-5-372,2-3-3932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39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2394 17 10881,'24'-14'831,"-19"12"643,-14 2-1031,-13 1-290,1 1 0,-1 1 1,0 1-1,1 1 0,-37 14 1,-112 56 170,-908 534-156,543-246-1156,192-108-3142,221-163 696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0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2755 2096,'673'-94'3775,"-325"53"-2001,849-125-180,790-84-412,-1721 223-949,997-89 507,-120 38-611,614-48 206,-1342 91-207,1362-138 190,108-183-147,-1778 330-185,621-146 5,7 33 41,-8 35 37,747-119-89,-391 15 52,-254 51 327,-422 85-194,97 3-170,-194 32-6,88-20 241,-377 56-210,-14 1-5,0 0 0,0-1 0,-1 1-1,13-5 1,39-7 15,-47 9-184,8-2 261,1 3-5853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1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5208,'0'0'3383,"9"5"-2068,8 3-1044,0-1 0,0-1 0,0 0 0,1-1 0,0-1 0,0-1 0,0 0 1,29-1-1,163-10 652,-144 4-701,577-65 832,-362 35-932,-233 29-124,169-24-48,-191 27-65,-21 2 36,0 0-477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2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37 5917,'-17'-13'271,"12"9"144,0 0 0,0 0 0,0 0 0,-9-4 0,10 16 1140,0 0-1271,1 1 1,0 0 0,0 0-1,1 0 1,0 1-1,1-1 1,0 12 0,2 77 1047,-1-92-1242,15 180 1743,0-7-502,49 553 748,2-393-2498,-8-121-3505,-37-150 531,2-9-1290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5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1417 1 3808,'40'19'2921,"-34"-17"-2421,-4-2-211,1 1 1,-1 0 0,0 0 0,0 0 0,0 1 0,0-1 0,0 0-1,0 1 1,0-1 0,2 3 0,20 16 3906,-33-17-4147,-13 5-19,-1 1 0,2 1 0,-1 1 0,1 0 0,1 2 0,0 1-1,-19 17 1,-12 21 248,3 1-1,-51 74 1,78-99-202,-196 266 447,-135 174-67,-34-31-2313,309-365-233,13-19-1459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5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9009,'0'0'556,"28"12"80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5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10209,'0'0'3588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8561,'0'0'2848,"0"48"-1364,23 21-244,5 13-276,1 8-268,8 3-340,-8 2-172,-1-2-95,1 2-89,-1-2-505,-13-3-803,-7-5-1036,-2-8-1780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6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1372 0 4372,'0'0'1520,"1"8"-457,41 202 2187,-37-177-3154,-2 0 0,-1 1 0,-2 0 0,-2-1 0,0 1 0,-2-1 0,-2 0 1,-1 0-1,-19 52 0,18-63-90,-1-1 0,-2 0 1,0-1-1,-1 0 0,-19 24 1,28-41-10,1-1 1,-1 0 0,0 0 0,0 0 0,1 0-1,-1 0 1,0-1 0,-1 1 0,1-1 0,0 0-1,0 0 1,0 0 0,-1 0 0,1-1 0,-4 1-1,3 0 6,4-1-3,-1 0 1,1 0-1,-1 0 0,1 0 0,0 0 1,-1 0-1,1 0 0,0 0 0,-1 0 1,1 0-1,0 0 0,-1 0 0,1-1 1,0 1-1,-1 0 0,1 0 0,0 0 1,-1 0-1,1 0 0,0-1 0,0 1 1,-1 0-1,1 0 0,0-1 0,0 1 1,-1 0-1,1 0 0,0-1 0,0 1 1,0 0-1,-1-1 0,1 1 0,0-1 1,-14-17-19,1 0 1,1-1 0,1 0 0,0-1-1,-9-25 1,-34-116-95,19 52 100,31 97 15,-35-111-4,37 117 15,-3-20-69,4 20 104,5 14-7,10 23 6,51 130 779,-57-138-718,-1 1 1,-2 0 0,0 0 0,-2 0 0,1 32 0,-4-36-80,-1 0 0,-1-1 0,-1 1 0,-8 32 1,7-39-27,-1-1 0,0 1 0,-1-2 0,0 1 0,0 0 1,-2-1-1,-15 19 0,14-19-3,-1 0 0,0-1 0,-1 0 0,-18 12 0,25-19-1,0-1 0,0 1-1,-1-1 1,1 0 0,-1 0 0,0-1 0,0 0 0,1 0 0,-1 0-1,0 0 1,0 0 0,0-1 0,0 0 0,0 0 0,0-1 0,-9-1 0,3-1-14,0-1 1,1 0 0,-1 0 0,1-1 0,0-1 0,0 0 0,1 0 0,-1-1 0,2 0 0,-12-11 0,-9-12-19,-38-51 0,20 22 5,5 9-2,-106-116 56,144 162-24,1 9 50,-1 1-39,0-1-1,1 1 1,0 0-1,0 0 1,0 0-1,1 0 1,0 1-1,0-1 1,1 1-1,0-1 1,0 1-1,0 6 1,1 15 175,5 47 0,1 5 96,-8-45-226,-1 1 1,-2-1-1,-1 0 1,-2 0-1,-2-1 1,0 0 0,-3 0-1,-1-1 1,-25 44-1,12-31-594,-61 80 0,51-82-1907,-63 59 1,56-64-980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7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0 332 7049,'80'-11'940,"-8"-10"-268,8-3-276,-6-10-280,-2-3-44,-7-3-60,-8-5-572,-5-8-1700,-9-13-725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4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9529,'-37'32'3220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1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6701,'0'0'5896,"35"48"-5148,-7 10-268,4 3-144,-4 8-220,-8 1-12,3-8-104,0 2 36,-3-2-296,-6-9-704,-5-4-1140,-3-8-1248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687 44 5264,'-24'-9'391,"-1"1"-1,0 1 1,-1 1-1,0 1 1,0 1-1,0 2 1,0 0 0,0 2-1,-35 4 1,49-3-279,-1 1 0,1 1 0,0 0 1,0 1-1,1 0 0,-1 1 1,1 0-1,0 1 0,0 0 0,-13 10 1,10-5-60,1 1 1,0 1-1,1-1 1,0 2-1,1 0 1,-14 23-1,4 1-24,1 1 1,3 1-1,1 1 0,2 0 0,-10 45 0,10-17 60,2-1-1,4 2 1,2-1-1,4 1 0,2-1 1,19 134-1,-13-168-65,1 0 1,19 51-1,-19-67-1,1 0 0,1-1-1,1-1 1,0 1 0,24 28 0,-21-30 5,1-1-1,0-1 1,1-1 0,0 0 0,1-1-1,1 0 1,0-1 0,0-1 0,1-1 0,1-1-1,-1 0 1,1-1 0,1-1 0,-1-1-1,1-1 1,0-1 0,23 2 0,2-5-6,0-1 0,0-3 1,0-1-1,0-2 0,-1-3 1,0-1-1,-1-2 0,-1-2 1,0-2-1,73-40 0,-91 43-18,-2-1-1,0 0 0,0-2 0,-2-1 1,0 0-1,-1-1 0,26-34 1,-33 35-1,0 0 1,0-1-1,-2-1 1,0 0-1,-2 0 1,0-1 0,-1 0-1,-1-1 1,5-36-1,-8 24-9,-1 1-1,-2 0 0,-1-1 0,-2 1 0,-10-53 0,-1 29 13,-2 0-1,-30-71 0,28 87 12,-1 1 0,-42-64-1,48 85-18,0 1-1,-1 1 1,-1 0 0,0 1-1,-2 1 1,1 0 0,-27-16-1,34 25 2,0 1-1,-1 0 1,0 1-1,0 0 1,0 0-1,0 1 0,-1 1 1,1 0-1,-12-1 1,14 2-52,0 1 0,-1 0 0,1 1 0,0 0 0,0 0 0,0 1 0,0 0 0,0 0 0,0 1 1,0 0-1,1 0 0,-10 6 0,8-3-429,0 1 0,0 0 0,0 0 0,1 0 0,0 1 0,1 1 0,-12 15 0,-4 21-2727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2047 1 3104,'0'0'2877,"0"5"-1665,0 5-821,0 0 0,-1 0 0,0 0 0,-1-1 0,0 1 0,0-1 0,-5 11 0,-47 93 1358,46-99-1660,-2 0-1,0 0 1,0 0 0,-1-1-1,-17 14 1,-20 13-40,-2-2 1,-1-2 0,-2-3-1,-71 34 1,-238 82-47,291-124-4,0-3 0,-2-3 0,0-4 0,0-2 1,-2-4-1,1-4 0,-1-2 0,0-4 0,-83-11 1,123 8 3,10 1-14,-36-9 1,57 10-11,-16-2 15,16 2 1,-1 0-13,9 6 56,4 5 53,-1 0 0,0 0 0,0 1 0,-1 0-1,0 0 1,-1 1 0,0 0 0,-1-1 0,0 2 0,0-1-1,-2 0 1,1 1 0,-1-1 0,-1 1 0,1 12 0,-3-7-21,0 0 0,0 1 1,-2-1-1,0 0 0,-1 0 1,-1-1-1,0 1 0,-1-1 1,-15 29-1,9-25-122,0 0 0,-1-1-1,-1 0 1,-1-1 0,-33 30 0,34-36-629,0-1 0,-31 19 0,33-24-410,0 0-1,-1-1 1,1 0-1,-19 4 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1203 73 3092,'13'-15'157,"-8"10"-28,-1 0-1,1 1 1,0 0-1,0 0 1,10-7-1,14-8 784,-22 14 447,-1 8 24,19 7-221,-24-10-1124,-1 1 0,1-1 0,-1 0 0,1 0-1,-1 1 1,1-1 0,-1 0 0,1 0 0,-1 1 0,1-1 0,-1 1 0,0-1-1,1 0 1,-1 1 0,0-1 0,1 1 0,-1-1 0,0 1 0,1-1-1,-1 1 1,0-1 0,0 1 0,1 0 0,1 6 58,0 0 1,0-1-1,0 1 1,-1 0-1,0 0 1,0 0-1,-1 0 1,0 0-1,0 0 1,-1 0-1,1 0 1,-3 8-1,0-2-37,-1-1 0,0 0-1,-1 0 1,0 0 0,-1 0 0,-12 18-1,-5 2-2,-2-1-1,-1-1 1,-44 39-1,-102 68-44,141-114-10,0-1 0,-2-3 0,-1 0 0,0-2 0,-1-2 0,-47 15 0,72-28-10,1 1-1,-1-2 0,1 1 0,-1-1 0,0-1 1,-19-1-1,25 1-7,-1-1 0,0 0 0,1 0 1,-1-1-1,1 0 0,-1 1 0,1-2 0,0 1 0,0 0 1,0-1-1,0 0 0,0 1 0,0-2 0,1 1 0,0 0 1,-5-6-1,-2-5-33,1 0 0,0 0 0,2-1 1,-1 0-1,2 0 0,0-1 0,1 1 0,0-1 1,-3-26-1,5 20 19,1 0-1,1-1 1,1 1 0,1-1-1,1 1 1,7-30 0,-5 40 39,5-10 13,-7 17-1,3 10-9,-1 0-4,0 0 0,0 0-1,-1 0 1,0 0 0,0 0 0,0 1 0,0 0 0,-1-1-1,0 1 1,0 0 0,-1 0 0,0 0 0,0 0 0,0 0-1,-1 0 1,0 9 0,-2 3 117,0 0 0,-2-1 1,0 0-1,-9 23 0,-32 65 479,43-102-588,-39 79 541,-54 80 0,-63 70 213,127-185-609,1 1 0,3 1 0,-30 77 0,54-118-133,0 0 0,1 1 0,-1-1-1,2 1 1,-1-1 0,1 1-1,1 0 1,-1 0 0,1 0 0,1-1-1,0 1 1,0 0 0,1 0 0,2 8-1,-1-10-9,0 0 0,0 0-1,1 0 1,0 0-1,0-1 1,1 0 0,-1 0-1,1 0 1,1 0-1,-1-1 1,1 0 0,0 0-1,0-1 1,1 1 0,-1-1-1,8 3 1,2 0-1,-1-1 0,1 0 0,1-1 0,-1-1 0,1-1 0,-1 0-1,18 0 1,14-1-9,55-6-1,-69 1-186,0-2 1,0-1-1,-1-2 0,0-1 0,0-2 0,-1-1 0,60-32 0,-66 27-1320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1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6393,'0'0'3256,"37"0"-2456,-17 4 864,17-12-936,-8 0-224,-1-12-228,9-5-124,6 1-84,0-1-52,-14 5-16,2 3-116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1 3456,'0'0'7080,"-5"8"-6759,0 1-218,1 0 0,0 1-1,0 0 1,1 0 0,1 0 0,-1 0 0,1 0-1,0 12 1,1-3 38,1 1 1,0-1-1,2 0 0,3 21 0,23 87 292,-14-67-286,-2 1 1,4 62-1,-16-108-144,0 0 1,-1-1-1,-1 1 1,0 0-1,-1-1 1,0 0 0,-1 1-1,-1-1 1,-1-1-1,0 1 1,0-1-1,-1 0 1,-1 0-1,0-1 1,-1 0 0,0 0-1,-1-1 1,0-1-1,-1 1 1,0-2-1,0 1 1,-17 9 0,16-15-29,3-3 12,1-1 0,-1 0 0,0 0 0,1-1 0,-1 0 0,0 0 0,1-1 0,-1 0 0,1 0 0,0-1 0,0 0 0,0-1 0,0 0 0,1 0 1,-1-1-1,1 0 0,0 0 0,0 0 0,1-1 0,-1 0 0,1 0 0,-9-14 0,5 5-13,1 0 0,0-1 0,-11-27 0,-5-13 5,3 15 8,7 5 8,4 13-1,18 48 27,5 20 40,-9-28-27,-1 0 1,0 0 0,-1 0-1,-1 0 1,-3 25 0,2-32-28,-1-1 0,0 1 0,-1 0 0,0-1 0,-1 1 1,0-1-1,0 0 0,-1 0 0,0 0 0,-10 12 0,-9 6-1,19-20 0,4-5-3,-1 0-1,1-1 1,0 1-1,-1-1 1,1 1 0,-1-1-1,1 0 1,-1 1-1,0-1 1,0 0 0,1 0-1,-1 0 1,0-1-1,0 1 1,-2 0 0,-6 2-22,0 0 1,0-1-1,-15 1 1,20-3-52,-4-17-12,-23-29 1,0-1-18,-32-77-85,49 94 160,-7-11 16,3 12 6,19 29 1,0 0 1,0 0 0,0 0 0,-1-1 0,1 1 0,0 0 0,0 0 0,0 0 0,0-1 0,0 1 0,0 0 0,0 0 0,-1 0 0,1 0 0,0-1 0,0 1 0,0 0 0,0 0 0,-1 0 0,1 0 0,0 0 0,0 0 0,0 0 0,-1-1 0,1 1 0,0 0 0,0 0 0,0 0-1,-1 0 1,1 0 0,0 0 0,0 0 0,-1 0 0,1 0 0,0 0 0,0 0 0,0 0 0,-1 0 0,1 0 0,0 0 0,0 1 0,0-1 0,-1 0 0,1 0 0,0 0 0,0 0 0,0 0 0,0 0 0,-1 1 0,1-1 0,0 0 0,0 0 0,0 0 0,0 0 0,0 1 0,-1-1 0,-9 9 35,-1 0 0,2 0 0,-1 1 0,1 0 1,1 1-1,0 0 0,0 0 0,1 1 1,-7 16-1,-8 22 204,-15 52 1,24-63-109,-33 106 248,-9 27-265,32-106-215,22-62-354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5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1520 171 7837,'0'0'1790,"2"6"-923,2 7-735,0 1 1,-1-1-1,-1 0 1,0 1 0,0 0-1,-2-1 1,0 1-1,0 0 1,-1 0-1,-1-1 1,0 1 0,-5 16-1,1-12-124,0 0-1,0-1 1,-2 0 0,0 0-1,-1 0 1,-1-1 0,0-1-1,-18 22 1,0-11-8,20-20-10,6-4-21,0 0 0,1-1 0,-1 1 0,-1 0 0,1-1 0,0 1 0,0-1 0,0 0 0,-1 0 0,-4 2 0,0-1-97,2 1-349,0-11-39,-4-10 422,2 0 1,0 0 0,1-1 0,1 0 0,1 0 0,0 0-1,1 0 1,2-1 0,0 1 0,0-1 0,2 1-1,6-39 1,-5 52 205,-2-1 110,0-23 149,0 22 1614,-4 17-1383,-9 16-348,-1 0-1,-1-1 1,-1 0 0,0-1 0,-2-1-1,-1-1 1,-1-1 0,-1 0 0,0-1-1,-44 28 1,22-19-7,-2-3-1,-1-1 1,0-2 0,-2-2-1,-65 17 1,79-28-135,-1-1 1,0-2 0,0-1-1,0-2 1,0-1-1,-1-2 1,-64-8 0,81 5-105,1-1 0,-1-1 0,0 0 0,1-1 0,0-1 0,1-1 0,-1 0 0,2-2 0,-1 0 0,1 0 0,1-2 0,0 0 0,0 0 0,1-2 0,-23-28 0,25 24-18,0 0 0,1-1 1,2-1-1,-1 0 0,2 0 0,1 0 1,1-1-1,-5-26 0,6 21-154,2-1 0,1 0 0,1 0 0,1 0 0,1 1 0,7-35 0,-5 48-212,0 1-1,1-1 1,0 1-1,1 0 1,8-12-1,-10 17-1485,34-20-4582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3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7505,'0'0'1968,"43"-37"-1040,-28-3-900,-10-26-5733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3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872 0 5585,'43'11'2940,"-29"34"-1444,-20 8-436,-17 13-408,-19 3-316,-18 9-140,-20-1-68,-6 5-72,-8 4-56,-9 3-40,-6-2-548,1-2-1032,-1-3-1252,0-8-325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700 446 5208,'0'0'2535,"6"8"-2239,1 3-234,3 3 187,0 0 1,12 26-1,-20-35-214,0 0 0,0 0-1,0 0 1,-1 0 0,0 1 0,0-1-1,0 0 1,0 1 0,-1-1 0,0 1-1,0-1 1,-1 1 0,1-1-1,-3 7 1,0-3-29,-1 1 0,-1-1 0,1 1 1,-2-1-1,1-1 0,-1 1 0,-1-1 0,1 0 0,-1-1 0,-1 1 0,1-1 0,-1-1 0,-10 7 0,-7 4 6,-1-2-1,0-1 0,-29 12 1,40-24-25,-4-2 6,-33-6 1,51 5 5,1 1 1,-1 0-1,1 0 0,-1 0 1,1 0-1,-1 0 1,1-1-1,-1 1 0,1 0 1,-1-1-1,1 1 1,-1 0-1,1-1 0,-1 1 1,1 0-1,0-1 1,-1 1-1,1-1 0,0 1 1,-1-1-1,1 1 0,-1-2 1,-9-12-16,3 6 18,1-1 1,0 1-1,0-1 1,1 0-1,0-1 1,1 1-1,0-1 1,-4-16 0,-6-67 145,14 88 312,6 5-287,19 0 38,-24 0-201,-1 0 1,1 0-1,-1 0 1,1 0-1,-1 0 1,1 0-1,0 0 1,-1 0 0,1 1-1,-1-1 1,1 0-1,-1 0 1,1 0-1,-1 1 1,1-1-1,-1 0 1,0 1 0,1-1-1,-1 0 1,1 1-1,-1-1 1,1 1-1,1 1 14,12 9 124,-1 1 1,0 0 0,0 1-1,-2 1 1,13 17-1,-4 1 124,-1 2-1,18 43 1,-4 0-78,-10-24-120,-2 1-1,26 103 1,-43-136-62,-1-9-5,0 1 0,-1-1 1,-1 0-1,0 1 0,-1 18 1,0-28-8,-1 0 0,1-1 1,-1 1-1,0 0 0,0 0 1,-1 0-1,-1 2 0,1-1-2,-1 0 0,0 0 0,0 0 0,-1-1 1,1 0-1,-1 0 0,1 0 0,-1 0 0,0 0 0,0-1 0,-1 1 0,1-1 0,0 0 0,-1-1 0,1 1 0,-1-1 0,1 0 0,-7 1 0,-8 0-4,1 0 0,-1-2 0,-24-1 1,30-1 0,0 0 0,0 0 0,0-1 0,1-1 0,-1 0 1,1-1-1,0 0 0,-21-12 0,3-3 3,-54-44-1,61 43-5,0 0 0,2-2 1,1 0-1,0-2 0,2 0 1,1-1-1,1 0 0,-18-44 1,16 28-18,3-1 0,1-1 1,3-1-1,1 0 0,-4-50 0,12 67 21,0 0-1,2 0 0,1 0 0,1 0 0,2 1 1,11-48-1,-9 55 5,1 0 0,1 0 0,0 1 0,2 0 0,0 0 0,1 1 0,1 1 0,0 0 0,23-24 0,-12 20 0,0 1-1,1 2 1,0 0-1,2 1 0,0 1 1,1 2-1,0 1 1,1 0-1,1 3 1,44-12-1,-32 13 3,0 1 1,1 3-1,-1 1 0,1 2 0,0 2 1,0 2-1,45 7 0,-61-5 29,-1 1 1,0 2-1,0 0 0,38 17 1,-51-18-1,1 1 0,-1 0 0,-1 0 0,1 1-1,-1 1 1,-1 0 0,1 0 0,-2 1 0,17 22 0,-11-10 47,-2 1 0,-1 1 1,-1 0-1,-1 0 0,-1 1 0,-1 1 0,-1-1 0,-1 1 0,-2 0 0,0 0 1,-2 1-1,-1-1 0,-2 33 0,-3-18-26,-1 1 1,-2-1-1,-2-1 0,-1 1 0,-3-1 1,-1-1-1,-31 63 0,4-29-34,-2-1 0,-4-3-1,-85 100 1,128-164-12,0-1 0,0 1 0,0-1 0,-1 0 0,-6 4 0,2-2 1,-21 16 8,22-18-16,2 0-9,-1-1-4,-22 5-17,22-6-34,-54-1-803,57-2-24,-39-32-5642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6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1381 156 2144,'-8'15'285,"1"0"-1,1 0 1,0 1 0,1 0-1,1 0 1,0 0 0,2 1-1,-2 18 1,7-23 205,8 13-81,-2-15-75,-5-6-301,1 0 0,0 0 0,-1-1 0,2 0 0,-1 0 0,0 0 0,0 0-1,1-1 1,0 0 0,-1 0 0,1-1 0,0 1 0,0-1 0,0-1 0,0 1 0,0-1 0,0 0-1,0 0 1,-1-1 0,1 1 0,0-1 0,10-4 0,-1-1-19,-1-1-1,0-1 1,0 0 0,-1 0-1,0-2 1,-1 1 0,0-2-1,0 0 1,-1 0 0,0-1-1,-1 0 1,-1-1 0,0 0 0,-1-1-1,0 1 1,-1-2 0,0 1-1,4-18 1,-9 27 37,-1 1 0,0-1 1,0 1-1,-1-1 0,1 0 0,-1 1 0,0-1 1,-1 0-1,1 1 0,-1-1 0,0 0 0,0 1 1,0-1-1,0 1 0,-1-1 0,0 1 0,0 0 1,-2-4-1,-6 0 400,-3 3-366,1 0 1,-1 1-1,-1 0 1,1 1-1,0 1 0,-1 0 1,1 0-1,-1 2 0,0 0 1,1 0-1,-22 4 0,-15 5-11,-89 29 0,44-11-21,-88 15-39,146-35-32,0-2-1,-75-1 1,60-9 15,48 4 3,-1 0 0,1 0 0,-1 0 0,1 0 0,0-1 0,0 0 0,-8-4 0,8 2-1,-1 0 0,1 0 0,-1-1 1,1 0-1,0 1 0,1-2 0,-1 1 1,1 0-1,0-1 0,1 0 0,-1 1 0,1-1 1,0 0-1,0 0 0,1 0 0,0 0 0,0-1 1,1 1-1,-1 0 0,2-8 0,-1 13 2,0 1 0,0 0 0,0-1 0,0 1 1,0-1-1,0 1 0,0-1 0,0 1 0,0-1 0,0 1 0,0 0 0,0-1 0,1 1 0,-1-1 0,0 1 0,0 0 0,0-1 1,1 1-1,-1 0 0,0-1 0,1 1 0,-1-1 0,16-17 12,-16 18-12,0-1 0,0 1 0,1 0-1,-1-1 1,0 1 0,0 0 0,1-1-1,-1 1 1,0 0 0,1 0 0,-1-1 0,0 1-1,1 0 1,-1 0 0,1 0 0,-1-1 0,0 1-1,1 0 1,-1 0 0,1 0 0,-1 0-1,1 0 1,18-3 33,-18 3-32,-1-1-1,0 1 1,1 0-1,-1 0 1,0 0-1,1 0 1,-1 0-1,0 0 1,1 0-1,-1 0 0,0 0 1,1 0-1,-1 1 1,0-1-1,1 0 1,-1 0-1,0 0 1,0 0-1,1 0 1,-1 0-1,0 1 1,1-1-1,-1 0 1,0 0-1,0 1 1,1-1-1,-1 0 1,0 0-1,0 1 1,0-1-1,1 1 1,5 4 42,0 1 0,-1 1 0,1-1 0,-1 1 0,0 0 0,-1 0 0,0 0 0,0 1 0,-1 0 0,1-1 1,-2 1-1,1 0 0,-1 0 0,0 1 0,-1-1 0,0 0 0,0 1 0,-1-1 0,0 1 0,-1-1 0,1 0 1,-3 9-1,-2 3-16,0-1-1,-2 0 1,0 0 0,-1-1 0,-1 0 0,0-1 0,-1 1 0,-2-2 0,1 0 0,-2 0 0,0-1-1,-16 14 1,1-4-31,0-1-1,-35 21 1,53-39-12,1 0 0,-2-1 0,1 0 1,0 0-1,-1-1 0,0-1 1,0 0-1,0 0 0,0-1 0,-20 1 1,18-6-110,7 0 101,1 0 1,-1 0-1,1 0 0,0 0 0,0-1 0,0 0 0,1 0 1,-1 0-1,1-1 0,0 1 0,0-1 0,1 0 0,-1 0 0,1-1 1,0 1-1,0-1 0,1 1 0,0-1 0,0 0 0,0 0 1,1 0-1,0 0 0,0 0 0,0 0 0,1-10 0,2 2 16,1 0-1,0 0 0,1 0 0,1 0 0,0 1 1,1 0-1,0 0 0,1 1 0,0-1 1,13-14-1,-18 23 10,1 1 0,0-1-1,0 1 1,0 0 0,0 0 0,0 0 0,1 0 0,-1 1 0,5-3-1,4-2 2,20-14 19,-26 18 234,-5 10-192,0 0-50,-1 1 0,0-1 0,0 1 1,0-1-1,-1 1 0,0-1 0,0 0 1,-1 1-1,0-1 0,0 0 0,-1 0 1,-4 9-1,-47 66 103,-8 15 275,-74 167 293,20-40-629,103-196-214,-11 17 203,3-19-3342,15-23 713,-25 7-139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6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1 279 6417,'57'-34'740,"9"-2"-120,-1 3 32,7-4-60,-6 5-112,5 3-192,-11 5-156,-3-1-88,-14 9 28,-6 3-132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7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1198 1 2924,'0'0'3353,"-4"9"-2381,-11 32-11,-91 213 938,95-240-1845,2-4-49,3-3-10,0 0 0,0 0 0,-13 8 0,-47 36-37,60-47-4,-2-9-200,-20-16 66,27 20 169,0 0 0,0 1 0,1-1 0,-1 1 0,0-1 0,0 0 0,1 0 0,-1 1 0,1-1 0,-1 0 0,1 0 0,-1 0 0,1 0 0,-1 0 0,1 0 0,0 1 0,-1-1 0,1-2 0,-8-20-109,1 1 1,1-2-1,2 1 1,-4-44-1,8 13 19,0 28 92,0 19 487,5 14-141,16 19 4,-14-11 26,3 15-27,-10-29-322,1-1 0,-1 1 1,0 0-1,0 0 0,0 0 0,1 0 0,-1 0 0,0 0 0,0 0 0,0 0 0,0 0 0,-1 0 0,1-1 0,0 1 1,0 0-1,-1 2 0,-3 10 31,0 0 0,-1 0 1,-1 0-1,0-1 0,0 1 1,-1-2-1,-1 1 0,-11 13 1,1-5-50,-2-2 0,0 0 1,-1-1-1,-1-2 0,0 0 0,-1-1 1,0-1-1,-1-1 0,-1-1 0,0-2 1,-42 12-1,59-20-14,0 0 1,0 0-1,0-1 0,0 0 1,0 0-1,0-1 1,0 0-1,1 0 0,-1-1 1,0 0-1,0 0 0,-8-5 1,4-3-117,5 1 86,0-1-1,0 1 1,1-1-1,1 0 1,-8-19-1,11 23 37,0 0 1,0-1-1,0 1 0,1-1 1,0 1-1,1-1 0,-1 1 0,1-1 1,1 0-1,-1 1 0,1-1 0,0 1 1,3-9-1,-1 5 2,1 1 0,0-1 1,1 1-1,0 0 0,1 0 0,0 1 0,0 0 0,0 0 1,1 0-1,1 1 0,-1 0 0,1 0 0,17-11 1,-14 12 6,0 0 1,0 0-1,0 1 1,1 1-1,-1 0 1,1 0-1,0 1 1,1 1-1,-1 0 1,24-1-1,-23 7 53,16 10-3,-29-14-48,1 0 1,0 1-1,0-1 0,-1 0 0,1 1 1,0-1-1,0 1 0,-1-1 1,1 1-1,0 0 0,-1-1 1,1 1-1,-1 0 0,1-1 0,-1 1 1,1 0-1,-1 1 0,4 3 22,-1 1-1,1 0 1,-2 1-1,1-1 1,-1 1-1,0-1 1,0 1-1,0 0 1,-1-1-1,0 1 0,-1 0 1,0 0-1,0 0 1,0 0-1,-1-1 1,0 1-1,0 0 1,0 0-1,-4 8 1,-1 0-3,-1 0 1,0 0 0,-1-1 0,-1 1-1,0-2 1,-17 20 0,-4 0-24,-41 33 1,48-46 3,-1-1 1,0-1 0,-2-2-1,0 0 1,0-2-1,-2 0 1,0-2 0,0-2-1,-49 13 1,68-21-47,0-1 1,0 0-1,0 0 1,0-1-1,0 0 1,0-1-1,1 0 1,-1 0 0,0-1-1,0 0 1,1-1-1,-12-4 1,19 7-29,0-1-1,0 1 1,0-1 0,0 1 0,0-1 0,0 1 0,1-1-1,-1 0 1,0 1 0,0-1 0,1 0 0,-1 0 0,0 1-1,0-2 1,-28-36-1816,-1-10-642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7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35 3116,'-5'-34'9057,"42"76"-8437,-17 3-264,3 3-208,-3 10-76,2 3-32,-7 5-40,-1 3-264,-5 0-888,-9 0-1412,-9-3-992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8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1 4988,'0'0'933,"6"6"131,1 2-831,0 1 1,0 0-1,0 0 0,-2 0 0,1 1 0,-1 0 1,0 0-1,-1 0 0,0 1 0,2 10 0,-3-5-48,-2 0 0,0 0 0,0 0 1,-2 1-1,0-1 0,0 0 0,-8 28 0,3-22-156,-2-1-1,0 0 1,-1-1 0,-1 0-1,-12 19 1,13-27-25,-1 0 0,1-1-1,-2 0 1,1-1 0,-16 11 0,26-20-7,-1-1 1,1 0 0,0 0 0,-1 1-1,1-1 1,0 0 0,-1 0 0,1 1-1,0-1 1,-1 0 0,1 0 0,0 0 0,-1 0-1,1 0 1,0 0 0,-1 0 0,1 0-1,-1 0 1,1 0 0,0 0 0,-1 0-1,1 0 1,-1 0 0,1 0 0,0 0-1,-1 0 1,1 0 0,0 0 0,-1-1-1,1 1 3,-4-1-7,1 0 0,-1 0 0,0 0 0,1-1 0,0 0 0,-1 1 0,-2-4 0,0 0-4,0 0-1,1 0 1,0-1-1,0 0 1,0 0-1,1 0 0,0 0 1,0-1-1,0 0 1,-2-8-1,-5-14-35,-9-38 0,2 5 6,10 30 34,-3-23 38,10 51 4,1 6-29,0-1-1,-1 1 1,1 0 0,-1-1-1,1 1 1,-1 0 0,1-1-1,-1 1 1,0 0 0,0-1-1,0 1 1,-1 1 0,-1 1 9,-11 23 59,-1-1-1,-20 27 1,27-42-59,7-9-12,0 0 0,0 0-1,-1 0 1,1 0-1,-1 0 1,0 0 0,1 0-1,-1-1 1,0 1-1,0-1 1,0 1 0,0-1-1,-3 2 1,-2 1-6,5-2 1,-1 0 0,1 0 0,-1 0 0,0 0 0,1-1 0,-1 1-1,0-1 1,0 0 0,0 1 0,-5 0 0,-1 1 5,-4 0 5,-10-3-32,10-4-6,-24-18 34,10-1-11,1-2-1,-27-32 1,49 53 239,11 7 176,27 13-168,-1 2-1,-1 0 0,0 3 1,-1 0-1,-2 2 1,0 2-1,-2 0 0,0 2 1,-2 0-1,30 44 0,-42-49-200,0 0-1,-1 1 0,10 30 0,18 72-794,-37-114 527,-3 0-867,-1-4 565,1-4 116,0 0-1,-1 0 1,1 0 0,-1 0-1,0 0 1,0 0 0,0-1-1,-2 4 1,-9 21-2455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6:58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1252 118 4032,'-6'-7'466,"-1"-1"-273,-25-24 991,23 24-982,0 1 0,-1-1 0,0 2 0,0-1 0,-1 1 0,0 1 0,0 0 0,0 1 0,-1 0 0,1 0 0,-14-1 0,7 4-69,0 1-1,0 1 1,0 0-1,0 1 1,0 2-1,0-1 1,1 2-1,-1 1 1,1 0 0,-17 9-1,-20 12 337,-86 58 0,58-28-145,-147 131 0,184-145-138,3 2 1,2 2 0,2 1 0,-47 78 0,69-96-116,1 1 1,2 0-1,1 1 0,2 0 1,0 1-1,3 0 0,1 0 1,1 1-1,2 0 0,1 0 1,4 57-1,1-62-22,0 1 1,2-1-1,1 0 0,2 0 0,1 0 1,1-1-1,1 0 0,1-1 0,2-1 1,1 0-1,0-1 0,2 0 0,31 34 1,-29-40 21,1-1 1,0-1 0,2 0 0,0-2-1,0 0 1,2-2 0,0 0 0,38 14-1,-28-16-3,0-1 0,0-2-1,1-1 1,0-2-1,68 1 1,-41-8-39,-1-3 0,1-2 0,-1-3 0,-1-3 0,0-2 0,-1-4-1,71-30 1,-76 24-23,0-2-1,92-62 0,-117 67-10,0 0 0,-1-2 0,-1-1 1,-2-1-1,0-2 0,21-30 0,-24 24-73,-1-2 0,-1 0 0,-2-1 0,-2 0 0,-1-2 0,-2 0 0,-2 0 0,-2-1 1,-1-1-1,-2 1 0,-2-1 0,-1 0 0,-5-57 0,-2 67 25,-1 0 1,-2 1-1,0 0 1,-3 0-1,0 1 1,-27-51-1,20 48 28,-2 1 1,-1 1-1,-2 0 0,-1 2 1,-39-39-1,43 50 3,0 0 0,-1 2 0,-1 0 1,-34-17-1,40 24-61,1 2 1,-2 0-1,1 0 1,-1 2-1,1 0 1,-1 0-1,-1 2 1,-15-2-1,6 4-514,0 1 0,1 1-1,-1 2 1,1 0-1,0 1 1,0 2-1,0 0 1,-39 19-1,13-1-1817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7:2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4850 232 6341,'0'0'182,"1"0"0,0 0 0,-1 0 0,1 0 0,0 0 0,0-1 0,-1 1 0,1 0 0,-1-1 1,1 1-1,0 0 0,-1-1 0,1 1 0,-1-1 0,1 1 0,-1-1 0,1 1 0,-1-1 0,1 1 0,-1-1 1,0 1-1,1-1 0,-1 0 0,0 1 0,1-1 0,-1 0 0,0 1 0,1-2 0,-5-9 2585,-2 3-3842,0-1 1166,-1 0 0,-1 1 0,0 0 0,0 0-1,-1 1 1,1 0 0,-2 0 0,-17-9 0,7 6-57,-1 0 0,0 2 1,-29-8-1,-25-1 350,-146-12 1,75 14 83,62 6-301,-1 4-1,0 4 0,0 3 0,-113 19 0,163-17-151,-18 3-17,1 1-1,-83 26 0,-19 6 25,102-29-39,-55 20-1,-88 36 36,157-56-9,-35 11 16,-144 41-30,154-48 37,-98 10 0,24-9-50,-189 45 1,267-47 16,-51 13 15,-100 35-5,123-36-10,52-17 6,0 1 0,-38 19 0,-208 94-19,140-63 18,-122 45-4,33-15 18,196-73 9,-41 26 1,15-8 532,30-17-148,5 0-213,17-14-170,5-3-18,0 1 0,0-1 0,0 1 0,1 0-1,-1 0 1,0 0 0,1 0 0,-1 1 0,-1 2 0,-12 11-1,1 1 1,-17 27 0,28-37-5,1-1 0,0 1 1,1 0-1,0 0 1,0 0-1,-2 15 1,0-1 46,3-13 15,0 0 1,1 1-1,0-1 1,0 0 0,1 0-1,0 0 1,1 0 0,-1 0-1,4 8 1,0 3 55,29 89 654,-32-105-771,-1 1 0,0-1 0,1 0 1,-1 1-1,1-1 0,0 0 0,0 0 1,1-1-1,2 4 0,4 6 13,0-1 8,10 22 105,-17-25-124,-1-5-4,0-1-1,0 1 0,0 0 0,0-1 0,1 1 1,-1-1-1,1 1 0,0-1 0,0 0 0,3 5 0,16 17 46,-20-23-51,1 0 0,-1 0 0,-1 0 0,1 0 0,0 0 0,0 0 0,0 0-1,0 0 1,-1 0 0,1 0 0,-1 1 0,1-1 0,-1 0 0,1 0 0,-1 1-1,1-1 1,-1 0 0,0 1 0,0 1 0,0-2 2,0 1 0,0-1 0,1 0 0,-1 1 0,0-1 1,1 1-1,-1-1 0,1 0 0,-1 1 0,1-1 0,0 0 0,-1 0 0,1 0 0,0 1 1,0-1-1,0 0 0,2 2 0,25 33 54,27 15 95,-49-47-101,0 3 6,18 17 16,2 0 0,33 22-1,-28-27 6,1-2-1,1-1 0,0-2 1,1-1-1,0-1 0,47 8 1,-24-10 39,0-2 0,1-2 0,0-4 0,61-4 0,16-10 504,-62 5-335,9-5-139,87-23 1,-107 20-84,170-45 33,-138 34-39,277-88 47,-153 45-12,102-35 468,-192 61-411,18-10-62,174-90-1,-21-27-31,-207 115-9,59-37-57,141-79 16,-229 138 32,-9 1 6,19-17 136,-61 42-70,-6 3 31,0 1 0,0-1 1,0-1-1,0 1 0,9-11 0,13-11 278,-26 25-393,-1-1-1,0 1 1,0 0 0,0 0 0,0-1 0,0 1 0,0 0 0,0-1 0,0 1 0,0-3-1,5-8 11,0-1-1,-1 0 0,-1 0 0,0-1 0,-1 1 1,-1-1-1,0 0 0,1-16 0,-7 6-31,-1 1 0,-1-1 0,0 2 0,-2-1 0,-18-37-1,-40-55 31,57 101-60,1 2 52,-17-18 10,0-1-58,19 25 34,2-1 10,-16-17-18,16 18 2,-2 1 50,-17-15-10,17 16-25,-1 0-11,-2 0-4,4 2 13,0 0 1,1 0-1,0-1 0,-1 0 1,-6-5-1,-8-6-38,14 11 93,-23-11-9196,22 12 7057,-31 2-8934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15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401 749 3624,'0'0'2911,"7"1"-1630,22 2-267,-14-5-284,11-7-588,-2-2 0,1 0 0,-1-2 0,-1 0-1,0-2 1,-1 0 0,25-24 0,-1-4-84,-2-1 0,45-59 0,-63 68-63,-1 0 1,30-60-1,-41 68 206,-2 0-1,-1-1 0,-1 0 1,9-41-1,-19 68-183,0 0 0,0 0 0,0 0 1,0 1-1,1-1 0,-1 0 0,0 0 0,-1 0 0,1 0 0,0 0 0,0 0 1,0 0-1,0 1 0,-1-1 0,1-1 0,-10-28 133,10 29-147,0 1 0,0-1 0,-1 0 0,1 1 0,0-1 0,-1 0 0,1 1 0,0-1 0,-1 1-1,1-1 1,-1 0 0,1 1 0,0-1 0,-1 1 0,0-1 0,1 1 0,-1 0 0,1-1 0,-1 1 0,1-1 0,-1 1 0,0 0 0,1 0 0,-2-1-1,-11-5 2,0 1 0,0 0-1,-1 1 1,1 0-1,-1 1 1,0 1 0,0 0-1,0 1 1,0 0-1,0 1 1,0 1 0,-17 2-1,2 4-3,0 0-1,1 2 0,-1 0 1,2 2-1,0 2 0,0 0 1,1 2-1,0 1 1,2 0-1,0 2 0,1 1 1,1 1-1,0 1 0,-35 44 1,50-54 1,0-1 1,1 1 0,-1 1-1,2-1 1,0 1-1,0 0 1,1 0 0,1 0-1,-3 15 1,5-18-1,0 0 0,1-1 0,0 1 0,0 0 0,1 0 0,0-1 0,1 1 0,0 0 0,0-1 0,1 1 0,0-1 0,0 0 0,1 0-1,5 8 1,9 11 7,1 0-1,2-2 0,0 0 0,2-2 0,46 39 0,143 85-15,-70-52-2,12 19 52,-152-112-15,0-1 0,-1 0 1,1 0-1,0 1 0,0-1 0,-1 1 0,1-1 0,-1 1 1,0 0-1,1-1 0,-1 1 0,0 0 0,0 0 0,1 3 0,1 1 96,-3-6-113,1 0-1,-1 0 0,0 1 1,0-1-1,1 0 1,-1 1-1,0-1 0,0 0 1,0 1-1,0-1 0,0 0 1,1 1-1,-1-1 1,0 0-1,0 1 0,0-1 1,0 1-1,0-1 1,0 0-1,0 1 0,0-1 1,0 0-1,0 1 1,0-1-1,0 0 0,-1 1 1,1-1-1,0 1 0,0-1 1,0 0-1,0 1 1,-1-1-1,1 0 0,0 0 1,0 1-1,-1-1 1,-2 6 17,-1 0 0,0 0 0,0-1 1,0 1-1,-1-1 0,0 0 1,0-1-1,0 1 0,0-1 0,-8 5 1,0-2-10,1-1 0,-1 0 0,1 0 0,-24 5 0,-7 1-2,-1-1-1,0-3 0,-1-1 0,0-3 0,0-1 1,-78-6-1,110 2-21,0-1 1,0-1-1,0 0 0,1-1 1,-1 0-1,1-1 1,0 0-1,0-1 0,1 0 1,0-1-1,0 0 1,0-1-1,1 0 0,0-1 1,1 0-1,0 0 0,0-1 1,1 0-1,0-1 1,1 0-1,0 0 0,1-1 1,0 1-1,1-1 1,-4-14-1,1-3 3,2-1 0,0 1 1,0-31-1,1 12-1,3 20 4,2 22 644,-1 15-14,-14 96 1329,-6 0 0,-64 194-1,78-280-1841,-17 32-1,-2 1 24,7-11-63,14-31-47,1-2-146,-15 24-426,14-24-733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5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0 278 8009,'94'-16'1468,"9"-17"-392,6-8-508,-1 0-308,1-8-296,-6 1-1312,-18-2-1780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22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36 9761,'0'0'312,"-13"8"196,-7-4-232,7-8-92,-12-18-1616,0 1-3609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6:30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1 296 3128,'0'0'4526,"3"-1"-4083,6-1-294,-1 0 1,1 0 0,0 1-1,0 0 1,18 1-1,54 7 391,-55-4-264,171 11 158,-168-10-421,-23-1-14,8 2 35,18 1 477,37 15 0,-53-16-499,28 7 90,0-1-1,0-3 0,48 4 1,-71-10-80,0 1 1,0 1 0,31 11-1,-49-14-25,1 0 0,-1 0-1,1-1 1,0 1 0,-1-1-1,7 1 1,12 0 14,169 23 18,-132-19-17,-42-4-19,33-1 33,-45 0-18,-1 1-16,41 6 101,68 11 474,-4-10-324,-59-5-163,-30-3-55,0 0 0,0-2-1,-1 0 1,24-6 0,78-25-7,-76 20-38,17-7 26,-1-2 0,67-36 0,110-77 6,-175 97-7,109-70-34,-158 99 54,12-7-27,11-10 16,-30 22 259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4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212 678 8181,'5'-4'1679,"14"-13"-189,-15 15-834,-3 15-46,-1 30 122,0-26 4702,0-77-4184,0 45 931,-8 7-2149,-1 0-36,-24-29-114,29 32 92,0-1 0,0 0 1,0 0-1,1-1 0,0 1 0,0-1 0,0 0 0,-1-7 0,3 10 13,0-1-1,0 1 1,1-1-1,-1 0 1,1 1 0,1-1-1,-1 0 1,0 1 0,1-1-1,0 0 1,0 1-1,0-1 1,1 1 0,0 0-1,0-1 1,3-5 0,4-2-1,0 1 0,0 0 1,1 1-1,0 0 1,0 1-1,1 0 0,1 1 1,-1 0-1,1 1 1,1 0-1,-1 0 0,1 2 1,0 0-1,1 0 1,-1 1-1,1 1 0,0 0 1,0 0-1,0 2 1,0 0-1,24 1 0,-4 8 4,-26-5 30,5 3 18,12 14-80,-19-16 28,-3 5-5,-2-3 18,1-2 0,-1 0 1,0 0-1,0 0 1,0 1-1,0-1 1,-1 0 0,0 0-1,0 0 1,0 1-1,0-1 1,-1 0 0,1 0-1,-1 1 1,0-1-1,0 0 1,-1 0 0,1 0-1,-1 0 1,0-1-1,-4 7 1,-10 9 3,-1 0 0,0-2 0,-1 0 0,-1-1 0,-1-1 0,0 0 0,-1-2 0,-1 0 0,0-2 0,-35 14 0,41-21 31,-16 1-8,31-4-27,0-1 1,0 0-1,1 0 1,-1 0 0,0 0-1,0 0 1,0 0-1,0 0 1,1 0-1,-1 0 1,0 0 0,0-1-1,0 1 1,1 0-1,-1 0 1,0-1-1,0 1 1,-1-1 0,-32-15-6,33 15 9,0 1 0,1 0 0,-1-1 0,0 1 0,0-1 0,0 1 1,1 0-1,-1-1 0,0 0 0,1 1 0,-1-1 0,1 1 0,-1-1 1,1 0-1,-1 1 0,1-1 0,-1 0 0,1 0 0,-1 1 0,1-2 1,-9-18-3,1 0 1,1-1-1,1 0 1,1 0-1,1 0 1,0 0 0,2-1-1,0-26 1,9-115 55,-6 146-42,0 1 0,-1-1 0,-4-24 0,3 34-82,0 0 0,0 0 0,-1 0 0,0 1-1,-1-1 1,1 1 0,-1 0 0,-1-1 0,1 1-1,-5-6 1,3 8-690,0 0 0,-1 0 0,1 0-1,-1 0 1,0 1 0,0 0 0,0 0-1,0 1 1,0 0 0,-1 0 0,-10-2-1,6 1-805,11 3 1462,0 0 0,-1 0 0,1 0-1,0 0 1,-1 0 0,1 0 0,0 0 0,-1 0 0,1-1 0,0 1 0,0 0-1,-1 0 1,1 0 0,0 0 0,0-1 0,-1 1 0,1 0 0,-1-1-304,1 1 304,0 0 0,0-1 0,-1 1 0,1 0 0,0-1 0,0 1-1,0 0 1,0 0 0,0-1 0,0 0 0,-7-23-3075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5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1 5392,'0'0'4804,"1"7"-3798,0 10-713,-1 0-1,0 0 1,-1 0-1,-1 0 0,-4 20 1,-28 92 132,24-90-332,-48 114 4,52-140-96,4-8-1,-11 21 13,0-9-12,-1 1-33,11-14-23,-2-5-126,-14-4-77,19 5 248,-1-1-1,1 1 1,-1 0-1,1 0 1,-1 0-1,1 0 1,0-1-1,-1 1 1,1 0-1,-1 0 1,1-1-1,0 1 1,-1 0-1,1-1 1,-1 1-1,1 0 1,0-1-1,0 1 1,-1-1-1,1 1 1,0-1 0,-7-9-41,2 0 1,-1-1 0,1 0 0,-6-21-1,-11-54 18,17 64 19,4 18 166,-3 9-13,-8 13 34,1 0 0,1 1 1,1 1-1,1-1 1,-11 35-1,6-14-2875,-22 44 0,19-51-709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5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4964,'0'0'6262,"1"6"-5616,1 0-467,-1-3-109,0-1 0,0 1 0,0-1 0,-1 1-1,1-1 1,-1 1 0,0-1 0,1 1 0,-1 0 0,-1 3 0,1 8 51,-1 0 1,-1 0-1,0 1 1,-1-1-1,-1 0 1,0-1 0,-1 1-1,0-1 1,-1 1-1,-8 11 1,-5 3-100,-1-1 0,-1 0 0,-1-2 0,-33 28 1,34-35-1159,-1-1 1,-43 26 0,59-39-1212,-23-17-2780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6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662 0 5044,'0'0'5518,"-2"7"-4809,-7 30-407,-2 0 0,-2-1 0,-1 0-1,-1-1 1,-22 35 0,11-28-289,-1-1 1,-2-2-1,-58 62 0,69-84-10,-1 0 0,0-1 0,-1-1 0,-1-1 0,-35 18 0,41-27-18,-25 5 14,36-10-3,0 0 0,0 0 0,0 0 0,0-1 0,-7-1 0,11 2 4,-1 0-1,1 0 0,0 0 0,-1 0 1,1 0-1,0 0 0,-1 0 1,1-1-1,0 1 0,-1 0 1,1 0-1,0 0 0,-1 0 1,1-1-1,0 1 0,0 0 1,-1 0-1,1-1 0,0 1 0,0 0 1,-1 0-1,1-1 0,0 1 1,0 0-1,0-1 0,0 1 1,-1 0-1,1-1 0,0 1 1,0 0-1,0-1 0,0 1 1,0-1-1,-3-6-6,0 0 1,1 0-1,0 0 0,0 0 1,1 0-1,0-1 1,0 1-1,1-1 0,0 1 1,0 0-1,1-1 0,2-12 1,13-13 6,-11 25 0,-4 5-1,1 1 1,-1-1-1,1 1 1,0-1-1,0 1 1,0 0-1,1 0 0,-1 0 1,0 0-1,5-2 1,12-10-13,-19 14 14,0-1 0,1 1 0,-1 0 0,1-1 0,-1 1 0,1 0 0,-1-1 0,1 1 0,-1 0 0,1 0 0,-1 0 0,1 0 0,-1-1 0,1 1 0,-1 0 0,1 0 0,-1 0 0,1 0 0,0 0 1,0 0-1,23 0 15,-17 0 50,-3 8 132,2 2-48,-1 1 1,0-1-1,0 1 0,-1 0 1,-1-1-1,0 2 1,-1-1-1,0 0 1,1 23-1,-3-16-18,-2 0 1,0-1-1,-1 1 0,-1-1 0,-1 0 0,0 0 0,-10 21 0,-5 3-15,-41 65-1,53-94-436,0 0 0,-1-1 0,0 0 0,-1 0 0,0-1 0,-1 0 0,0-1 0,-1 0 0,0-1 0,-14 8-1,26-16 191,-1 1-1,0-1 0,1 0 1,-1 1-1,1-1 0,-1 0 1,0 0-1,1 0 0,-1 0 1,1 0-1,-1 1 0,0-1 1,1 0-1,-1 0 0,0-1 1,1 1-1,-1 0 0,0 0 1,-28-3-2964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 40 6173,'-8'-40'5259,"7"47"-4738,-6 46 246,0 54 0,7-85-680,-5 109 364,3-116-402,-1 0 0,0 0 0,-1-1 0,0 1 0,-2-1 0,-10 23 0,5-19-34,-1 0 0,-1 0 0,0-1 0,-1-1-1,-1 0 1,0-1 0,-1 0 0,-1-2 0,-34 22 0,37-26-15,0-1 1,-1-1-1,1 0 1,-2-1-1,1-1 0,-1 0 1,0-1-1,0-1 1,0 0-1,0-1 0,0-1 1,-1-1-1,-23-2 1,32 1-2,0 0 1,1-1-1,-13-4 1,15 4 2,1 0 0,0 0 0,0 0 1,0-1-1,0 0 0,1 0 0,-1 0 0,-3-4 1,-3-4 5,1-1 1,1 1 0,0-1-1,0-1 1,1 1 0,1-1-1,0 0 1,1-1 0,1 0-1,0 1 1,-3-17 0,5 17 3,0 1 1,1-1 0,1 0-1,0 0 1,1 0-1,0 0 1,1 0 0,0 1-1,1-1 1,0 1-1,1-1 1,11-22 0,-4 16-13,1 1 0,21-25 0,-17 29-3,14-5-595,1 0-1,57-25 1,-73 38 85,-11 3 28,0 2 1,1-1-1,-1 0 0,1 1 1,0 0-1,8-1 1,24-4-2093,-5 0-64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6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7837,'0'0'3296,"5"49"-604,10-8 1037,30-4-3337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09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1792 3320,'0'0'12814,"1"-7"-12574,2-24-92,-2 0 0,-1 0 0,-1 0 0,-9-50-1,1 6 143,-45-453 2768,46 405-2655,4 28-396,-2 53 16,-1-29-77,-2-70-51,9 83 1,0 52 74,0 1-91,0-22 156,4 21-35,11-15 2,-11 16-70,2-2 14,0 0 49,-3 3 8,0 1 0,0 0 0,0-1 1,1 1-1,-1 1 0,1-1 0,4-2 0,-2-1-7,24-13-28,121-47 21,-120 55 36,6 2-77,-35 8 50,33-8-29,-1 2 0,48-5 1,145 5 40,-4 2-20,217-60-19,-353 49 78,83-7-29,228-1 1,-151 13-46,209 2-7,-130 5 30,-78-12 60,-91 5-102,-113 7 9,-36 3 35,23 2 52,11 4-41,-33-5-19,26 4-66,-5 1 104,-22-3 20,-2 2-164,16 16 118,-16-15 31,0 4-9,6 12-28,-2 0 0,0 1 0,-2 1 0,0-1 0,-1 1 0,6 43 0,1 33-16,28 259 115,-34-193-89,1-112 13,2-9-14,-9-35 17,0-1 27,3 24-49,-3-24 345,-12-14-434,-69-49 36,74 50 40,-1 1 1,0-1-1,0 1 1,0 1 0,-8-5-1,-6-3 8,-34-29-23,44 32 35,4 3-16,0 0 0,-1 0 1,0 1-1,-9-5 1,4 3 2,-31-20-22,1-2 18,17 12 5,5 2 32,18 12-43,1 1 0,-1 0-1,1 0 1,-1 0 0,0 0 0,0 0 0,1 1 0,-1-1 0,0 0-1,0 1 1,-2-1 0,8 9 38,16 32-11,10 4 8,26 25 420,121 113 0,-167-173-314,-2-1-24,22 22 45,-22-23 2780,1-7-2669,29 0-148,-37 0-108,0 0 1,0 0-1,0 0 1,0 0-1,-1 0 1,1 0-1,0 0 1,0 0-1,0-1 1,0 1-1,-1 0 1,1-1-1,0 1 1,0 0-1,-1-1 1,1 1-1,0-1 1,-1 1-1,1-1 1,0 0-1,-1 1 1,1-1-1,0-1 1,39-38 34,48-66 1,-45 52-37,-18 22 30,-19 24 82,-1 2-126,14-19-28,-14 19 87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1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 4404,'0'0'9670,"-2"6"-9438,-7 16 45,-1 3 76,0 1 0,-10 46 0,8 9 477,-5 134 0,14-114-523,1-55-181,1-1 1,8 66-1,16 92 281,-11-120-313,-1-14-82,-9-55-10,0 0 0,1 0 0,0 0 0,1-1 1,8 20-1,-10-29 16,-1 0-11,2 13-7,-2-16 1,0 1 1,-1 0-1,0 0 0,1 0 0,-1 0 1,0 0-1,0 0 0,0 0 1,0-1-1,-1 3 0,0 2 4,1-2-12,2 1 8,4 15-3,-6-11-18,-3-2 7,2 0 15,-1 1 0,1-1 0,0 1 0,0 0 0,1 0 0,1 12 0,-1-16 121,-5-6-383,-8-3 65,1-1-1,0-1 0,0 0 0,0-1 0,1 0 0,1 0 1,-14-14-1,-67-80-576,65 70 663,-56-53 0,21 31 53,60 52 54,-1 0 0,0 0 0,0 0-1,0 0 1,-1 1 0,1-1 0,0 0 0,-1 1 0,-3-2 0,-4-3 10,-27-31-5,32 32 12,-1 0-39,-19-16-17,19 15 32,9 13 15,1-1 1,1 0-1,8 10 1,5 7 5,32 47 3,68 100 248,-99-141-143,48 84 417,-53-88 1280,-8-27-1375,4-2-368,-1 0 1,0 0-1,0-1 0,-1 0 0,0-1 1,0 0-1,0 0 0,0-1 0,7-8 0,63-79 20,-57 67-63,49-68-7,12-15-8,60-81 18,-139 185-21,2 0-109,14-16-40,-14 16-281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5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8449,'71'-34'104,"9"7"-16,9-2-88,-9 8-100,14 5-1748,-14 0-1241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0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4612 3124,'0'0'9941,"0"-5"-9631,-2-21 88,-5-27 0,0 5-13,-1-14-44,-6-77 366,-15-450 1334,15 367-1860,-17-17-62,12 115-112,4 40 9,-29-90 0,-6-28-34,10 43-26,8 36 43,9 15-10,17 60-4,7 41 11,-1 2 44,-3 0-44,-6-16 27,7 8-49,0-48-5,3 48 22,0-5 8,5-25-15,0 1 3,-4 33-12,0 3 40,8-21-27,-8 20 32,5 2-116,22-17 76,-13 14 22,6 0-9,0 1 0,1 1 0,0 1 0,27-2 0,-4 3 30,65 3 0,315 44-23,-348-33 29,1-3-1,128-6 1,313-4 147,-25 1 455,-272-17-563,-45 2-14,257-16 336,-154-9 25,-192 26-234,365-59 227,-438 73-413,43-10 62,-50 10-43,11 0-1,25-2-27,-36 4 18,-5 1-10,0-1 0,-1 0 0,1 0 0,-1-1 0,1 1 0,0-1 0,-1 0 0,7-2 0,57-11 64,-59 12-21,-1 1-25,21-4 48,-21 3 551,2 0-327,25-9-20,-25 8-128,-1 0 2,24-11-109,-24 10 56,2-1-83,3-1-2,34-21 34,-17 9 6,-1 0-20,-1 0 1,36-31 0,-51 38-23,97-92-2,-92 85 8,-1-1-1,-1 0 0,-1-2 0,17-31 0,-7 5-20,-3-1-1,26-80 1,-19 38 2,-15 49-7,17-76 1,-23 73 46,-3 22-40,-1-1-1,-1 0 0,-1 1 1,-2-41-1,-13-42 26,-5-50-73,3 40 2,8 76 59,2 1-1,-1-47 1,6 58-31,0 20 41,-3 13-324,-14 30 273,7-6 53,4 1-28,5-25 34,1 1 16,0 17 4,0-18-145,-2 1 98,-3 17 59,3-18-9,2 0-30,0 15-11,0-15-14,0 0 25,0 18-20,0-18 72,-1 1-14,-2 17-31,2-18 190,-1-12-232,-18-81-86,19 82 172,1 0-7,0-16-76,0 15 17,0 1-92,0-18 60,0 18 154,-15 22-379,1 1 255,1 0 0,0 1-1,2 1 1,-12 25-1,-11 19 73,-9 4-22,-3-1-1,-2-3 1,-68 69 0,80-95-37,-59 58-23,83-84-43,-7 10 78,14-16 114,10-10-93,49-45-15,69-80-1,41-71-194,24-26 255,-152 182-151,-17 23-25,-14 15 1,0 15 66,13 28 62,26 78-1,-1 2-19,-28-86 160,2 0 0,1 0 0,42 52 0,-40-55 491,-18-24-580,1-1 0,0 1 0,0-1-1,1 0 1,-1 1 0,7 3-1,20 20 153,-22-20 96,-1-2-230,22 16-108,-22-15 108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34 2548,'0'0'596,"4"-5"36,12-18-48,-13 18 1338,-2 6-1847,-1 1 0,0 0 0,0 0-1,1 0 1,-1-1 0,1 1 0,0 0 0,0 0 0,-1-1 0,1 1-1,0-1 1,2 2 0,-1 2 62,14 34 336,12 43 0,-27-76-422,2 1-49,6 17 90,-6-18 1083,-9-4-1107,-33 9-27,31-9-36,-7 0-2,1 1-1,-1 1 0,1 0 1,0 1-1,0 0 1,-21 13-1,-3 10 242,1 1-1,1 2 1,-55 63 0,-74 120 650,75-75-675,51-77-146,35-54-114,-1-1-158,-14 23-416,14-22-691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0 1892,'0'0'4558,"0"6"-4068,0 19-159,-4-12-153,-8 5-123,-2-1 0,0 0 0,-1 0 0,-25 20 0,28-25-57,8-8 6,0 0 0,0 0 0,0-1 0,0 1 0,-9 4 0,-11 8 24,17-12 35,7-5-79,1-1 14,-1 1 0,0 0 0,-1 0 0,1-1 0,0 1 0,0 0 0,0 0 0,-1 0 0,1-1 0,-1 1 0,1 0 0,-1 0 0,1 0 0,-2-2 0,1 1 9,-1 0 1,1 0-1,0 0 1,0 0-1,0-1 0,0 1 1,1 0-1,-1-1 0,0-3 1,-4-21 1297,-1 32-1249,-11 10-4,0 0 1,1 2-1,0 0 1,-14 21 0,4 0-820,-27 50 0,30-42-1430,-7 1-97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1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3192,'0'0'4581,"-1"6"-3945,-3 42-354,1 1 0,8 86 0,-3-87-246,2 18-118,1 25-935,-4-23-2441,-1-31 1704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2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971 107 2212,'0'0'4871,"2"-7"-4766,3-20-43,-3 20-31,3 1-51,24-25 61,-22 27-95,22-16 30,-22 16 305,-4 12-180,8 25-10,-11-32-90,1-1 0,-1 1 0,0-1-1,0 1 1,1 0 0,-1-1-1,0 1 1,0-1 0,0 1 0,0 0-1,0-1 1,0 1 0,0 0-1,0-1 1,0 1 0,0 0 0,0-1-1,0 1 1,-1-1 0,1 1-1,0 0 1,0-1 0,-1 1 0,1-1-1,-1 1 1,-14 32-18,4-18 48,4-9-25,-2 3 1,0 0 0,0-1 0,-1-1 0,0 1 0,-1-1 0,-14 6 0,-7 3-41,16-10 59,-14-1 10,22-4-77,0-11-58,-1-1 87,2-1 0,0 1 0,0-1 0,1 0 0,0-1 0,1 0 0,1 0 0,0 0 0,-3-16 0,6 23 29,1 12-32,0 22 25,0-21-34,-1 1 7,-5 37 48,0-15-26,5-23 24,-6-1 4,-17 18 6,17-18-14,2-2-35,-18 16 90,17-15-15,1-10-100,1 1 38,-1 0 1,1 0 0,1-1-1,-1 1 1,1-1 0,-1 0-1,2 0 1,-1 0 0,0 0-1,-1-6 1,-4-25-6,0-28-41,8 58 132,2 13 184,5 54 534,-10-48-333,-2 2-290,-1 0 0,0 0 0,-1-1 0,-1 0 0,-17 24 0,11-22-77,-1-1-1,-1-1 1,0 0 0,-1-1-1,-1-1 1,0 0-1,-19 9 1,1-4 3,-1-1 1,-71 20-1,94-33-28,0 0 0,0-1 0,-1 0 1,1-1-1,0-1 0,-1 0 0,1-1 0,0 0 0,-1-1 0,1-1 0,-27-9 0,31 4-23,3 0-208,1-1-1,-1 0 1,2 0 0,-1-1-1,1 0 1,1 0 0,0 0 0,0 0-1,1-1 1,0 1 0,1-1 0,-1-15-1,3-17-2553,4-2-794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2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6121,'23'45'2288,"-8"-8"-1816,-1 13-5493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2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0 229 6121,'0'0'2748,"52"-13"-2564,-9-6-144,2-18-32,-2-4-564,9-12-1440,-4-12-553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5:23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786 1 3508,'-46'53'1180,"3"0"65,6 8 219,-11 21-396,-4 5-404,-14 1-240,1 15-224,-15 6-92,0 15-72,-6 6-884,-3 0-1412,-5 0-577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6641,'0'0'2288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4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1 241 5036,'8'-36'2184,"-9"29"-1211,-3-23 1712,1-35-1,10 60-2476,0 0-167,1 0 1,0 1-1,0 0 1,1 0 0,-1 1-1,1-1 1,0 2-1,-1 0 1,1 0-1,18-2 1,4 7 90,16 0 25,-45-2-150,1-1 1,-1-1 0,1 1 0,-1 0 0,1-1 0,-1 1 0,0-1-1,1 0 1,-1 1 0,0-1 0,1 0 0,-1-1 0,0 1-1,2-2 1,11-18 48,-13 18-46,-1 0 0,1 0 0,0 0 0,0 0 0,0 1 1,0-1-1,0 1 0,4-4 0,-4 5-3,-1 1 1,0-1-1,1 1 0,-1-1 0,1 1 0,-1 0 0,1-1 1,-1 1-1,1 0 0,-1 0 0,1 0 0,-1 0 0,1 0 1,-1 0-1,1 1 0,-1-1 0,1 0 0,-1 1 0,0-1 1,1 1-1,-1-1 0,1 1 0,-1 0 0,2 1 0,29 18 75,-2 0-1,-1 2 0,0 1 1,-2 2-1,-1 1 0,-1 0 1,-1 2-1,31 46 0,7 25 91,64 140 0,-93-172-142,26 63 48,72 242 1,-66-153-143,6 25 138,23 101-7,-44-106 219,-17-65 383,67 367-90,-100-540-579,14 117 43,-4 206-1,-10-300-23,-11 142 190,-1-1 805,12-84-785,-7 300 206,10-197-500,1-58 158,-4-102-64,7 224 0,-4-89 54,-4-77-60,1-49 23,0 4-21,0-6-47,6 21 29,-6 13-16,0 6-34,0-67 148,0-11-91,0-6-37,-4-194-502,0 144 372,-16-86-1,16 124 88,-2 1 1,-1-1-1,0 1 1,-2 0-1,-1 0 1,-22-38-1,-12-5-539,42 64 590,1 0 0,-1 1 0,0 0 0,0-1 0,0 1 0,0 0 0,0 0 0,0 0 0,-5-3 0,5 4 10,0-1 0,0 0 0,-1 0-1,1 1 1,0-1 0,1-1-1,-1 1 1,0 0 0,-2-4 0,0 1-3,3 4 3,-1 0 1,1-1 0,-1 1 0,1-1 0,0 1 0,0-1-1,0 0 1,0 0 0,0 1 0,0-1 0,-1-3 0,7 44 19,-5-31-8,0-1 1,1 0-1,3 13 0,7 15 2,2-1-1,27 53 1,26 67 65,-39-84-36,46 137 94,-57-165-103,-7-18-4,0-1 0,14 23 0,-20-41 2586,2-10-2434,69-89 36,-32 39-196,76-76 0,-37 56 22,135-95 0,-185 145-109,-24 18-12,-1 2-628,0-1-873,17-16-743,-18 16-658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6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1 7533,'-10'7'55,"7"-6"-32,1 1 0,-1 0 0,1 0 0,0 1 0,-1-1 0,1 0 0,0 1 0,-2 3 0,-64 92 181,48-72-168,16-22-37,0 0 0,-1 0 0,0-1 1,0 0-1,0 1 0,0-2 0,0 1 0,-1-1 0,1 0 0,-1 0 0,-8 2 0,4-3 22,0 1 0,0-2 0,0 1 0,1-2 0,-1 1 0,-12-3 0,-5-3 561,0-1 0,1-1 0,-47-22-1,71 29-481,-1 0-1,1 0 0,-1 0 0,1 0 1,-1 0-1,0 0 0,1 1 0,-1-1 1,-3 1-1,-1-1 56,6 1-130,0 0-1,1 0 1,-1-1-1,0 1 0,0 0 1,0 0-1,-1 0 1,1 0-1,0 0 0,1 1 1,-1-1-1,0 0 1,0 0-1,0 1 0,0-1 1,0 0-1,0 1 1,0-1-1,0 1 0,0-1 1,0 1-1,1 0 1,-2 1-1,-2 1 74,-3 2-36,0 0 1,1 1-1,-1 0 0,1 0 1,0 0-1,1 1 1,0 0-1,0 0 1,0 0-1,1 1 0,0 0 1,-4 12-1,4-7-47,0 0 0,1 0-1,0 0 1,1 1 0,1-1 0,0 1-1,2 20 1,-1-29-145,0 0-1,1 0 0,0 0 1,0 0-1,0 0 0,0 0 1,1 0-1,0 0 0,0-1 1,0 1-1,1-1 1,-1 1-1,1-1 0,0 0 1,5 5-1,16 22-2829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5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44 214 6329,'0'0'5883,"1"7"-5264,4 30-154,-3 0 0,-1 0 0,-6 65 0,0-22 55,-11 157 279,-1 73-76,17-191-486,0-117-235,0-1 0,0 0-1,0 0 1,0 0 0,0 0-1,0 1 1,0-1 0,0 0-1,-1 0 1,1 0 0,0 0 0,-1 0-1,1 1 1,-1-1 0,1 0-1,-1 0 1,0 0 0,0 1-1,-2 3 855,3-84-1533,3 0 1,24-143 0,-3 116 227,5 2 0,65-156 1,-80 225 427,3 1 1,0 1 0,2 1 0,2 0 0,0 2 0,30-32-1,-40 51 20,0 1 0,0 0 0,1 1 0,0 0 0,0 1-1,1 0 1,27-11 0,-30 16 11,0-1 1,1 2-1,0-1 0,-1 2 1,1-1-1,0 1 0,0 1 1,0 0-1,0 1 0,0 0 0,-1 0 1,12 4-1,-9-2 39,-1 1-1,0 1 1,0 0 0,-1 1-1,1 0 1,-1 1 0,0 0-1,-1 0 1,0 1 0,0 1-1,-1 0 1,0 0 0,12 17-1,-15-20 2,-1 1-1,-1 1 0,0-1 0,0 1 0,0-1 0,-1 1 0,0 0 0,0 1 0,-1-1 0,0 0 0,-1 1 0,0-1 0,0 1 0,0-1 0,-1 1 0,-1-1 1,0 1-1,0-1 0,0 1 0,-1-1 0,-5 13 0,-3 2-27,-1-1 0,-1 0 0,-1 0 1,-1-2-1,-1 0 0,-1 0 0,-33 31 0,11-17 2,-1-2-1,-81 51 1,80-59-23,-83 36 0,103-52-2,0-1 1,0-1 0,-1-1 0,0-1 0,0 0 0,-35 0 0,46-4 1,0-1 0,1 0 0,-1-1 0,1 0 0,-1 0 0,-12-6 1,15 6-7,3-4 12,4 6-7,-3-2-2,1-1 0,0 1 0,1-1 1,-1 0-1,0 1 0,1-1 1,-1 0-1,0-4 0,2 6 2,0 0 0,-1 0 0,1-1 0,0 1 0,0 0 0,1 0 0,-1 0 0,0-1 0,0 1 0,1 0 0,-1 0 0,0 0 0,1 0 0,-1 0 0,1-1 0,0 1 0,-1 0 0,1 0 0,0 0 0,-1 1 0,1-1 0,0 0 0,0 0 0,0 0 0,0 1 0,1-2 0,3 0 2,0-1 1,0 1 0,-1 0-1,1 1 1,1-1 0,-1 1-1,0 0 1,0 0 0,0 1 0,1-1-1,-1 1 1,0 0 0,10 2-1,6 1 17,-1 1-1,28 9 1,27 15 60,-1 2-1,80 48 1,-11-6-63,146 49-647,-240-104-272,-20-6-905,2-1 0,-1-1 0,37 5 0,-24-10-1701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5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567 198 5781,'0'0'1010,"2"-8"-90,3-22-202,-4 30-700,-1 0 1,0-1 0,0 1-1,0-1 1,0 1-1,0-1 1,0 1 0,0-1-1,0 1 1,0-1 0,0 1-1,0-1 1,0 1-1,0-1 1,0 1 0,0-1-1,0 1 1,-1-1 0,1 1-1,0-1 1,0 1-1,-1-1 1,1 1 0,0 0-1,-1-1 1,1 1 0,-1-1-1,-18-24 455,18 24-442,0 0-1,0 0 1,0 0 0,0 0-1,0 0 1,0 0 0,0 0-1,0 0 1,0 1 0,-1-1-1,1 0 1,-2 0 0,-12-7 53,-92-48 648,84 46-324,0 0 0,-46-13 0,60 22-338,1 0 0,-1 0 0,0 1 0,0 0-1,1 1 1,-1 0 0,0 0 0,1 1 0,-11 3-1,10-2 9,8-3-59,-1 0-1,1 1 0,0-1 0,-1 1 0,1-1 0,0 1 0,0-1 0,0 1 0,0 0 0,0 0 0,-1-1 0,1 1 0,0 0 0,-1 2 0,-14 11 135,0 2 0,1 0 0,1 1-1,-16 24 1,17-19 14,2 1-1,0 0 1,2 1-1,0 0 1,2 1-1,-6 29 1,9-32-66,1 0 0,1 1 0,1-1 0,1 0 0,1 0 0,1 1 0,7 30 0,-6-43-76,0 0 1,1-1 0,0 1-1,0 0 1,1-1 0,0 0-1,1 0 1,0-1 0,0 0-1,1 0 1,0 0 0,1-1-1,-1 0 1,1 0 0,18 10-1,-19-12-11,0-1 1,1-1-1,-1 1 0,1-1 1,0-1-1,0 0 0,0 0 0,0 0 1,0-1-1,0 0 0,0-1 0,1 1 1,-1-2-1,0 1 0,0-1 0,1 0 1,-1-1-1,0 0 0,0 0 1,13-6-1,-8 1-5,1-1 0,-1 0 0,0-1 0,0 0 1,-1-1-1,-1 0 0,12-13 0,-7 4-1,-1 0 0,0-1 0,21-40-1,-8 1-20,-3-2-1,25-88 1,-38 114 11,18-76 28,-28 105 551,-4 14-101,-3 22-308,2 1 1,0 0 0,3 0-1,3 43 1,-1-56-158,0-1 1,2 0-1,0 0 0,0-1 1,2 1-1,0-1 0,1 0 1,1-1-1,17 28 0,-14-30-194,1-1-1,0 0 1,1-1-1,1-1 1,-1 0-1,1-1 1,1 0-1,17 7 1,-23-11-282,1-1 0,-1 0 0,1-1 0,0 0 0,0 0-1,0-1 1,0 0 0,0-1 0,0 0 0,0-1 0,1 0 0,16-2 0,15-9-3131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6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0 323 7565,'7'-31'516,"1"17"84,2 3-414,0-1-1,1 2 0,0 0 0,0 0 0,2 1 0,-1 0 1,1 1-1,0 0 0,0 1 0,16-5 0,-20 9-30,0 0-1,1 1 0,-1 0 1,1 0-1,0 1 0,0 0 1,0 1-1,-1 0 0,1 0 1,0 1-1,0 1 0,-1-1 1,1 2-1,-1-1 1,1 1-1,-1 1 0,15 7 1,15 15 449,-38-25-551,1 1 1,0-1-1,-1 0 1,1 1-1,-1-1 1,1 1 0,-1 0-1,2 3 1,65 105 619,-57-91-568,-2 1-1,0 0 1,-2 0-1,9 36 1,-11-31-44,-1 0 1,-2 1 0,0-1-1,-1 1 1,-5 33 0,3-53 121,10-16-220,32-46-185,-3-1-1,36-74 0,17-26 92,-80 141 128,1-1 0,26-27 0,-32 39-7,2 1 26,20-10 46,-27 14-58,-1 0 0,0-1 0,1 1 0,-1 0 0,0 0 0,1 0 0,-1-1 0,0 1 0,1 0 0,-1 0 0,1 0 0,-1 0-1,1 0 1,-1 0 0,0 0 0,1 0 0,-1 0 0,1 0 0,-1 0 0,1 0 0,-1 0 0,0 0 0,1 0 0,-1 0 0,1 1 0,-1-1-1,0 0 1,1 0 0,-1 0 0,0 1 0,1-1 0,-1 0 0,0 0 0,1 1 0,-1 0 0,29 18 286,-28-19-270,0 1-1,0-1 1,0 1 0,-1 0 0,1 0-1,0-1 1,0 1 0,-1 0 0,1 0 0,-1-1-1,1 1 1,0 0 0,-1 0 0,1 0-1,-1 0 1,0 0 0,1 1 0,22 57 363,28 107-1,-40-121-322,2-4-31,-1-6-35,-10-28 3,6-14-97,10-9-11,-2-1 1,0-1-1,-2 0 0,16-24 0,48-94-675,28-43 396,-56 98 321,-50 80 74,0 0 1,1 0-1,-1 1 1,0-1-1,1 0 1,-1 0 0,1 1-1,0-1 1,-1 1-1,1-1 1,-1 0-1,1 1 1,0-1-1,-1 1 1,1 0-1,0-1 1,0 1 0,0-1-1,28-13 471,-29 14-453,1 0 1,-1-1-1,1 1 0,-1 0 0,0 0 0,1 0 1,-1-1-1,1 1 0,-1 0 0,1 0 1,-1 0-1,1 0 0,-1 0 0,1 0 1,-1 0-1,0 0 0,1 0 0,-1 0 0,1 0 1,-1 0-1,1 0 0,-1 0 0,1 1 1,-1-1-1,1 0 0,-1 0 0,0 0 0,1 1 1,-1-1-1,0 0 0,1 1 0,-1-1 1,0 0-1,1 1 0,-1-1 0,1 1 1,9 6 181,0 1 1,-1 0 0,0 1 0,0 0 0,-1 0 0,0 1 0,7 12 0,69 155 1485,-58-115-1300,8 14-249,3-2 1,3-1 0,66 90 0,-87-138-224,103 131-2375,-33-61-2792,-50-61 624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7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900 923 7157,'2'3'1266,"0"-2"28,0-5-457,3-19-189,4-45-1046,-6 43 615,12-71-331,29-97 1,-23 132 72,-4 21-2,-17 39 42,0 1 0,0-1 0,0 1 0,0-1 0,1 1 0,-1 0 0,0-1 0,0 1 0,0 0 0,1-1 0,-1 1 0,0-1 0,0 1 1,1 0-1,-1-1 0,0 1 0,1 0 0,-1 0 0,0-1 0,1 1 0,-1 0 0,0 0 0,1 0 0,-1-1 0,1 1 0,-1 0 0,0 0 0,1 0 0,-1 0 1,1 0-1,0 0 0,2-1 1,1 1 0,-1-1 0,1 1 0,-1 0 0,1 0 0,-1 0 0,1 1 0,-1-1 0,1 1 0,-1 0 0,1 0 0,-1 0 0,4 2 0,-1 0 0,1 1 0,-1 0 0,-1 0-1,1 0 1,-1 1 0,10 10 0,94 120-10,-29-32 45,-20-31-47,-55-66 44,1 0 67,19 19 254,-19-19 115,-8 0-138,-1 0-298,0-1-1,-1 0 1,0 0-1,0 0 1,0 0-1,0 0 1,-1-1-1,1 0 0,-1 0 1,0 0-1,0-1 1,-1 1-1,1-1 1,-1 0-1,0-1 1,-10 4-1,-17 5 138,-63 11-1,71-16-93,-34 5 78,1-3 0,-1-2 0,0-2 1,-83-7-1,124 1-82,0-1 1,0-1-1,0 0 1,1-2-1,-1 0 1,1-1-1,0 0 1,1-1-1,0-2 1,-18-12-1,2-2 48,1-2-1,0-2 0,-40-48 1,42 41-96,2-1 0,2-1 0,-24-48 1,-50-128-18,47 65 28,-4-7-366,53 148-342,-5 8-571,-27 2-805,34-3 1896,1 0 0,-1 0 0,0 0 0,0 0 0,1 0 0,-1 0-1,0 0 1,0 1 0,1-1 0,-1 0 0,0 1 0,1-1 0,-1 0 0,0 1 0,1-1 0,-1 1 0,0-1 0,1 1-1,-2 0 1,-28 26-3287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8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1485 406 6693,'0'0'1374,"-8"-1"-781,-20-2-175,14-2-41,7-1-345,0 0 0,0 0 0,0-1 0,1 0 0,0 0 0,0-1 0,0 0 0,1 0 0,1 0 1,-1 0-1,1-1 0,1 0 0,-1 0 0,2 0 0,-1 0 0,1 0 0,0-1 0,1 1 0,0 0 0,1-17 0,1 11-26,1 0-1,0 0 1,1 0-1,0 1 0,1-1 1,8-17-1,-12 31-5,0 0-1,1 1 0,-1-1 0,0 0 1,1 0-1,0 0 0,-1 0 1,1 1-1,-1-1 0,1 0 0,0 1 1,-1-1-1,1 0 0,0 1 1,0-1-1,1 0 0,13-10 4,1-1-1,31-14 0,-39 21 26,1 2-1,-1-1 0,1 1 1,0 0-1,1 1 0,-1 0 1,0 1-1,0 0 1,14 0-1,-10 2 113,1 1 0,-1 1-1,0 0 1,0 1 0,-1 0 0,1 1 0,20 10 0,-21-4 153,-10-10-282,7 9 94,0 1 0,0-1 0,11 20 0,-18-25-83,1-1 0,-1 0 1,0 1-1,-1 0 0,1-1 0,-1 1 1,0 0-1,0 0 0,-1 0 0,1-1 1,-1 1-1,0 0 0,0 0 0,-1 0 1,-1 9-1,-1-6-6,0 0-1,0 0 1,-1 0 0,0 0-1,0 0 1,-1-1 0,0 0 0,0 0-1,-11 10 1,-6 4-5,-35 26 0,40-34 3,-12 9-16,-1-1 0,-1-1 0,-1-2 0,0-2 0,-1 0 1,-1-2-1,-1-2 0,1-1 0,-2-2 0,1-1 0,-53 4 1,73-11-15,0-1 0,1 0 0,-1-2 0,0 1 1,1-2-1,-22-5 0,29 5-13,-1 0 1,0 0-1,1-1 0,0 0 0,0 0 0,0 0 1,0-1-1,1 0 0,-1-1 0,1 0 1,1 1-1,-1-2 0,-5-7 0,4 4 4,1 0 0,0 0 1,1-1-1,0 1 0,0-1 0,1-1 0,0 1 0,1 0 1,1-1-1,0 0 0,0 1 0,1-1 0,1 0 0,1-15 0,1 8 22,1 1 0,1 0 0,0-1-1,1 2 1,2-1 0,-1 1-1,16-28 1,-18 38 3,1-1 0,0 1 0,0 0 0,1 0 0,0 1 0,0 0 0,0 0-1,1 0 1,0 1 0,0 0 0,0 0 0,0 0 0,1 1 0,0 1 0,0-1 0,0 1 0,0 0 0,15-2-1,-16 4 4,0 1 0,0 0-1,0 0 1,0 0 0,0 1-1,0 0 1,10 3 0,-11-2 33,6 33 113,-12-35-146,0 1-1,0-1 1,1 1 0,-1-1-1,0 0 1,0 1-1,0-1 1,0 1 0,0-1-1,0 1 1,0-1-1,0 1 1,0-1 0,0 0-1,0 1 1,0-1-1,0 1 1,0-1 0,0 1-1,0-1 1,-1 0-1,1 1 1,0-1 0,0 1-1,0-1 1,-1 0-1,1 1 1,0-1 0,0 0-1,-1 1 1,0 0-1,-8 11 7,-2 0 0,1-1 0,-2 0 0,1-1 0,-1 0 0,-1-1 0,0 0 0,0-1-1,-1 0 1,0-1 0,-26 9 0,-15 1-10,-1-2 1,-1-3-1,0-2 0,-1-3 1,-77 1-1,82-8-6,-24 1 192,-1 2 0,-98 19 0,162-19-118,0 0-1,1 2 0,-1 0 1,1 0-1,0 1 1,-15 10-1,20-11-45,1 0 1,1 0-1,-1 0 0,1 1 0,0 0 1,0 0-1,1 1 0,-1-1 0,2 1 1,-1 1-1,-7 14 0,11-19-18,0 1-1,0 0 1,0 0-1,0-1 1,0 1 0,1 0-1,0 0 1,0 0-1,0 0 1,0 0-1,0-1 1,1 1-1,0 0 1,0 0 0,0 0-1,0-1 1,0 1-1,1-1 1,0 1-1,0-1 1,0 1 0,0-1-1,0 0 1,0 0-1,1 0 1,0 0-1,0-1 1,-1 1-1,5 2 1,3 3-77,0-2 1,1 1-1,-1-1 1,1-1 0,0 0-1,1 0 1,-1-1-1,14 3 1,-15-5-445,0 0 1,-1 0 0,1-1 0,0 0-1,0-1 1,0 0 0,0-1 0,15-3-1,31-14-3481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12317,'43'-32'1464,"0"3"-436,0 5-968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8517,'0'0'776,"42"20"524,10 42-436,-24 3-140,-5 9-152,-3 0-200,-11 3-160,-3 8-88,-6 5-52,0-5-28,0-3-92,-6-13-852,6-11-992,0-10-1116,-9-14-421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7:49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11605,'0'0'3104,"43"-13"-12232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08:13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45 872,'14'-45'92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3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3977 729 2460,'0'0'1658,"7"-6"-628,22-15-26,-22 16-20,-2-1-71,-5 6-904,8-8 340,-1 0 0,0-1 0,0 0 0,-1 0 0,0 0 0,0 0 0,-1-1 0,5-14 0,-8 15-243,0 2-42,0-1 0,0 1 0,-1-1 0,0 1 0,-1-1 0,0 1 0,0-1 0,0 0 0,-1 1 0,0-1 0,-2-8 0,-2 0-47,-1 0 0,0 0 0,-1 0 0,-1 1 0,-16-24 0,6 17 9,-1 0-1,-1 2 0,-1 0 1,-1 1-1,0 1 1,-2 1-1,0 1 1,0 1-1,-2 1 1,-31-12-1,-240-77 55,234 87-52,0 3-1,-123-10 1,-302 18 31,287 6-55,82 3 26,0 4-1,-161 33 1,-158 52 62,8 35 211,312-82-35,3 4-1,2 5 0,-150 99 1,220-123-161,-41 37-1,55-43 10,-54 59 64,70-64-71,4-3-25,-78 152 496,66-123-351,-29 94 0,36-91-51,2 0 0,-7 78 0,18-113-141,0 1 0,1 0 0,1 0 0,0 0 0,1-1 0,1 1 0,0-1 0,1 1 0,1-1 0,0 0 1,1-1-1,0 1 0,11 16 0,4-1 8,2-1 0,1-1 0,1-1 0,1-1 0,1-1 1,48 32-1,11-2 83,98 47 1,115 26 12,-233-105-121,2-2 1,0-3 0,1-3 0,0-3 0,1-3 0,122-2 0,32-15-39,234 2 14,50 8 5,-373-10 4,232-48 0,119-39-48,-341 69 38,-86 15 11,59-19-1,-94 23-1,0-1-1,-1-1 1,0-1-1,-1-1 1,24-18 0,-28 15-7,0 0 1,0-2 0,-2 0 0,0-1 0,-1-1-1,-1 0 1,21-40 0,-12 14-15,-2-2 0,25-78 1,-29 61 21,16-125 1,-28 127-29,-3 1-1,-8-96 1,1 116 17,-1-1 0,-14-42-1,6 41 10,9 28 2,-13-24-29,3 11-12,11 21 0,-1-1-67,-14-22-164,14 23-230,-1 2-253,-18-17-275,17 17-276,-1 1-483,-27-12-720,27 12-864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6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85 10345,'8'-27'168,"-8"1"-100,-14-6-4348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4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783 0 4064,'0'0'4313,"-8"6"-4200,-18 11 139,0 2 0,2 1 1,-39 39-1,-311 371 1858,334-385-2073,-75 81-46,110-120-23,-1-1 1,0 0-1,1 0 1,-12 7-1,7-5-102,1 0-944,1-3-1090,-24 12-513,24-12 39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3324,'34'-29'968,"3"5"52,6 0-155,8-2-69,1 7-164,5-2-264,0 5-104,3 0-160,-3 0-92,-14 3 8,3 8-460,-18-3-1288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4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5148,'0'0'3349,"-37"5"-2425,0 43-732,17 13-8,6 8-92,5 5-56,9 0 12,9 8-116,-3-5-528,2-11-1320,-2-5-597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5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958 0 3864,'0'0'1665,"-5"10"-863,-1 2-632,1 1 0,1-1 0,0 1 1,0 0-1,1 0 0,1 0 0,0 0 0,1 0 0,1 21 0,8 20 478,-2-18-431,-6-21-85,-6 12 11,0-15-48,2-7-91,-1 0 1,1-1-1,-1 0 1,0 0-1,0 0 1,-1 0-1,1-1 1,-1 0-1,0 0 1,0-1-1,0 1 1,0-1-1,0 0 1,-1-1 0,1 0-1,-11 1 1,-36 0 100,0-3 0,-64-8 1,-44-2 279,137 11-338,-1 1 0,0 2 1,1 0-1,-38 10 0,39-6-18,-1 1 0,1 0-1,1 2 1,0 1 0,0 0 0,1 2 0,1 1-1,0 0 1,-24 23 0,35-24-42,6-5-72,-1-1-28,1 0 0,0 0-1,0 0 1,1 1-1,0-1 1,0 1 0,0 11-1,10-13-1392,2 1 937,1 0-1,-1-1 1,1 0-1,0-1 1,1 0-1,15 4 1,24-3-1171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5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4 287 5733,'-2'-21'668,"1"1"0,1-1 1,2-26-1,-1 38-505,0 1-1,1 0 1,0 0 0,0 0-1,1 0 1,-1 1-1,2-1 1,-1 1 0,1-1-1,7-8 1,1 5 392,8-4-122,2 1 1,44-23 0,-64 36-414,0 1-1,1-1 0,-1 0 1,0 0-1,1 1 1,-1-1-1,0 1 0,1 0 1,-1 0-1,1 0 1,1 0-1,3 1 7,4 1 15,8 8 6,-18-9-48,-1-1 1,1 0 0,-1 1-1,1-1 1,-1 0 0,1 1-1,-1-1 1,1 1 0,-1-1-1,0 1 1,1-1-1,-1 1 1,1-1 0,-1 1-1,0-1 1,0 1 0,1-1-1,-1 1 1,0 1-1,3 4-208,0 1-1,-1 0 1,0 0-1,-1 0 1,0 0 0,0 0-1,0 1 1,-1-1-1,0 0 1,0 0-1,0 1 1,-1-1-1,-1 0 1,1 0-1,-1 0 1,0 0-1,-1 0 1,-5 10-1,-15 19-2373,-9 1-300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6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547 232 3444,'0'0'892,"7"5"104,3 0-598,-3-2-148,0 1 0,-1 0-1,0 0 1,0 1 0,0-1 0,0 1 0,-1 0 0,7 9 0,0 0 52,-1 0 1,-1 1-1,15 28 1,-22-36-245,0 0 0,0 1 0,-1-1 0,0 0 1,0 1-1,0-1 0,-1 1 0,0-1 0,-1 1 1,0 0-1,0-1 0,-1 1 0,-1 10 1,-1-9-45,0 1 0,0 0-1,-1-1 1,-1 0 0,1 0 0,-1 0 0,-1 0 0,0-1 0,0 0 0,0 0 0,-1 0 0,0-1 0,-1 0 0,0-1 0,0 1 0,0-2 0,-1 1 0,1-1 0,-1 0 0,-1-1 0,-9 4 0,9-5-14,-1 0 1,1-1-1,-1 0 1,1-1-1,-12 1 1,8-7 1,4 1-3,1-1-1,-1-1 0,1 1 0,1-2 0,-1 1 1,1-1-1,0 0 0,1-1 0,-1 0 1,2 0-1,-11-16 0,-10-28-17,3-2-1,1-1 1,-15-60 0,-15-38 47,3 18 438,48 130-308,-3 12-70,0 0-47,1 1-1,-1 0 1,1 1 0,1-1 0,-1 0 0,1 1 0,1 0 0,-3 15 0,3-7 41,1-1 1,1 1-1,0 0 1,3 21 0,4 1 73,1 0 1,2-1 0,21 52 0,-12-45-60,2-1 1,2 0 0,34 47-1,97 115 47,-69-95-105,-64-79-21,-16-19 34,-5-10-50,1-1 0,-1 1 0,0 0 0,0 0 0,0 0 0,0 0 0,-1 0 1,1 0-1,-2 5 0,-1-4 0,0 1 0,0-1 0,0 0 0,0 0 0,-1 0 0,1-1 0,-1 1 0,0-1 0,0 1 0,-1-1 0,1-1 0,-1 1 0,1-1 0,-1 1 1,0-1-1,0-1 0,-6 3 0,-5 0 2,-1 1 1,0-2 0,0 0-1,-20 0 1,21-3-10,0-1 0,1 0 0,-1-1 0,0 0 1,0-2-1,1 0 0,0 0 0,0-2 0,0 0 0,1 0 0,0-1 1,0-1-1,0-1 0,1 0 0,0 0 0,1-1 0,0-1 0,1 0 1,0-1-1,-16-22 0,22 27-6,0-1 1,1 0 0,-1 0-1,2-1 1,-1 1-1,1-1 1,1 0 0,-1 0-1,1 0 1,1 0-1,0 0 1,0 0 0,1 0-1,0-1 1,1 1-1,0 0 1,0 0 0,1 0-1,5-17 1,-2 12-185,1 1 1,0 0-1,0 1 0,2-1 1,-1 1-1,2 1 0,-1-1 1,2 2-1,-1-1 0,2 1 1,-1 1-1,15-11 1,-15 13-298,1-1 0,0 2 0,0-1 0,1 2 0,0-1 0,0 1 0,0 1 0,1 1 0,-1-1 0,1 2 0,18-2 0,26 6-1574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6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3872,'0'0'2529,"6"4"-1643,-2-1-794,1-1 0,0 1 1,0 0-1,0-1 0,0 0 1,0-1-1,1 1 0,-1-1 1,0 0-1,1 0 0,-1 0 1,1-1-1,-1 0 0,1 0 1,-1 0-1,7-2 0,26-5 337,-21 4-195,0 0-1,18 0 1,-37 10-695,-8 20-589,10-26 982,0 0 0,0 0-1,-1 0 1,1-1 0,0 1-1,-1 0 1,1 0 0,-1-1-1,1 1 1,-1 0 0,0-1-1,1 1 1,-1-1 0,0 1-1,1-1 1,-1 1 0,0-1-1,1 1 1,-1-1 0,0 0-1,-1 1 1,-53 31-1841,-10-2-150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689 1 3204,'0'0'4533,"-8"5"-4145,-66 62-48,25-20-216,11-11-56,2 3-1,-57 76 0,-44 101 158,116-178-180,-26 67 0,40-86-18,1 0-1,1 0 0,0 0 0,2 1 1,0-1-1,0 21 0,14 25 368,-10-59 1461,-28-42-1802,12 10-54,2-2 0,1 0 0,1 0 0,1-1 1,-8-44-1,-14-154-30,26 175 27,-7-126-311,13 176 91,0-1 1,0 1-1,0-1 1,0 0-1,-1 1 1,1-1-1,-1 1 1,1-1-1,-1 1 0,-1-3 1,-1-2-484,2 1-1879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7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3932,'0'0'1557,"43"-21"-489,8 26-556,-2 19-200,2 21-312,-8 0 40,-11 0-344,-12 0-1244,-12 3-405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7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 1 3688,'0'0'1498,"5"4"-1254,0 2-211,0 0-1,-1 1 1,1-1-1,-1 1 1,0 0-1,-1 0 1,0 0-1,0 0 1,0 0-1,-1 1 1,0-1-1,1 9 1,2 20 120,0 52 0,0-13 187,2 6-45,8 50-54,-2-23-118,-12-105-120,0 0 0,-1-1 1,1 1-1,-1 0 0,1 0 0,-1-1 0,0 1 0,-1 4 1,0 18 60,-2 1 249,-11 43 1,9-49-165,-18 67 494,-6 32 279,23-89-750,-1 1 0,-1 0 0,-2-1-1,-1-1 1,-15 29 0,22-51 21,-3 1-29,0 2-127,4-6-24,-1 0 1,1 1-1,-1-1 1,1-1-1,-1 1 0,0-1 1,-7 6-1,4-4 28,0-1 0,0 1 0,-1-1 0,0 0 0,1 0 0,-1-1 0,0 0 0,-1-1 0,1 0 0,0 0-1,-1-1 1,1 0 0,-1 0 0,0-1 0,1 0 0,-1 0 0,1-1 0,-9-2 0,5 0-9,1-1 1,0 0 0,1-1 0,-1 0-1,1 0 1,0-1 0,0-1 0,1 1-1,0-2 1,0 1 0,-9-11 0,8 6-12,-1-1 1,2 0-1,0-1 1,1 0 0,0 0-1,1 0 1,-7-23-1,6 14-8,2-1 0,1 0-1,1 1 1,0-1-1,2-1 1,1 1-1,1 0 1,1 0 0,2 0-1,8-41 1,-7 49 4,1 1 1,0-1-1,1 1 1,1 0-1,0 1 1,1-1-1,1 2 1,0-1-1,1 1 1,1 0-1,0 1 1,0 1 0,20-16-1,-10 12-425,0 1-1,1 1 0,0 1 1,1 2-1,0 0 1,1 1-1,48-11 1,-9 6-2194,2 2-303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6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253 674 8745,'0'0'2525,"-8"-1"-2139,1 1-354,-1-1-1,0 1 1,0 1-1,0 0 1,0 0-1,0 0 0,0 1 1,0 0-1,1 1 1,-1 0-1,1 0 1,0 0-1,-10 7 0,-49 32 115,60-38 174,-18 6 367,17-7-588,1 0 123,3-13-75,-1 0-136,1-1 0,0 1 1,1-1-1,0 0 1,1 0-1,1 0 1,0-21-1,23-161 52,16-168-27,-37 302-211,-2 40-65,0 5-3343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4704 476 1464,'0'0'456,"5"-5"85,14-18 159,-15 18 965,1-1-736,14-15-5,-14 16 194,-8-1-775,-2 0-252,0 0 0,-1 0 1,1 0-1,-1 1 0,0 0 0,-1 0 0,1 0 0,-1 1 1,0 0-1,0 0 0,0 1 0,-9-3 0,-20-7 173,-48-10 1,50 15-193,-582-139 257,-8 47-350,269 68 413,-1 16 1,-606 50 0,806-17-180,-255 61 0,352-61-183,0 3 1,-57 28 0,77-30 10,2 2-1,0 2 1,-60 48-1,42-24 165,3 2-1,1 2 0,3 3 0,2 1 0,3 3 0,2 1 0,-42 80 0,-10 57 128,77-155-195,2 0 1,1 1 0,-7 44-1,14-47-21,2 0 0,1 0 0,2 0 0,4 50 0,0-65-77,1 1 0,1-1 0,0 0 0,2-1 0,1 1 0,1-1 1,1-1-1,14 25 0,0-9-1,2-1-1,2-1 1,1-2 0,55 49 0,-27-33 44,121 78 1,-111-85-40,2-3 0,1-3 0,145 51 0,-85-50 83,252 37 1,143-26 143,-65-31-33,688-62-1,-263-98-173,-770 114-41,-1-4 1,157-70 0,-243 91-15,-1-3 1,-1 0-1,0-1 0,-1-2 0,0-1 0,-2 0 0,0-2 1,-1-1-1,-2 0 0,0-2 0,19-29 0,-28 35-6,0-1-1,-1 0 0,0-1 1,-2 0-1,-1 0 1,0 0-1,-1-1 1,-2 0-1,0-1 0,-1 1 1,-1-1-1,-1 1 1,-1-1-1,-1 1 0,-1-1 1,-6-31-1,2 32-1,0 0 0,-1 1-1,-1 0 1,-1 0 0,-1 1-1,-1 0 1,-16-22 0,6 14 10,0 2 0,-2 0 1,-1 2-1,-29-23 1,-17-5-277,-3 4 0,-135-67 0,139 79-628,-99-51-3025,148 72 1559,-35-27-792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29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710 46 2400,'29'-21'6334,"-36"17"-6171,-2 0-147,0 1 0,0 0 0,0 0-1,0 1 1,0 0 0,0 0 0,-1 1 0,1 1 0,0-1 0,-1 2 0,1-1 0,-1 1 0,-16 4 0,-10 3 40,1 2 1,0 1 0,1 1 0,1 2 0,0 2 0,-57 35 0,63-33 130,1 2 0,1 0 0,1 2 0,1 0-1,1 2 1,0 0 0,-34 54 0,47-62-95,-1 1-1,2 0 1,0 0 0,1 1 0,1 0-1,-6 32 1,10-42-72,1 1 0,0-1-1,1 1 1,0-1 0,0 1 0,1 0 0,0-1-1,0 1 1,1-1 0,0 0 0,0 1-1,1-1 1,1 0 0,-1-1 0,1 1 0,0 0-1,6 7 1,-1-4-14,1 0-1,0-1 1,1 0 0,-1 0-1,2-1 1,-1-1 0,2 0-1,12 7 1,-5-6 27,0 0-1,0-2 1,1 0-1,39 7 1,-20-8-248,1-2 1,-1-2-1,1-2 0,0-1 1,51-9-1,-58 6-1546,61-18 0,-42-1-730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30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4340,'0'0'1960,"3"5"-867,1 2-853,0 0-1,-1 0 0,-1 0 0,1 1 0,-1-1 1,0 1-1,1 10 0,3 62 762,-3-20-570,1-15-190,1 19 83,15 66 0,-1-45-268,2-1 0,47 114 0,-19-72-1872,-47-121 447,11-37-5710,-2 6 6940,-9 14 84,0 0 0,-1-1 0,0 1 0,-1 0 0,0-1 0,-4-23 0,-22-72-62,25 104 114,-59-240 515,51 196-76,2-1 0,2 1 0,2-57 0,4 87-131,1-1 0,1 0 0,0 1 0,1 0 0,1 0 0,1 0 0,1 0 0,0 1 0,1 0-1,16-24 1,-19 33-130,1 1 0,-1 0 0,1 1-1,1-1 1,0 1 0,-1 0 0,2 1 0,-1 0-1,1 0 1,10-5 0,-11 7-75,0 0 0,0 1 0,0 0 0,1 1 0,-1-1 0,1 1 0,-1 1 0,1-1 0,-1 1 0,1 1 0,-1 0 0,1 0 0,12 3 0,-10-1-16,0 1 1,0 0-1,-1 1 1,0-1-1,0 2 1,0-1-1,0 1 0,-1 1 1,0 0-1,0 0 1,-1 0-1,0 1 1,0 0-1,-1 0 1,6 11-1,0 1 31,0 1 1,-2 0-1,0 1 0,-2 1 0,10 36 1,-15-45-97,0-1 0,-1 0 0,-1 1 0,0-1 1,-1 1-1,0-1 0,-1 1 0,0-1 0,-1 1 0,-1-1 0,0 0 1,-1 0-1,0 0 0,-1 0 0,-1-1 0,0 0 0,0 0 1,-1 0-1,-1-1 0,0 0 0,-12 13 0,-1-4-77,-1-1 0,0-1-1,-2-2 1,0 0 0,-46 22-1,34-21-1831,-62 18-1,91-33-380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3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4432,'16'26'609,"-1"1"-1,-2 0 0,-1 1 0,12 40 0,-17-48-346,0 0-1,1-1 0,1 0 1,1 0-1,1-1 1,0 0-1,21 24 0,-22-31-212,0 0-1,1 0 0,1-1 1,0-1-1,0 0 0,0-1 1,1 0-1,1-1 0,-1 0 1,1-1-1,19 6 0,-26-11-41,0 1-1,0-1 1,1 0-1,-1 0 1,1-1-1,-1 0 1,0 0-1,1-1 1,-1 0-1,1 0 1,-1-1 0,0 0-1,0 0 1,0-1-1,0 1 1,0-2-1,-1 1 1,7-5-1,7-6 9,-1-1 0,-1-1-1,0 0 1,18-23 0,-19 20 66,-2-1 0,-1 0-1,18-33 1,25-65 1280,-54 112-501,-4 15-774,-2 17-35,-2 12 30,1 73 0,7-65-13,2-1 0,23 87 0,-19-102-101,1 0-1,1-1 1,2 0-1,1-1 1,22 31 0,-16-28-599,-16-25-599,0 1-3222,20 27 1740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3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3351 3828,'0'0'4861,"-2"-6"-4062,-5-35 168,-3-72-1,7 70-693,-4-52-12,-16-356 204,38 14-385,-6 327-80,68-546-39,-65 597 35,3 0 0,3 2-1,2 0 1,39-79 0,-38 97 8,-2 8 0,-15 25-24,-1 1 32,10-14-10,-9 14-4,-10-58-694,6 61 685,1 0 1,-1 0-1,0 0 1,0 0-1,-1 0 1,1 0-1,0 0 1,-1 0-1,1 0 1,-2-4-1,-4-18-131,4 15 104,0 4 21,1 0 1,0 0-1,0 0 0,1 0 0,0 0 1,0 0-1,0 0 0,0 0 0,1 0 1,0 0-1,1-6 0,23-92-220,-24 97 199,2 0 40,6-17-25,-6 18 30,3 1-8,4-2 5,1 0 0,0 1-1,1 1 1,-1 0 0,1 0 0,15-2-1,86-10 4,-28 5 9,131-32-13,87-15-56,283 9 118,4 37 184,216 4 743,-569 10-915,-76 0-52,-102 1 10,90 15 1,-78-7-39,-58-10-14,1 0-4,40-2 10,4 1 42,-54 0-10,3-1-6,59-10-27,-61 10 11,-1 1 1,0-1-1,0 0 0,0-1 1,0 1-1,0-1 0,5-3 1,6-2-5,105-41-33,-67 26 73,1 1-1,89-20 0,-32 26 139,-77 11-46,-29 3 590,-11 3-723,-22 3 7,0 0 0,-1-2 0,-50-1 0,56-2-6,1-2 0,0-1 0,0 0 0,1-2 0,-37-12 0,32 7 6,1-1 0,0-1 0,1-1 0,0-2 0,-33-25 0,18 6-16,-2-1 18,9 11-22,26 19 31,7 12-40,1 3 33,1-1-1,0 1 1,1-1-1,0 0 1,1 0-1,-1 0 1,2 0-1,-1-1 1,1 0-1,8 8 1,4 4 5,1 0 0,40 31 1,-15-21 14,0-1 1,3-3-1,65 28 0,-106-51 800,-16-1-814,-115 27 5,-170 63 1,-208 141-80,363-164-655,133-65-625,0-1-839,-22 11-916,22-10-198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0:3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0 475 2652,'0'0'3523,"0"-7"-2869,0-28 557,10 34-684,3 0-407,0 0-1,1 2 0,-1-1 0,0 2 0,0 0 0,0 0 1,0 1-1,-1 1 0,1 0 0,22 11 0,-6 2 47,0 1 0,-1 2 0,-2 0 0,0 2 0,-1 1 0,-1 1 0,-1 1 0,39 54 0,-24-10 416,-19-39-490,-14-23 1768,-1-16-1793,28-59-42,23-75-1,-31 75-41,5-10-11,45-83-1,-59 135-378,0 1 0,1 0 1,2 1-1,0 1 0,2 1 0,38-35 0,0 12-1894,0 3-637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17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5136,'0'0'320,"29"3"653,-7 7 663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1753 804 3700,'0'0'10773,"-8"4"-10717,0 1-49,0-1 1,-1 0-1,0 0 0,1-1 1,-1 0-1,-1-1 1,1 1-1,0-2 1,-1 1-1,-16-1 1,-5-4-7,17-2-28,-14-11-31,27 15 45,0 1-1,-1-1 1,1 0-1,0 1 0,0-1 1,0 0-1,0 0 1,1 0-1,-1 0 0,0 0 1,0 0-1,0-1 1,-5-6-29,1 1-1,0-1 1,1 0 0,0 0 0,0 0 0,1 0 0,0-1 0,0 1-1,1-1 1,0 0 0,1 0 0,-1 0 0,2 0 0,0-13 0,2 6 12,1 0 0,1 1 0,0-1 0,1 0 1,1 1-1,0 0 0,1 1 0,10-17 1,-6 20 11,2 2 12,-1 0 1,1 2-1,1-1 1,-1 2-1,16-6 1,-21 10 4,0-1-1,-1 1 1,1 1 0,0-1-1,0 1 1,0 1 0,0-1 0,0 1-1,0 1 1,0 0 0,0 0 0,14 4-1,-13-4 4,-7 0-2,1-1 0,-1 0 0,0 1 0,0 0 0,0-1 0,-1 1 0,1 0 0,0 0 0,0 0 0,0 0 0,0 0 0,-1 1 0,1-1 0,2 3 0,24 25 11,-23-23-6,-1 1 0,-1 0 0,1 0 0,-1 0 0,0 0 1,-1 1-1,0-1 0,2 15 0,-3-22-4,-1 1 1,0 0-1,0 0 1,0 0 0,0 0-1,0 0 1,0-1-1,0 1 1,0 0-1,-1 0 1,1 0-1,0 0 1,0-1-1,-1 1 1,1 0-1,-1 1 1,-11 23 25,-16 25 1,13-35 9,-105 70 13,98-71-49,-1-2-1,0 0 0,-1-2 0,-31 10 0,39-15-7,1-2 1,0 0 0,-1-1 0,0 0-1,0-1 1,0-1 0,1-1 0,-23-3-1,27 2-70,0-1 0,0 0 0,1 0 0,0-1-1,-1-1 1,1 0 0,1 0 0,-1-1 0,1 0 0,0-1-1,0 0 1,-13-13 0,0-5-90,0 0 0,2-1 0,1-1 0,-19-35 0,35 57 138,-3 11 48,3-2 0,-1 0 4,1 0 0,-1 0-1,1 0 1,0 0 0,0 1-1,1-1 1,0 1 0,-1 0 0,1 0-1,1 0 1,-1 0 0,1 0-1,-1 7 1,1-4 40,1-4-19,-1 0 1,1-1-1,-1 1 1,0 0 0,0-1-1,0 1 1,-3 4-1,2 0 41,1-5-40,0 0 0,0 1 0,0-1-1,0 0 1,-1 0 0,0 0 0,-2 4 0,-9 15 100,9-16-49,-2-2-32,-18 14 20,10-11 34,-2-3-23,0-1 0,-26 1 1,42-4-92,-1 0 0,0 0 0,0 0 0,0 0 0,1 0 0,-1 0 0,0 0 0,0-1 1,1 1-1,-1 0 0,0 0 0,1-1 0,-1 1 0,0 0 0,0-1 0,1 1 0,-1-1 0,0 0 1,-15-11-5,1-1 1,0 0-1,2-1 1,-1-1 0,2 0-1,0-1 1,1 0-1,-16-30 1,9 8-23,2 0-1,-17-61 1,-11-82-47,-19-62-13,48 192 105,14 46-56,-1 15-36,-2 11 71,1 0 0,1 0 1,1 1-1,1-1 0,4 31 0,-2-35 4,4 32 8,1 1 1,22 74-1,-4-40 2,28 170 0,-47-223 5,-3-9-5,-12-16-9,-1 0-25,0 0 0,0 0-1,0-1 1,-1-1 0,0 0 0,0 0-1,0-1 1,0-1 0,0 1 0,-1-2-1,1 0 1,-20 0 0,10-4-75,0 0 1,1-2-1,-1 0 0,1-1 1,1-1-1,-1-1 0,1 0 1,0-2-1,1 0 0,0-1 1,1-1-1,0-1 1,1 0-1,1-1 0,0-1 1,0 0-1,2-1 0,-14-20 1,23 31 80,1 0 0,0-1 0,0 1 0,0-1 0,1 1 0,-1-1 0,2 0 0,-1 0 0,0 0 0,1 0 0,0 0 0,1 0 0,-1 0 0,1 0 0,1 0 0,1-12 0,-2 18 12,0-1-1,0 0 0,0 1 0,0-1 1,0 1-1,0-1 0,1 1 1,-1-1-1,0 1 0,1-1 0,-1 1 1,0-1-1,1 1 0,-1-1 0,0 1 1,1 0-1,-1-1 0,1 1 1,-1-1-1,1 1 0,0-1 0,6-5-1,0 0 1,0 0-1,1 1 0,0-1 0,0 2 0,0-1 0,1 1 0,0 0 0,0 1 0,0 0 1,12-2-1,-7 5 15,0 0 0,0 1 0,28 6 0,-41-7-15,1 0 3,-1 0-1,0 0 1,1 1-1,-1-1 0,0 1 1,0-1-1,1 1 0,-1-1 1,0 1-1,0-1 1,2 3-1,26 16 17,-22-14 11,-3 2 32,11 23-29,-11-16-11,-4 13 22,0-20-4,-10 0-41,-8 5 8,0-1-1,-1-1 0,-1 0 1,0-1-1,0-2 0,0 0 1,-1-1-1,0 0 0,0-2 0,-34 2 1,45-6-5,-30 4-44,4 3 96,29-3 122,-22 13 150,29-16-307,-1-1-1,0 1 0,0-1 0,0 1 0,1-1 0,-1 1 0,0 0 0,0-1 0,1 1 1,-1 0-1,1 0 0,-1-1 0,1 1 0,-1 0 0,1 0 0,-1 0 0,0 1 0,-5 12 44,0-1 0,1 1-1,1 1 1,0-1-1,1 1 1,0-1-1,1 1 1,1 0-1,0 0 1,1 0-1,1 0 1,2 17 0,4-6-12,0 0 1,2-1-1,1 0 1,1-1-1,1 0 1,1-1-1,1 0 0,1-1 1,26 29-1,-10-18-464,1 0-1,2-2 0,1-2 0,56 36 0,-82-59-2024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8105,'0'0'4772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3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7029,'46'40'1288,"2"-8"80,-2-3-260,-3-13-428,0 2-344,0-10-160,0-8-84,8-13-1044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6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7397,'0'0'2132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4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161 799 3656,'0'0'8765,"0"-8"-8730,0 0-34,0-1 0,1 1 0,1-1 0,-1 1 0,1-1 0,1 1 0,-1 0 1,1 0-1,1 0 0,-1 0 0,2 1 0,-1 0 0,8-11 0,-4 9-4,1-1-1,0 2 1,0-1 0,1 1-1,0 1 1,0 0 0,1 0-1,20-9 1,-15 9-5,1 0-1,1 2 1,-1 0 0,1 0-1,0 2 1,0 0 0,0 1-1,1 1 1,-1 1 0,0 0-1,0 2 1,1 0 0,21 6-1,34 19 28,-73-26-18,6 2 29,-3 3 12,1 1-35,-1 1 0,0-1 0,0 0 0,0 1 0,-1 0 0,2 9-1,-5-17-5,0 1 0,0-1 0,0 1-1,0-1 1,0 1 0,0-1-1,0 1 1,0-1 0,0 1-1,0-1 1,0 1 0,0-1-1,0 1 1,0-1 0,-1 1 0,1-1-1,0 1 1,0-1 0,-1 1-1,1-1 1,0 0 0,0 1-1,-1-1 1,1 1 0,-1-1-1,-18 27 24,18-26-22,0 0 1,0 1 0,0-1-1,0 0 1,0 0 0,0 0-1,0 0 1,0-1-1,0 1 1,-1 0 0,1 0-1,-3 0 1,-27 16 121,0-2 1,-2-2-1,0-1 0,0-1 1,-1-2-1,-63 9 1,60-14 317,21-6-44,-18-9-110,33 11-274,-1 0 1,1-1-1,0 1 1,0-1-1,0 1 1,-1-1-1,1 0 1,0 1-1,0-1 1,0 0-1,0 0 1,0 0-1,-1-1 1,-10-9 8,0-1-1,1-1 1,1 0-1,0 0 1,0-1 0,2 0-1,0-1 1,-11-25-1,6-7-23,1-1-1,3 0 0,-3-53 1,-14-66-697,19 132-1062,-3 1 0,0 1 1,-30-63-1,19 62-1142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4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769 1 4548,'0'0'2473,"-5"56"-1273,-24 21-144,-17 13-340,-2 21-116,-12 3-260,3 5-96,-1 3-168,-16-8 16,8-4-92,-5-3-696,-9-10-1224,-6-11-688,-2-12-433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1763 86 3876,'0'0'1109,"8"0"-720,20 0-61,-13 3-63,15 11 117,-22-10 53,-2 3-36,17 21-154,-18-21-76,-1-1-77,8 13 12,-14-28 0,-8-26-126,8 20 23,1 1 0,0-28 0,1 30 2,0 6 26,2-1 26,3-20-59,-3 21 295,-4 15-112,0 1-104,1-5-16,0-1 0,0 1 0,0 0 0,-1-1-1,1 1 1,-1-1 0,-3 6 0,1 0 31,-16 30 311,1-8-235,18-31-157,1 0 1,-1 0 0,0 0 0,0 1 0,0-1 0,0 0 0,1 0 0,-1 0 0,-1 0 0,1-1 0,0 1 0,-1 1 0,-14 9 8,-1-1 0,1-1 0,-1 0 0,-21 7 0,26-12-9,0 0 0,-1 0-1,0-2 1,1 1 0,-1-2 0,0 0-1,-25-1 1,-6-7-8,40 6-5,-1-1 0,0 1 0,1-1 0,-1 0 0,1 0 0,-6-4 0,-3-5-9,1 0 1,-13-15 0,14 14 3,3 0-13,-1-15-12,6 21 8,2 1-22,-3-15 8,3 16 43,5 10 41,0 2-24,11 25 131,-6-5-67,-7-14 20,-6 16-18,4-29-82,0 0-1,0-1 0,0 1 0,0 0 1,-1 0-1,1-1 0,0 1 1,0 0-1,-1 0 0,1-1 1,0 1-1,-1 0 0,1-1 0,-1 1 1,1-1-1,-1 1 0,1 0 1,-1-1-1,1 1 0,-2 0 1,-13 13 15,0 0 1,-1-1-1,0-1 1,-1 0-1,0-1 1,-25 11-1,16-13-5,-1 0 0,-1-1-1,0-2 1,0-1 0,0-1 0,-46 1-1,71-5 2,0 0-1,0 0 0,0 0 1,0 0-1,0-1 0,0 1 1,0-1-1,0 0 1,-5-2-1,0 1 12,1 0 26,-1-2-25,-22-12-1,22 12-14,0 11-86,-3 2 83,-29 28 81,31-26-71,5-6-11,0 0 1,-1 0 0,0-1-1,1 1 1,-2-1-1,-8 6 1,-72 57 68,70-56-55,5-5-13,-34 15-10,10-7 15,27-10 2,1-5-9,-22-5-50,29 6 42,-1 0 0,1 0 0,-1 0 0,1 0-1,0 0 1,-1 0 0,1 0 0,0 0 0,-1 0-1,1-1 1,0 1 0,-1 0 0,1 0 0,0 0-1,-1 0 1,1-1 0,0 1 0,0 0 0,-1 0-1,1-1 1,0 1 0,0 0 0,-1-1 0,1 1-1,0 0 1,0-1 0,0 1 0,0 0 0,-1-1 0,1 1-1,0 0 1,0-1 0,0 1 0,0 0 0,0-1-1,0 1 1,0 0 0,0-1 0,0 1 0,0-1-1,0 1 1,0-1 0,-2-20-12,0 0 1,2-1-1,0 1 1,4-25-1,-2 39-27,1 0 34,10-20-30,-9 21 93,-4 15-16,-1 0-1,0 0 1,-1 0 0,1 0 0,-2 0-1,1 0 1,-1-1 0,-1 1-1,-7 14 1,3-10-9,0-1 0,-1 0 0,0 0 0,-1-1 1,-16 14-1,-6 1-9,-1-2 1,-2-1-1,-50 25 1,-93 36-409,45-37-5069,90-34 2932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6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 3844,'9'0'1241,"75"-3"998,79 1-628,-156 2-1565,0 5 3,22 12 115,-22-13 438,-2 5-86,-2-1-470,1-1 0,-1 1-1,-1 0 1,1 0 0,-1 0-1,-1 0 1,1 0 0,-2 0-1,1 0 1,-1 1 0,0-1-1,-1 0 1,1 0 0,-2 0-1,-3 14 1,0-9-60,0-1 0,-1 1 0,-1-1 0,0 0 0,0-1 0,-1 0 0,-1 0 0,0-1 0,0 0 0,-1 0 0,0-1 0,-14 9 0,0-1-823,-1-1 0,-1-1 0,-1-2 0,-43 17 0,-9-5-2119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6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6389,'0'0'1736,"66"3"-1200,-6-6-164,3-5-192,-3-5-36,-3-3-196,9-16-3776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6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1320 53 5464,'0'0'1241,"2"-6"-141,3-19-346,-3 19-45,-10 3-396,-22-8 90,14 9-109,2 4-238,1 0 1,0 1 0,0 0-1,0 1 1,0 0 0,0 1-1,1 1 1,-19 11 0,3 2 215,2 2 0,1 1 0,-29 30 0,-62 83 656,59-67-741,-21 22-72,-3-4 1,-94 76 0,-30-8-369,174-134-627,-2-1 0,0-1 0,-1-2 0,-62 20 0,28-20-2220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6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0 213 7193,'95'-20'956,"-1"4"428,15-5-344,-1 0-376,1 2-376,-15-7-80,0 7-136,-14-2-16,-14 0-152,-6 5-1084,-17 3-1040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8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3480,'0'0'4908,"8"-4"-4421,21-8-188,0 2 1,1 1 0,57-10-1,104-4 435,-113 15-627,324-3 104,-269 12-234,-103 2 138,8-1-2423,-40 3 661,-4 16-267,5-15-2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2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83 4620,'-43'2'823,"35"-1"2627,18-2-2516,287-33 1071,-76 5-1731,-193 26-286,229-15-330,-251 18-1056,32 8-6044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0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1344,'0'0'1211,"5"2"-1223,14 6 41,-14-6 17,1 2-52,19 9 13,-19-10 150,-1-5-131,14-3 46,-14 4-62,0-1 48,6-1 10,-3 1-18,-1-1 0,1 1 1,-1 1-1,1 0 0,0 0 0,0 0 1,-1 1-1,1 0 0,14 2 0,73 26 351,-89-26-344,0 1 21,19 9-29,-19-10 232,-8 4-181,-8 18-85,10-23-13,0-1-1,0 1 1,-1 0-1,1-1 1,0 1 0,-1 0-1,1-1 1,-1 1-1,1-1 1,-1 1-1,1-1 1,-1 1 0,1-1-1,-1 1 1,1-1-1,-1 1 1,0-1 0,0 1-1,-7 5 13,5-3-11,0-1 0,0 1 0,-1-1-1,1 0 1,-1 0 0,1 0 0,-8 2 0,-14 7 9,19-8 170,2-9-195,-11-15 5,15 21 11,-1-1-1,1 1 1,0-1-1,-1 1 0,1-1 1,0 1-1,-1 0 1,1-1-1,0 1 1,0-1-1,0 0 1,-1 1-1,1-1 1,0 1-1,0-1 1,0 1-1,0-1 1,0 1-1,0-2 0,0-19 62,0 16 46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7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1211 272 9469,'0'0'315,"-1"7"269,-3 23-414,2 0 1,2 0 0,0 1 0,2-1 0,8 39-1,-10-67-175,0 0 0,0 0 0,1 0 0,-1-1 0,1 1-1,-1 0 1,1 0 0,0 0 0,0 0 0,0-1-1,0 1 1,1 2 0,-1-3-100,0 0-1,-1 0 1,1 0-1,0 1 1,-1-1-1,1 0 1,-1 1-1,1-1 1,-1 1 0,0-1-1,0 0 1,1 1-1,-1-1 1,0 1-1,0-1 1,-1 0-1,1 3 1,0 17-934,0-16 146,-7-7 203,-26-9 897,-52-25 0,52 21 528,-34-8 1104,37 14-838,16 8-266,-83 13 589,48-4-695,1-3 0,-1-1 0,-71-5 0,83-5-424,0-1 1,1-1-1,0-3 0,1 0 0,0-3 0,-46-23 0,27 7 148,1-2 0,-92-74 0,133 92-213,-24-54-115,36 68-31,0-1 0,-1 1-1,1-1 1,0 1 0,0-1 0,0 0 0,0 1-1,0-1 1,0 1 0,0-1 0,0 1 0,0-1-1,0 1 1,0-1 0,0 1 0,0-1 0,0 1 0,0-1-1,0 1 1,1-1 0,-1 1 0,0-1 0,0 1-1,1-1 1,-1 1 0,0-1 0,1 0 0,5-9-235,0-1-1,0 1 1,1 1 0,0-1 0,1 1 0,0 1 0,0-1 0,1 1 0,0 1 0,1 0 0,19-12 0,-13 13-555,1 0 0,-1 1 0,1 1 0,1 0 0,-1 1 0,0 1 0,1 1 0,26 1 0,21 6-2827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4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4296,'-9'-20'2919,"12"30"-2238,26 123 952,1 4-340,60 170 1,-58-220-1159,109 278 65,-59-159-397,-34-74-4519,-46-125 1958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4208,'0'0'555,"4"6"295,17 17-160,-2 2 0,0 0 0,14 28 0,106 172 2078,39 74-1833,-159-263-925,6 12-45,-2 1 0,20 57 0,-37-86 12,4 11-4314,0-1 2064,-8-22-119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5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 3284,'0'0'444,"51"-45"88,9 8 44,17 13-12,12 0-255,11 3-17,3 5-236,-9 0 56,9 3-172,-3 0-496,-12 2-929,-2 3-267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723 177 3568,'0'0'756,"-8"-7"17,-14-9-574,0 1 1,-1 1-1,-1 0 0,0 2 1,-1 1-1,0 1 0,-1 2 0,0 0 1,-32-5-1,42 10-187,0 1-1,0 1 1,0 0 0,0 1 0,0 1-1,-1 0 1,1 1 0,0 1-1,1 0 1,-1 1 0,1 1-1,-1 1 1,2 0 0,-1 1 0,1 0-1,0 1 1,-19 14 0,19-11-3,1 1 1,0 1-1,0 0 0,2 1 1,-1 0-1,2 1 1,0 0-1,-8 17 1,13-22 16,1 0 0,0 0 1,0 1-1,1-1 0,0 1 1,1 0-1,1 0 0,-1-1 1,2 1-1,0 0 0,0 0 1,1 0-1,0 0 0,4 18 1,10 15 139,-15-43-157,1 1 0,0-1 0,-1 1 0,1-1 0,0 0 0,0 1 0,0-1 0,0 0 0,0 0 0,0 0 0,0 0 0,0 0 0,1 1 0,9 9 15,1 0-1,0-1 0,0-1 0,1 0 1,0-1-1,0 0 0,1-1 0,0-1 0,0 0 1,1-1-1,16 4 0,-13-6-9,-1-1 0,1-1 1,0 0-1,0-2 0,0 0 0,-1 0 0,1-2 0,0-1 0,-1 0 1,24-9-1,-29 8-16,1-1 1,-1 0 0,0-1-1,0-1 1,-1 0 0,0 0-1,0-1 1,-1-1 0,0 1-1,-1-2 1,0 1 0,0-1-1,-2-1 1,8-12-1,2-14 38,-1 0-1,-2-1 1,13-59-1,-18 60 657,-1 0 0,-2-1 0,1-63 0,-7 105-678,1 1-1,-1-1 1,1 0 0,0 1-1,0-1 1,3 5 0,2 10-2,4 15 7,1-1 1,2 0-1,1-1 1,18 30-1,-3-16-20,1-1 0,41 44-1,-42-55-304,-22-24-1054,-1-2-847,25 31-410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6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1 348 3752,'0'0'785,"8"8"-53,24 26 221,-1 1 0,48 73 0,40 101 384,-101-173-1246,-14-29-21,-1-1 126,-1 3 18,2 3-4,2 1 3441,0-21-3451,3-5-179,0-1 1,0 0 0,-2-1 0,0 0-1,9-26 1,23-95-34,-34 117 9,80-283-43,-73 263-42,8-22-1049,15-80 1,-34 135-569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36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1388 6481,'0'0'2078,"5"-7"-1543,14-20-227,-19 27-297,1-1-1,0 0 1,-1 0 0,1 0-1,-1 0 1,1 0 0,-1 0-1,1 0 1,-1 0-1,0 0 1,0 0 0,1 0-1,-1 0 1,0-2 0,3-15 66,0 2 24,-1 0 0,1-24 0,-3 33-5,0 0-1,-1 0 1,0 1 0,0-1 0,-1 0-1,0 1 1,0-1 0,0 1 0,-1 0-1,-5-10 1,-7-8 55,5 14-97,6 7-52,1 0-1,-1 1 0,0 0 0,-1 0 0,1 0 1,0 1-1,-1-1 0,1 1 0,0 0 1,-1 0-1,0 1 0,1-1 0,-1 1 0,1 0 1,-1 0-1,1 1 0,-1-1 0,0 1 1,1 0-1,0 0 0,-1 1 0,1-1 0,-5 3 1,-6 4-1,1 0 0,0 1 0,0 1 1,1 0-1,0 1 0,1 1 0,-16 18 1,0 3 26,-39 65 0,59-84-14,1 0 1,1 0-1,0 1 1,1 0-1,0 0 1,1 1-1,1-1 1,1 1-1,0-1 1,0 25-1,2-39-12,0 0-1,0 0 1,0-1 0,0 1-1,0 0 1,0 0-1,1 0 1,-1-1 0,0 1-1,0 0 1,1 0 0,-1-1-1,0 1 1,1 0-1,-1-1 1,1 1 0,0 0-1,3 9 11,-2-7 0,0 1 1,0 0 0,0-1-1,0 1 1,1-1-1,0 0 1,-1 0-1,7 5 1,-4-1 11,1-1 0,1-1 0,-1 1 0,1-1 0,0 0 0,0-1 0,0 0 0,0 0 0,1 0 1,0-1-1,-1 0 0,1-1 0,1 0 0,-1 0 0,9 1 0,-8-3 6,1-1 0,0 0 0,-1-1 0,1 1 1,-1-2-1,1 1 0,-1-1 0,0-1 0,0 0 0,0 0 1,-1-1-1,1 0 0,-1 0 0,0-1 0,-1 0 1,13-13-1,2-4-29,-1-2 1,-1 0 0,28-49 0,-15 16-20,41-99-1,12-72-37,-62 164 39,163-561-63,-149 484 83,-8 10-36,-23 101 30,-6 26-15,-6 12 33,-8 15-13,1 0 0,0 0 1,2 1-1,-8 26 0,-29 108 27,47-156-29,-23 92 243,3 0 1,5 2-1,-7 189 0,22-272-191,7 207 544,-3-189-487,0 1 0,2-1 0,1 0-1,2-1 1,12 30 0,-1-15 302,48 77 0,-52-103-205,-1-4-138,7 6 13,0-1-1,28 17 1,-9-11-34,1-6-29,-33-15 22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44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3433 381 4560,'0'0'3831,"-10"-5"-3748,-34-14-32,-1 1-1,0 3 1,-1 1 0,-66-10-1,-207-19 32,279 39-82,-455-40 27,97 10-59,-202-19 1,57 7 103,346 27-19,-138-16 372,299 29-272,29 4 24,-1 7-190,-27 12 9,34-17 9,0 1 0,0-1-1,0 1 1,-1 0 0,1 0 0,0-1-1,0 1 1,0 0 0,0 0-1,0 0 1,1 0 0,-2 2 0,-10 13 70,0 1 0,2 1 0,0 0 0,1 0 0,1 1 0,1 0 0,0 0 0,2 1 0,0 0 0,-3 33 0,1 26 397,4 116-1,3-121-445,6 341 358,0-142-55,61 395 0,-16-317-201,2 104-43,-42-349-85,14 263-14,-18-246-3,0 124-3,-1-50 9,-1 119 26,-16-96-13,9-172-21,0-22 21,1 13 6,-8 38 0,8-74-13,0 0 0,1-1-1,-1 1 1,1 0 0,-1 0 0,1-1-1,0 1 1,1 5 0,0 17 10,-1 9-37,5-27 60,1 1-28,0 0 1,0 0-1,1-1 0,0 0 1,1-1-1,-1 1 0,1-1 0,0-1 1,1 1-1,0-1 0,9 3 0,4 0-6,1-2-1,1 0 0,-1-2 0,47 3 0,-28-3 13,619 33-20,-389-27-12,437-10 48,-172-56-27,-312 19 36,52-7-32,-128 25 4,397-57-1,-311 49 173,-228 26 189,-2 1-20,14-4 100,-14 4 1538,-2-8-1926,5-9-53,-2 0 0,0 0 0,-1-1 0,-1 0 0,0 0 0,-1 0 0,0-23 0,-5-143 11,-1 74-11,-27-375-64,-4 234 62,2 23 16,10 61-6,-11-142 4,31 235-34,3-251 18,5 10-9,-6 230-31,-1-4 46,-5 1 0,-3 1 0,-3-1 0,-31-103 0,33 144-28,8 34 22,-1 1 0,-1-1 0,-7-17 0,-33-76-47,-38-75-7,43 93 59,1 2-36,5 26-59,11 26 2,18 29 46,-2 0 7,-1-1 21,5 4 8,-1-1 0,0 1 0,0-1 0,0 1 0,-1 0 0,1 0 0,-7-2 0,-32-16-31,10 8 18,-8 5 21,2-3-8,23 8 10,11 1 0,-1 1 0,1-1 0,0 0 1,-1 0-1,1 0 0,-5-3 0,-13-4-21,16 5 2,0-1 5,-19-12 17,-17-9-30,35 21 59,2 0-47,-14-12 9,14 12 34,-1 1-41,-31-13-11,30 13 28,-24-6-8,2 4-150,22 4-404,1-1-460,-1 0 519,-17-2-3177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3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1 287 2520,'0'0'4024,"7"2"-3242,7 2-650,0 0 1,0-2-1,1 0 0,-1 0 1,1-1-1,-1-1 0,1-1 0,-1 0 1,1 0-1,17-6 0,4-1-100,-1-2 0,-1-1-1,38-18 1,-35 10 58,0-1 0,39-31 0,-61 40-67,-4 0 14,-4 3-28,27-44 20,-12 18 165,-18 29-22,-2 1-5,8-12-31,-8 12-53,-8 12-69,-17 26-9,1 1 1,1 1-1,3 1 0,0 1 0,3 0 1,-12 46-1,22-65 8,-36 178 29,25-111 8,6-38-14,2 1 0,-2 70 0,10-73 14,0-10-24,0-29-43,2 1 36,3 22-9,-3-23-9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4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 1980,'0'0'2997,"-7"7"-2950,-2 0-34,1 1 1,1 1 0,-1-1-1,1 1 1,1 0 0,0 1-1,0-1 1,1 1 0,0 1-1,1-1 1,-5 15 0,6-13 3,2-7-8,-1 0-1,2 0 1,-1 0 0,1 0-1,-1 0 1,2 7 0,4 70 14,-1-67 11,12 17 58,-12-24 81,4-2 115,71 42 298,-64-43-358,4-3-75,0-1 1,22-1-1,-27-5 101,15-11-85,-16 5-25,-3 1-125,-1-1 0,-1 0 1,0-1-1,0 0 0,-2 0 0,1 0 1,-1-1-1,-1 0 0,0 0 1,-1-1-1,0 1 0,-1-1 0,-1 0 1,1-20-1,-3 5 108,-4 17 33,-11-15-76,15 27-80,-1-1-1,1 0 0,0 0 1,-1 0-1,0 1 0,1-1 0,-1 0 1,1 1-1,-1-1 0,0 1 1,1-1-1,-1 0 0,0 1 1,0-1-1,-1 0 0,-9-4-1,0 0 1,0 1-1,0 1 0,-1-1 0,1 2 1,-1-1-1,0 2 0,0-1 0,0 2 0,0 0 1,-17 2-1,2 0-5,0 2 0,0 1 0,0 1 0,-32 12 0,20-1-24,4-1 8,28-12 7,2 3-114,-16 23-266,20-29 355,1-1-1,0 0 1,-1 1 0,1-1-1,0 1 1,-1-1 0,1 1 0,0-1-1,-1 1 1,1-1 0,0 1-1,0-1 1,0 1 0,-1-1-1,1 1 1,0-1 0,0 1-1,0-1 1,0 1 0,0-1-1,0 1 1,0 0 0,0-1 0,0 1-1,1-1 1,-1 2 0,6 24-1459,-5-19-275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4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2408,'0'0'3034,"3"8"-2936,2 1-71,-3-6-5,0 0 0,-1 1-1,1-1 1,-1 1 0,1-1-1,-1 1 1,-1-1 0,1 1-1,0 7 1,2-1 5,-2-5-8,0-1 0,0 1 0,0 0 0,0 0 0,-1 0 0,-1 9 0,1 24-12,3-19 34,6 19-50,-6-28 64,1-1-36,11 26 47,-11-26 352,5-5-64,29 12-31,-36-15-298,-1-1 0,0 1-1,0-1 1,1 1 0,-1-1 0,1 1-1,-1-1 1,0 0 0,1 0 0,-1 0 0,3 0-1,34 0 201,-37 0-215,0 0-1,0 0 1,0 0 0,0 0 0,0 0-1,0 0 1,0 0 0,0 0-1,0-1 1,0 1 0,0 0 0,0-1-1,0 1 1,0-1 0,0 1-1,0-1 1,0 0 0,34-21 117,-34 22-114,1-1 0,-1 0 0,1 0 0,-1 0 0,0-1 0,0 1 0,1 0 0,-1 0 0,0-1 0,1-2 0,10-11 18,-2-1 0,0 0 0,0-1 1,-2 0-1,0-1 0,-1 0 0,-1 0 0,-1 0 1,5-31-1,-8-30 293,-5 66-144,-6-15-37,2 15-39,-12-12-75,7 15-5,-9 0-27,1 2 1,-2 0-1,-25-6 0,33 14 6,-31 5 18,37-4-29,-26 7-67,9 1 63,19-7-20,5 1-1143,1 0 922,-1 0 0,-1-1 0,1 1 0,0 0 0,-1 0-1,-2 3 1,0 1-266,0 0-1262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7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1 332 9461,'51'-25'260,"9"-15"-112,12-10-92,-1-6-16,9-2-532,0 5-1780,-14 4-1161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5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60 3120,'0'0'2456,"-8"2"-2319,-25 9-17,25-8 70,0 8 7,-11 14-2,-24 45-1,37-51-30,-4 25-40,10-42-118,-1-1 0,1 1 0,0 0 0,-1-1-1,1 1 1,0 0 0,0 0 0,0-1 0,1 1-1,-1 2 1,6 37 70,-6-40-73,0 1 1,0 0-1,1-1 1,-1 1-1,1-1 1,-1 1-1,1 0 1,-1-1-1,1 1 1,1 1-1,17 32-12,-14-26 41,6-2 22,79 44 150,-89-51-188,0 1 0,1-1-1,-1 1 1,0-1 0,0 0 0,0 1-1,0-1 1,1 0 0,-1 0 0,0 0-1,0 0 1,0 0 0,2 0 0,20 0 142,-1-1 1,1-2-1,-1 0 0,30-8 1,-37 1 17,-4 0-149,0-2 0,0 1 1,-1-1-1,0-1 0,-1 0 0,-1 0 1,0-1-1,0 0 0,-2-1 1,10-26-1,-12 25 124,-1 0 1,0 0-1,-1 0 1,-1 0-1,0 0 1,-1-1-1,-1 1 1,-3-17-1,3 31-127,1-1 0,-1 1 0,0 0 0,0-1 0,1 1 0,-2 0 0,1 0 0,0 0 0,0 0 0,-1 0 0,1 0 0,-3-2 0,-1-2 11,5 5-32,-1 1 1,1-1-1,0 0 1,-1 1-1,1-1 1,-1 0-1,0 1 0,1-1 1,-1 1-1,1-1 1,-1 1-1,0-1 1,0 1-1,1-1 0,-1 1 1,0 0-1,0-1 1,1 1-1,-2 0 1,-14-6 1,1 1 1,-1 0 0,0 2 0,0 0 0,-1 0 0,1 2-1,-27 0 1,-64 15-12,60-8-27,5 7-86,34-10-273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202 649 2480,'0'0'1498,"7"4"-1202,0 0-258,-1 0 0,1-1 0,0 0 0,1 0 0,-1-1 0,1 0-1,-1 0 1,1-1 0,-1 0 0,1 0 0,0-1 0,-1 0 0,9-1-1,4-2-8,1-1 0,-1-1 0,26-10 0,-40 13 378,-4 2-353,-1 0-1,1 0 1,0 0-1,-1 0 1,1-1 0,0 1-1,-1 0 1,1-1-1,-1 1 1,1-1 0,0 0-1,1-1 1,-2 1 72,1 1-1,-1-1 1,1 0 0,-1 1 0,1-1 0,0 1 0,-1-1 0,1 1 0,0 0-1,-1 0 1,1 0 0,2 0 0,-1 7-136,9 22 31,-2 1 0,-2 0-1,10 55 1,-11-31 14,1 82 0,-9-99-25,-2 0 0,-1-1 0,-14 60 0,13-75 0,-2 1 0,0-1 0,-2 0 0,0-1 0,-1 0 0,-24 34 0,30-48 5,0 0-1,-1 0 1,0 0 0,-9 6-1,5-3-3,-6 3-14,-20 10 67,19-14 98,4-5-15,0 0 0,0-1 0,-1-1 0,-17 1 0,29-2-136,0 0 1,0-1-1,0 1 1,0 0-1,0 0 1,0 0-1,0-1 1,0 1-1,0 0 0,0-1 1,0 1-1,0-1 1,0 1-1,-1-2 1,-9-5 2,0-2 0,0 1 1,1-1-1,0-1 0,1 1 1,0-2-1,0 1 0,-11-19 0,6 5-40,1 0 0,1-1 0,-14-44 1,7 15-25,3-1 1,3-1 0,-10-78 0,23 110 37,1-1 0,1 1 0,1 0 1,10-43-1,5-34-45,-5 4-205,3-24 88,-13 84 100,14-54 0,-8 51 44,-3 12 12,2 0-1,19-44 0,-10 39 5,16-6 6,-28 32 11,-2 3-3,-1 1-1,0-1 0,1 1 0,0 0 0,0 0 0,5-4 0,18-13 6,15 0-33,-25 16 25,1 0 0,0 0 1,0 2-1,0 0 0,0 1 1,1 1-1,-1 0 0,29 5 1,-9 2-2,-25-5 0,-8-1 7,-1-1 0,1 1 1,-1 0-1,0 0 0,1 0 1,-1 0-1,0 1 0,0-1 1,4 4-1,16 7 12,-17-8 41,0 2-15,19 18-14,-19-17 11,-1-2-16,14 18 18,-14-18 72,-6 1-494,0 0 175,1-4 51,0 0 1,0 0-1,0 0 1,0 0-1,-1 0 0,1 0 1,-1 0-1,0 0 1,1 0-1,-1 0 1,-2 3-1,-11 24-1573,-1 1-235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7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33 1852,'0'0'7237,"-5"-6"-7202,-14-15-31,14 16 414,0 11-416,-1 4 6,1 0 0,-1 0-1,1 1 1,1-1 0,0 1 0,1 0-1,-4 22 1,-6 89 149,4-26-9,-45 191 133,35-215-196,-48 123 0,44-148-56,19-40-26,-2-63-8341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2:58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198 200 2356,'5'-11'292,"1"1"0,0-1 0,15-16 0,7 0 644,-21 20-734,9-4 334,12-4-276,1 1 0,1 1 0,0 2-1,1 0 1,0 2 0,33-5 0,-32 10-144,-1 1 1,1 2-1,-1 1 1,34 4-1,-36 3-33,-22-4-76,-5-3 1,0 1-1,-1-1 0,1 1 0,0-1 0,0 1 1,-1 0-1,1 0 0,-1 0 0,1 0 0,-1 0 1,1 0-1,-1 0 0,1 0 0,1 3 0,1 0 41,1 0 202,-5 3 14,0 0-236,-1 1 1,0-1-1,0 0 1,0 0-1,-1 1 1,0-1 0,0-1-1,-1 1 1,0 0-1,0 0 1,0-1-1,-1 0 1,0 0-1,-1 0 1,-5 7-1,-8 5-13,0-2-1,-1 0 1,-40 25-1,-69 31-10,58-35 16,64-33-6,12-8-57,7-1 42,-1 0 0,1 0 0,1 1 0,-1 1-1,0 0 1,1 1 0,-1 1 0,1 0 0,0 0 0,0 2 0,-1-1-1,1 2 1,-1 0 0,1 0 0,-1 2 0,21 7 0,2 5 58,-21-4 20,-4 1 28,0 0 0,-1 1 0,13 22-1,-18-27-29,-1-1-1,0 1 1,-1 0-1,1 0 1,-2 0-1,0 0 1,0 1 0,0-1-1,-1 14 1,-2-8 3,0-1 1,-1 1-1,-1-1 1,-1 0-1,0 0 1,0 0-1,-2-1 1,0 1-1,0-1 1,-1-1-1,-1 1 1,0-1-1,0 0 1,-13 12-1,-7 7-10,-3-2 0,0 0 0,-57 39-1,49-42-57,0-2 0,-2-2-1,-1-1 1,0-2-1,-1-2 1,-84 20 0,123-36-8,0 0-1,1 0 1,-1 0 0,1-1 0,-1 1-1,0-1 1,1 0 0,-1 0 0,-5-2 0,-1 1-1,-7-1 16,-17-9-45,33 11 25,0-1 0,0 1 0,-1 0 1,1-1-1,0 1 0,1-1 0,-1 1 0,0-1 1,0 1-1,0-1 0,0 0 0,0 0 0,0 1 1,1-1-1,-2-1 0,-27-28-83,27 28 24,0 0 1,0 0-1,-1-1 1,2 1-1,-1 0 0,0-1 1,0 0-1,1 1 1,-1-1-1,1 0 0,-2-3 1,0-2-179,-1 1-802,4-1-385,0-22-494,0 23-203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01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3880 104 3748,'0'0'2830,"-7"2"-2465,-19 7-190,-1-2-1,-1-1 1,1-1 0,-49 1 0,-126-5-113,107-2-6,34 1-34,-1863-27 192,1372 2-214,491 22-31,-290-27 77,185 2-58,91 18 17,-11-1 17,50 8-51,5 2 46,25 1-13,2 6 26,-1 0 3,1 1 0,-1-1 0,2 1 0,-1 0 0,1 0 0,0 1 0,0-1-1,1 0 1,0 1 0,0 0 0,1-1 0,0 10 0,4 20 106,2 0 0,1 0 1,14 42-1,3 4 214,-4 1 0,14 148 0,-29 52 448,-8-235-718,-26 164-25,23-176-58,7-35 0,0 0-1,0 0 1,0-1-1,-1 1 1,1 0 0,-1 0-1,1 0 1,-1-1-1,0 1 1,1 0-1,-1-1 1,-1 3 0,-4 7-16,-4 42 8,4-20 4,-16 81-22,21-108 45,2-1 4,0 2-25,8 20-33,0-6 52,1-9-3,6 0-14,0 0 0,1 0 0,1-2 0,0 0 0,0-1 0,1-1 0,34 10 0,310 47 24,-219-44-28,325 22 45,5-36-17,-459-7-24,211-2-11,199 3 38,10 9-4,127-9-8,-557-1-16,322-8 11,-253 8 9,357-6 14,-382 4-51,-14 1 32,0 0 0,0-3-1,0-1 1,45-12 0,-38 1-15,-16 7 19,-15 6-10,1-1 1,-1-1-1,0 0 0,16-9 1,16-11-65,-13 9 82,-22 12-18,-1-2-62,2 0 44,27-22 22,-30 22-16,4-2-11,-1-1 0,0 0 1,0 0-1,-1-1 1,0 0-1,9-16 1,1-11-228,-1 0 1,-1-1 0,-2 0-1,16-78 1,59-275-534,-82 360 766,17-65-40,-22 91 57,0 0-1,0-1 0,-1 1 1,0 0-1,1-10 0,0-4 5,13-39-44,-12 49 31,-2 5 6,0 0 1,0 0 0,0 0-1,-1 0 1,0 0 0,1 0-1,-2-7 1,2-12-3,1 3 4,-2 0-1,0-1 0,-4-22 0,-4-1-89,-4-17 576,10 55 27,0 1-552,-8-17 53,8 17 24,-5 0-90,0 0 36,1 1 15,0 0-1,-1 0 1,1 0-1,-1 1 1,1 0-1,-1 1 1,0-1-1,0 1 0,-11-1 1,-45-8-9,-91-3 1,51 7 6,-188-41 1,186 20-29,42 10 53,2 1-43,24 6 22,0 1 0,0 2 0,-1 2 1,-50-2-1,-39 13 76,-152 28 1,26-2 257,208-28-267,2 1-32,12-3-46,26-1-252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05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218 379 4784,'0'0'2491,"-3"4"-1950,-4 5-354,1 0 0,1 0 0,0 0 0,0 1-1,1 0 1,-3 11 0,-19 71 254,14-44-276,-10 41-63,13-47-87,-2 0 0,-2-1 0,-25 55 0,33-82-15,-9 14-339,1-7-145,9-15-123,0-25-4573,2 6 4936,1-1 1,0 1-1,0-1 1,1 1-1,1-1 1,4-20-1,28-100-140,-19 82 283,12-46 406,5 1 0,3 2 1,48-92-1,-65 158 260,39-54 0,-40 67 24,55-35 395,-70 51-967,-1 0-1,1-1 0,-1 1 0,1 0 0,-1 0 0,1-1 0,-1 1 0,1 0 0,-1 0 0,1 0 0,-1 0 0,1 0 0,0 0 0,-1 0 1,1 0-1,-1 0 0,1 0 0,-1 0 0,1 0 0,-1 0 0,1 0 0,-1 0 0,1 1 0,0-1 0,-1 0 0,1 0 0,-1 1 0,1-1 1,85 38 985,-85-37-973,0-1 0,0 1 0,0 0 0,1-1-1,-1 1 1,0 0 0,0 0 0,-1 0 0,1 0-1,0 0 1,0 0 0,0 1 0,0 0 0,11 15 135,-2 1 0,0 0 1,-1 0-1,8 22 0,-13-29-77,-1-1-1,0 1 1,-1 0 0,0 0-1,0 1 1,-1-1-1,-1 0 1,0 1 0,0-1-1,-3 17 1,0-17-50,0-1 0,-1 1 0,0-1 0,-1 0 0,0 0 0,0 0 0,-1 0 0,0-1 0,-1 0 0,0-1 0,-1 1 0,-10 9 0,1-4-14,-1 0 1,0-1-1,-1-1 0,-38 18 1,42-26 17,5-2 21,0-1 0,0 0 0,0 0 0,-16-2 0,21 0-10,-3-4-38,-26-21-25,29 21 8,3 3 1,0 0 0,0 0 0,1 0 0,-1-1 0,0 1 0,1 0 0,-1-1 0,1 0 0,0 1 0,0-1 0,0 0 0,0 0 0,0-3 0,-5-16-46,6 22 48,0 0 0,0 0 0,0 0 0,-1-1-1,1 1 1,0 0 0,0 0 0,0-1 0,0 1 0,0 0 0,0 0-1,0 0 1,0-1 0,0 1 0,0 0 0,0 0 0,0 0-1,0-1 1,0 1 0,0 0 0,1 0 0,-1-1 0,0 1 0,0 0-1,0 0 1,0 0 0,0-1 0,0 1 0,1 0 0,-1 0-1,0 0 1,0 0 0,0 0 0,0-1 0,1 1 0,-1 0 0,0 0-1,0 0 1,0 0 0,1 0 0,-1 0 0,0 0 0,0 0-1,0 0 1,1 0 0,-1 0 0,0 0 0,0-1 0,1 2-1,-1-1 1,0 0 0,0 0 0,0 0 0,1 0 0,-1 0 0,7-2 3,1 1 1,-1 0-1,0 1 1,1-1-1,-1 2 1,1-1-1,-1 1 1,0 0-1,1 0 1,-1 1-1,0 0 1,0 0-1,0 1 1,0 0-1,9 5 1,16 11 19,-1 2 1,-1 1 0,-1 1 0,36 36-1,38 32-21,-44-46-70,-1 2-1696,-26-19-35,-23-21-298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06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77 4944,'0'0'1331,"-2"-6"-956,-10-28-8,4 32-292,1-1-60,-1 2 0,0-1 0,0 1 0,1 0 0,-1 1 0,0 0 0,-12 1 0,19-1-8,0 0 1,0 0-1,0 1 1,0-1-1,0 1 0,0-1 1,0 0-1,0 1 0,0-1 1,0 1-1,0 0 1,0-1-1,0 1 0,0 1 1,-78 69 347,66-53-167,6-6-122,-1 2 4,0-1 0,1 2 0,1-1 0,0 1 0,-6 25 0,3 1-1,7-21-13,6 17-41,-4-33-4,1 1-1,-1-1 1,1 0 0,0 1-1,0-1 1,0 0 0,3 8-1,0-3 24,-1-1 252,5-9-182,26-4-22,-33 5-82,0-1 0,0 1 0,0 0 0,0 0 0,0 0 0,0-1 0,-1 1 0,1 0 0,0-1 0,0 1 0,0-1 0,-1 1 0,1-1 0,0 1 0,-1-1 0,1 0 0,0 1 0,-1-1 0,1 0 0,-1 1 0,2-2 0,18-24 23,-1 0 1,31-56 0,26-76-21,-50 100 98,-12 28-17,-11 22 25,4 17-9,26 32-44,-3 1-1,47 87 1,11 42-142,-73-144-802,0-3-15,3-1-1316,10 14-23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06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4668,'31'-7'200,"-16"8"98,19 8 28,-18-2-7,-8-4-212,-5-1-69,0-1 0,0 1 0,0-1 0,0 1 1,0 0-1,-1 0 0,1 0 0,-1 0 0,1 1 1,-1-1-1,2 4 0,25 24 213,-17-14-69,24 66 62,-34-66-200,-2 17-33,-2-17 6,0-7-11,1-5-1,0 0 0,0 1-1,-1-1 1,0 0 0,1 0-1,-5 6 1,-7 17 36,10-21 44,3-15-415,1 0 262,1 0-1,-1 0 0,1 0 0,1 0 0,0 0 0,0 1 0,1-1 1,7-11-1,5-7 62,28-33 0,-16 21 39,-2 6 79,-19 26-88,-1 0 123,-5 7-141,1 0 0,-1 0 0,1 0 0,-1 0 0,1 0 0,-1-1 0,1 1 0,-1-1 0,1 1 0,-1-1 0,1 1 0,-1-1 0,0 0 1,2 0-1,-2 0-1,0 0 1,1 0-1,-1 1 1,0-1-1,1 0 1,-1 1-1,1-1 1,-1 1-1,1 0 1,-1 0-1,1-1 1,-1 1 0,1 0-1,1 0 1,4 6 84,2 0-77,-6-4-9,0 1-1,0-1 1,1 0-1,-1 1 1,-1 0-1,1 0 1,0 0-1,-1 0 1,5 7-1,1-2-8,-5-4 6,1 0 0,-1 0 1,0 0-1,0 0 0,-1 0 1,1 1-1,2 6 0,8 16 18,-9-21 546,2-6-545,0 0 1,0 0-1,0-1 0,0 0 0,0 0 0,0 0 0,0-1 0,-1 0 1,11-5-1,-8 2-8,0 0 0,0-1 0,-1 0 0,0-1 0,11-12 0,81-102 61,-63 73 252,45-44 0,-77 88-251,0-1-1,1 1 0,-1 0 0,1 1 1,7-5-1,-3 2 6,-9 6-67,1-1 1,-1 1-1,1-1 1,0 1-1,-1 0 0,1-1 1,-1 1-1,1-1 1,0 1-1,-1 0 1,1 0-1,0-1 0,0 1 1,-1 0-1,1 0 1,0 0-1,-1 0 1,1 0-1,0 0 0,1 0 1,28 0 209,-29 0-211,-1 0 0,1 0 0,0 0 0,-1 0 1,1 0-1,-1 0 0,1 0 0,0 0 0,-1 0 0,1 1 0,-1-1 0,1 0 0,-1 0 0,1 1 0,-1-1 0,1 0 0,0 1 0,-1-1 1,0 0-1,1 1 0,-1-1 0,1 1 0,-1-1 0,0 1 0,1-1 0,-1 1 0,1 0 0,17 22 227,0 1-1,-2 1 0,-1 0 1,-1 2-1,-1-1 1,15 44-1,47 109 48,-48-128-310,-3-4-353,-19-38-912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53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32 316,'0'0'516,"-29"-19"-528,-5 6-156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53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1160,'0'0'192,"-43"24"296,6-3-160,-6-1-20,6 5-196,-1-9-68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27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0 245 8673,'46'-56'132,"25"6"-12,18 10-120,11 3-48,8 5-1404,-5 3-937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55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24 351 2960,'0'0'4030,"-3"7"-3382,0 1-434,-7 23 818,3 0 2752,15-37-3592,40-29-96,-1-3 0,-3-1 0,77-87 1,-107 109-65,4-5 105,-1-1-1,18-33 0,-4-4 62,-28 55 322,-4 14-451,-8 60 178,-10 164 817,17-150-830,3 65 242,0-13 113,-2-78-178,8 76-1,1 26 708,-8-154 138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56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1019 2316,'0'0'2678,"-9"1"-2014,-25 2-12,25-2 2141,18-2-2550,39-8 12,83-28 0,51-31-99,-131 49-32,87-37 799,-131 53-411,-7 12-456,0-7-52,0 15 3,0 0-1,-2 0 1,-5 27 0,-26 55 26,-5 15-2,22-45 34,2-9 5,-30 82 0,36-122-56,-1-1 1,-1 0-1,0 0 0,-1-1 1,-1-1-1,-1 0 1,0-1-1,-17 16 0,16-19-5,-1-1 0,-1 0-1,0-1 1,-1-1-1,0-1 1,0 0-1,-1-1 1,0-1 0,0 0-1,-38 7 1,45-12-1,0 0 0,-1-1-1,1 0 1,-1 0 0,0-2 0,1 1 0,-1-1 0,1-1-1,-1 0 1,1-1 0,0 0 0,0-1 0,0 0 0,1 0 0,-1-1-1,1-1 1,0 0 0,0 0 0,-12-11 0,2-4-5,1 0 1,1-1-1,2 0 1,0-1-1,1-1 1,1-1-1,1 0 1,2-1-1,-13-40 1,-3-26-24,-20-134 1,9-88 22,36 254-16,2 1 1,3-1-1,13-76 0,-10 108 13,0 1-1,2 0 0,18-40 1,-19 51 1,1 1 1,1-1 0,0 1-1,1 1 1,1 0-1,22-22 1,-14 18-6,1 1 1,1 0-1,1 2 0,0 0 0,1 1 0,1 2 1,27-11-1,-38 18 5,1 0-1,0 1 1,0 1 0,0 0 0,0 1 0,0 1 0,0 0 0,1 0 0,-1 2-1,0 0 1,1 1 0,-1 0 0,0 1 0,25 8 0,-24-4 17,0 0 0,0 0 1,-1 2-1,-1 0 0,1 0 1,-1 1-1,-1 1 0,0 0 0,-1 1 1,0 0-1,0 1 0,14 23 1,-6-4 62,-2 2 1,-1 0 0,-1 1 0,14 52 0,-17-41-67,-10-11-8,-2-14-41,0 8-211,0-21-770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3:57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85 687 3988,'0'0'322,"2"-8"120,5-29 5700,-9 46-5973,-43 288 1023,20-123-1049,9-51-115,10-78-4,6-7-36,5-2 96,1-40-64,-1 1-20,0 0 0,0-1 0,0 1 0,-1-1 0,1-1 0,-1 1 0,0 0 0,-1-1 0,1 0 0,-1 0 0,0 0 0,0 0 0,0-1 0,-1 1 0,0-1 0,0 1 0,0-1 0,1-11 0,10-62-26,5-119 0,11-135 23,-20 276-7,2 1-1,3 1 1,29-73 0,-32 104 11,1 1-1,1 0 1,1 0 0,0 2 0,2 0 0,1 1 0,0 0-1,2 1 1,0 1 0,1 1 0,0 1 0,2 1 0,0 0-1,0 2 1,1 1 0,38-15 0,-47 22 1,1 0 0,0 0 0,1 2 1,-1 0-1,1 0 0,0 2 0,-1 0 1,1 0-1,30 4 0,-35-1 4,0 0 1,1 1-1,-1 0 1,-1 1-1,1 0 1,0 0-1,-1 1 0,0 1 1,0-1-1,-1 2 1,1-1-1,-1 2 1,-1-1-1,11 12 0,-14-13 0,0 0 0,-1 1-1,1-1 1,-1 1-1,-1 0 1,1 1-1,-1-1 1,-1 1 0,1-1-1,-1 1 1,-1 0-1,1 0 1,-1 0-1,-1 0 1,1 0-1,-1 0 1,-1 0 0,1 0-1,-2 0 1,-2 13-1,0-6 1,-1-1 0,-1 0 0,0 0-1,0 0 1,-2 0 0,1-1 0,-2 0-1,0-1 1,0 0 0,-13 11-1,-8 7 11,-2-3-1,-69 47 1,-79 31-5,125-77-43,-1-2 0,-88 27 0,137-51 2,11-10 8,-2 3 24,1 0-1,-1 0 0,1 0 0,0 1 0,0 0 0,8-8 0,0 3 1,1 1-1,-1 0 0,1 0 0,1 2 0,-1-1 0,1 2 0,0-1 1,1 2-1,-1 0 0,1 1 0,23-3 0,-6 2 4,0 1 0,1 2 1,-1 2-1,43 5 0,-46-1 20,0 1 1,0 2-1,0 1 0,-1 1 1,-1 1-1,0 1 0,30 19 1,-55-30-12,1 0 0,-1 0 0,0 0 0,1 0 0,-1 0 0,0 0 0,0 1 0,1-1 0,-1 0 0,0 1 0,0-1 0,1 3 0,12 19 172,21 44-1,-30-55-126,0 0-1,-1 1 1,0 0-1,-1-1 1,0 1-1,-1 0 1,0 17 0,-3-12-31,-1 0 1,0 1-1,-1-1 1,-1 0-1,-1-1 1,0 1-1,-2-1 1,0 0-1,-1 0 1,0-1-1,-1 0 1,-1-1-1,-12 16 1,-1-4-19,-1 0 1,-1-1 0,-2-2-1,0 0 1,-52 33 0,50-39 4,0-2 0,-2 0-1,1-2 1,-62 19 0,67-26-14,0-2-1,-1 0 1,0-1 0,0-2-1,1-1 1,-42-3 0,64 2-1,1 0 1,-1 0-1,0 0 1,1-1-1,-1 1 1,1-1-1,-1 0 1,1 0-1,-1 0 1,1 0-1,0 0 1,-3-2-1,3 2-56,1 0 0,0 0 0,0 1 0,-1-1 0,1 1 0,0-1 0,-1 1 0,1-1 1,0 1-1,-1 0 0,1-1 0,-1 1 0,1 0 0,-1 0 0,-2 1 0,-2-8-715,-19-17-194,19 18-197,-18-32-4424,20 31 3212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0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3398 1 1552,'0'0'6906,"-8"1"-6797,-836 113-7,83-67-119,670-42 12,-405 54-31,156-13 36,276-39 2,-364 27 14,272-29-139,121-5 127,27 0 29,1 0 1,-22 0 14,22 0 536,2 8-290,-14 22 51,12-13-13,0 19-62,1 1 0,-2 61 0,-20 660 1242,14-506-1009,-1 36-365,15-285-139,1-1-1,-1 1 1,-1-1 0,1 1-1,0 0 1,-1-1-1,1 1 1,-1-1 0,0 0-1,0 3 1,-2 2 2,2-1 17,0 0-10,-3 19-17,3-19 18,1-1-1,5 53 14,-4-52 272,5 0-148,1 1-115,1 0 0,0-1 0,0-1-1,1 1 1,-1-1 0,1 0 0,0-1-1,1 0 1,-1-1 0,1 0 0,-1 0 0,14 1-1,21 1 124,0-2-1,87-6 1,86-23-47,-182 21-102,1081-172 154,-513 61-76,302-43 40,-352 116-27,-140 35 1414,-414-1-1427,-7-32-77,-2 1 0,-1 0 0,-25-57 0,-8-25 2,-50-302-43,38 144 26,45 232 14,-13-51 13,23 97-20,0 0 1,0-1-1,0 1 1,1-1-1,-1 1 1,1-1-1,-1 1 1,1-1-1,0 1 1,0-1-1,0-4 1,1 4 1,-1 0-1,0 0 1,0 1 0,0-1-1,0 0 1,-1 0 0,1 1-1,-1-1 1,0 0 0,1 1-1,-2-4 1,-12-41 15,12 40-22,1 4 0,0 1-1,0-1 1,1 0-1,-1 0 0,1 0 1,-1 1-1,1-5 1,-9 3 2,-25-14-23,26 14-48,-20 0-1364,20 1 1096,1 2-1011,-45 14-7026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1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1161 0 4832,'0'0'2619,"-8"2"-2331,-208 18 881,53-8-645,100-4-272,0 2 1,0 3-1,1 3 0,1 2 1,-59 27-1,92-32-134,0 1-1,1 2 1,1 1-1,0 1 1,-25 23-1,35-26-30,1 0-1,0 1 1,1 1 0,1 1-1,1 0 1,0 0-1,1 1 1,-8 23-1,13-29-10,1 0-1,1 0 1,0 1-1,1 0 0,-3 23 1,6-31-43,0 0 0,0 0 1,0 0-1,1 1 0,0-1 1,0 0-1,0 0 0,1-1 1,0 1-1,0 0 0,1-1 1,-1 1-1,1-1 0,0 1 1,6 6-1,-1-4-6,0 0 1,1 0-1,0-1 0,0 0 1,1 0-1,0-1 0,0-1 0,0 0 1,1 0-1,0-1 0,0 0 1,0 0-1,0-2 0,15 3 1,12 0-10,1-2 0,74-3 1,-41-2-181,-1-4 0,1-3 1,-1-3-1,-1-3 0,70-25 1,-105 25-1251,-1-1 1,0-2 0,39-27-1,-29 16-1369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2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539 169 4272,'0'0'681,"2"-9"-57,8-26-227,-8 26-231,-7 0-31,-14-26 92,19 34-207,-1 0 1,1 0-1,-1 0 0,1 0 1,-1 0-1,0 0 0,0 0 0,1 0 1,-1 0-1,0 1 0,0-1 1,0 0-1,0 0 0,0 1 1,0-1-1,-1 0 0,-11-7 100,-1 0 0,1 1 1,-1 1-1,0 0 0,-1 1 0,1 1 0,-1 0 0,-24-3 0,24 6-50,1 0-1,0 1 1,0 1-1,0 0 1,-1 1 0,1 1-1,1 0 1,-1 1-1,0 0 1,1 1 0,0 1-1,-16 8 1,-7 9 138,20-8-35,-2 7-32,1 1 1,-14 27-1,23-37-28,1 1-1,1-1 1,0 2 0,1-1-1,0 0 1,-4 27-1,7-25-52,1 0-1,1 0 0,0 0 1,1-1-1,1 1 1,0 0-1,1-1 0,1 1 1,0-1-1,1 0 0,1 0 1,0 0-1,1-1 1,1 0-1,0-1 0,12 16 1,-19-28-55,0 0 0,-1 0 0,1-1 1,0 1-1,0 0 0,0 0 0,0-1 1,0 1-1,0 0 0,0-1 0,0 1 1,0-1-1,0 0 0,2 1 0,22 9 38,50 13-1,-63-20-35,1 0-1,-1-2 0,1 1 1,-1-2-1,1 0 0,-1 0 0,21-4 1,-18 0-4,0 0 0,-1-2 0,0 1 0,0-2 0,0 0 0,-1-1 0,0 0 0,0-1 0,-1 0 0,0-1 0,0 0 0,-2-1 0,1 0 0,11-16 0,-3-1-5,0 0 1,-2-1-1,-1 0 1,-1-2-1,15-45 1,-5-3-1,14-87 0,-37 158 32,-7 21 43,-2 8-7,0 0 1,2 1-1,-4 26 0,8-35-38,0-1 0,0 0 0,1 1 0,1-1 0,0 1 0,1-1 0,0 0 0,6 21 0,-4-24-16,0 1 1,1-1-1,0 1 1,0-1-1,1-1 0,0 1 1,0-1-1,1 0 1,0 0-1,1-1 1,-1 0-1,16 10 1,-12-10-143,1-1 0,0 0 0,0-1 1,0 0-1,1-1 0,-1 0 1,1-1-1,0 0 0,23 1 0,7-3-1692,-35-1-945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2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50 6037,'19'-35'1049,"-15"28"130,-13 5-965,0 0-178,0 1 1,0 0 0,0 0-1,-1 1 1,1 0 0,0 0-1,0 1 1,0 1 0,-12 2-1,5 1 54,0 0 0,1 1 0,0 1-1,-26 15 1,16-6 88,2 1 0,-1 2 0,2 0 0,1 1 0,-34 41 0,43-46-69,1 0 0,0 2 0,2-1 0,-1 1 0,2 0 0,0 1 0,1 0 0,-6 25 0,11-30-59,0 0 0,0 1 0,1-1 0,1 1 0,0 0 1,1-1-1,0 1 0,1-1 0,1 0 0,0 1 0,1-1 0,8 19 0,-8-23-39,1-1 0,0 1 0,0-1-1,1 0 1,0 0 0,1 0 0,0-1 0,0 0-1,0 0 1,9 5 0,3 1-2,1 0 0,43 19 0,-48-25-118,0-1-1,0-1 0,1-1 1,0 0-1,0-1 0,0 0 0,1-1 1,-1-1-1,24-2 0,-25 0-337,0-1 0,1-1 0,-1 0 0,-1-1 0,1-1 0,0 0 0,-1-1-1,0-1 1,-1 0 0,16-10 0,23-22-1782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3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7761,'0'0'320,"0"8"27,1 3-260,1 0-1,-1 0 0,2-1 1,-1 1-1,1-1 1,1 0-1,7 15 1,45 78 400,-30-58-194,74 161 704,-83-162-677,-2 0 0,17 88 0,-23-53 266,-2 138 0,-7-202-565,0-7 30,-1-1 1,-3 20-22,3-20-46,5-13-15,27-66-9,-1-2-47,-24 63 73,51-98-74,-46 91 80,1 1-1,0 0 0,27-28 1,-29 35 6,0 0 0,1 0 0,0 1 1,0 0-1,1 1 0,18-10 1,-29 18 2,0 0 0,-1 0 1,1-1-1,0 1 0,0 0 1,-1 0-1,1 0 0,0 0 1,0 0-1,-1 0 1,1 0-1,0 0 0,0 0 1,-1 0-1,1 0 0,1 1 1,28 4 1,-29-5-2,0 0-1,0 0 1,0 1-1,0-1 0,0 0 1,0 1-1,0-1 1,0 0-1,0 1 1,0-1-1,0 1 1,-1 0-1,1-1 0,1 2 1,27 19-20,-28-20 21,0 0 0,0 0-1,1 0 1,-1 0 0,0 1 0,0-1-1,0 0 1,0 0 0,0 1 0,1 1 0,106 222 18,-106-221-21,-1 1 0,1-1 0,0 0 0,1 0 0,-1 0 0,6 7 0,-1-3-2,-3 0-182,6-5-2057,0 0 1677,-1-1 0,1 1 0,0-2 1,0 0-1,0 0 0,0-1 1,11 0-1,-12-2-1899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110 262 8201,'0'0'1331,"7"3"-1187,11 3-123,1-1 1,0-1 0,0-1 0,0-1-1,1 0 1,-1-1 0,1-2 0,-1 0-1,0 0 1,0-2 0,1-1 0,-2 0-1,32-12 1,-39 12-8,-1 0 0,0-1 0,10-5 0,-3-3 7,-1 0 0,0-1 0,15-18 0,-20 16 53,-3 0 60,-1 0 0,9-33 0,-16 48-130,1 1 1,-1-1-1,0 0 1,0 1-1,0-1 1,0 1 0,0-1-1,0 0 1,0 1-1,0-1 1,0 0-1,0 1 1,0-1-1,-1 1 1,1-1 0,0 0-1,0 1 1,0-1-1,-1 1 1,1-1-1,0 1 1,-1-1 0,1 1-1,-1-1 1,-18-29 49,18 29-52,1 0 0,0 1 0,-1-1 0,1 0 0,-1 1 0,1-1 1,-1 0-1,0 1 0,1-1 0,-1 1 0,0-1 0,1 1 0,-1-1 0,0 1 0,1-1 0,-1 1 0,0 0 0,0 0 0,1-1 0,-1 1 0,0 0 0,-1 0 0,-10-3 10,0 1 0,0 0-1,0 1 1,0 0 0,-1 1 0,1 0 0,0 1-1,0 0 1,0 1 0,0 1 0,0 0 0,0 0 0,-16 8-1,2 2 29,1 2-1,-28 20 0,24-15 6,9-6 56,-1 2-1,2 0 1,0 1-1,1 1 1,1 1-1,0 0 1,2 1-1,0 1 1,-15 29-1,23-38-49,1 0 0,1 0 0,0 1 0,1 0-1,1 0 1,-1 0 0,2 0 0,0 1 0,1-1 0,0 1 0,1-1-1,0 1 1,1-1 0,1 0 0,0 1 0,1-1 0,0 0-1,1 0 1,6 14 0,12 11 3,-21-37-51,0 1 1,0-1-1,0 1 1,0-1-1,0 0 1,0 1-1,1-1 1,-1 0-1,1 0 1,1 1-1,11 8 17,2 3-21,0-1 1,1-1-1,1 0 1,0-1-1,0-1 1,20 7-1,-29-14 4,0 0 1,0-1-1,0 0 0,10 0 0,-3-2-21,0 0-1,0-2 1,-1 0-1,1 0 1,26-11 0,-12 2-653,47-25 1,-68 32-836,0-5-803,39-37-630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5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1751 0 5953,'0'0'2110,"4"8"-1480,10 16-267,0-1 0,2 0 0,0-1 0,30 30 1,92 78 585,22 25-94,-134-126-735,-2-3 72,32 46 0,-49-62-168,-2-1-1,1 1 1,-1 0-1,-1 0 1,0 1-1,0 0 1,-1-1-1,0 1 0,1 14 1,-4-19-20,0-1 0,0 0 0,0 1 0,0-1 0,-1 0 1,0 0-1,0 0 0,-1 1 0,1-1 0,-1 0 0,0-1 0,-4 7 0,2-4 1,-1 0 1,-1 0-1,1 0 0,-1 0 0,0-1 0,-12 10 1,-2-2-3,0-1 1,-1-1 0,-1-1-1,-32 13 1,18-9-81,-1-2-1,0-2 1,-1-1-1,-68 8 1,89-17-35,-1 0-1,0-1 0,1 0 1,-1-2-1,0 0 1,1-1-1,0-1 1,0 0-1,0-1 0,0-1 1,1-1-1,-29-16 1,8-1-232,23 11 113,-2-7 194,1 0-1,1-1 1,-22-43 0,24 38-1,9 16-11,3-14 52,0 18 90,12 22 166,-11-15-240,0 0 0,0 0 0,0 0 0,0 0 1,0 1-1,0-1 0,-1 0 0,1 0 0,0 1 0,-1-1 0,1 0 0,-1 1 0,1 2 0,0-1 0,-1 0-1,1 0 1,-1 0 0,0 0-1,1 0 1,-2 0-1,1 1 1,-1 3 0,0 2 0,1-8-17,0 0 0,0 0 0,0 0 1,0 0-1,0-1 0,0 1 0,0 0 1,0 0-1,-1 0 0,1 0 0,0 0 1,0-1-1,-1 1 0,1 0 0,-2 1 1,-13 25 4,4-13 30,-17 16-1,20-22-28,1-6-33,-21 6-38,21-6-71,-1-6-116,-20-12 51,21 12 58,-16-45-135,23 42 278,0-17 7,0 18-11,6 2 44,19-9 11,-25 13-46,1 0-1,-1 0 0,0-1 0,1 1 1,-1 0-1,1 0 0,-1-1 1,1 1-1,-1 0 0,1 0 0,-1 0 1,1 0-1,-1 0 0,1 0 1,-1 0-1,1 0 0,-1 0 1,1 0-1,-1 0 0,1 0 0,-1 0 1,2 1-1,21 4 219,-18-4 212,-3 7-296,3 24-73,-4-31-67,-1 0 1,0 0-1,0 0 1,0 0 0,0 0-1,0-1 1,0 1-1,0 0 1,0 0 0,0 0-1,0 0 1,0 0-1,-1-1 1,1 1-1,0 0 1,-1 0 0,1 0-1,-1 0 1,-21 42 12,-11-4 8,31-36-19,0 0 0,-1 0 1,0-1-1,1 1 0,-1-1 0,0 0 1,0 0-1,0 0 0,-7 3 1,1 0-4,-5 1-19,-17 2-12,31-8 28,-1 0 1,1 0-1,-1 1 0,1-1 0,-1 0 1,1 0-1,-1 0 0,1 0 0,-1 0 1,1 0-1,-1 0 0,1 0 1,-1 0-1,1 0 0,-1 0 0,0 0 1,1-1-1,-1 1 0,1 0 0,0 0 1,-1 0-1,1-1 0,-1 1 0,1 0 1,-1-1-1,1 1 0,0 0 1,-1-1-1,0 0 0,-27-20-297,27 20 271,0 1 0,0-1 0,0 0 0,0 0 0,0 0 1,0 0-1,1 1 0,-1-1 0,0 0 0,0 0 0,1-1 0,-1 1 0,0-2 0,-10-15-147,3 5 64,1-1 1,0 0 0,-9-26-1,6 10 94,-4-12 43,12 35 269,9 14-49,3 1-164,-4-2-25,0-1 0,0 1-1,-1 0 1,8 9 0,29 38 236,47 71 166,-81-106-254,4 12-59,-2 2 1,11 58 0,-19-80-138,-1 0 1,0 1 0,0-1 0,-1 0 0,0 1 0,-1-1-1,-1 1 1,1-1 0,-1 0 0,-1 0 0,0 0 0,-1 0-1,0 0 1,-6 10 0,-1-3-1,-1-1-1,0 0 1,-1-1-1,-1-1 1,0 0-1,-1-1 1,-22 15-1,13-13-3,-1 0-1,0-2 0,0-1 1,-44 14-1,18-11-6,-1-3 1,0-3-1,0-1 1,-1-3-1,-57-2 0,77-4 2,1-1-1,0-2 0,-1-1 0,1-1 1,1-2-1,0-1 0,0-2 0,1-1 1,0-1-1,1-2 0,-44-28 0,53 28-2,0-1 0,1 0-1,0-1 1,2-1 0,0-1-1,-23-33 1,29 35 2,0-1 0,2 0 0,0-1 1,1 0-1,1 0 0,1 0 0,1-1 0,-6-34 0,9 34-101,1 0-1,0 0 1,2 0-1,0 0 0,1 0 1,1 0-1,1 0 0,0 1 1,11-27-1,-8 30-561,0 1-1,1 0 1,0 0 0,1 1 0,1 0-1,0 1 1,14-14 0,20-12-2167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0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1211 69 2340,'0'0'721,"-2"-5"57,-7-16 68,6 15 142,2 0 95,-3-19-55,3 19 1138,7 9-2072,7 4-69,-1 1 0,0 0-1,-1 1 1,0 0 0,19 21 0,48 63-22,-67-79-2,-1 0 1,0 1-1,-1 1 0,-1-1 0,-1 1 0,7 21 0,-13-33 0,0 0 0,0 0 1,-1 0-1,1 0 0,-1 0 0,0 0 0,0 0 0,-1 0 0,1 0 0,-1 0 1,0-1-1,0 1 0,0 0 0,-3 6 0,1-4-30,-1 0-1,1 0 1,-1-1 0,0 1-1,-1-1 1,0 0-1,-9 8 1,-1-1-149,-1-2-1,0 0 1,-1-1 0,1 0-1,-22 7 1,-8 1-352,-48 11 0,74-23 392,1-2 1,-1 0-1,1-1 1,-1-1-1,-24-1 1,44 0 130,-1 0 0,1 0 0,0 0 0,-1 0 0,1 0 0,-1 0-1,1 0 1,0 0 0,-1 0 0,1 0 0,-1-1 0,1 1 0,0 0 0,-1 0 0,1 0 0,0-1 0,-1 1 0,1 0 0,0 0 0,-1-1 0,1 1 0,0 0 0,0-1 0,-1 1 0,1 0 0,0-1 0,0 1 0,0 0 0,-1-1 0,-1-2-16,1 0 1,-1 0-1,1 0 1,0 0-1,0 0 1,0-1-1,0 1 1,0 0-1,1 0 1,-1-1-1,1 1 0,0-1 1,0 1-1,1-7 1,0 3-45,1-1 1,0 1-1,1 0 1,-1 0-1,1 0 1,8-13 0,2-1-41,1 1 0,2 1 1,0 0-1,36-33 0,79-52 898,-115 92-475,-9 6 376,-4 1-238,-1 1-375,-1 3-60,0-1-1,0 1 1,0-1 0,0 1-1,0-1 1,0 1-1,-1-1 1,1 0-1,-1 1 1,1-1 0,-1 0-1,1-2 1,-11 3 31,-10 1-47,0 0-1,0 1 0,0 1 0,0 1 1,1 1-1,-30 9 0,4 3-7,-77 37-1,75-30 81,-66 45 1,101-60-58,1 0 0,0 1 1,0 0-1,1 1 0,1 0 1,0 1-1,0 0 0,1 0 0,0 1 1,-10 20-1,18-32-18,0 1 1,-1 0-1,1-1 0,0 1 0,0 0 1,-1-1-1,1 1 0,0 0 0,0-1 1,0 1-1,0 0 0,0-1 0,0 1 1,0 0-1,0-1 0,1 1 0,-1-1 1,0 2-1,6 28 18,0-16-18,22 18 37,-23-27-35,1 0 1,0 0-1,0-1 0,10 6 0,-2-2-6,34 20 617,-45-25 125,-3 1-595,0 0 0,-1 0 0,0 0 0,0 0 0,0 0 0,0 0 0,-1 0 0,1 0 0,-1 0 0,0 0 0,0-1 0,-1 1 0,1-1 0,-1 1 0,-5 4 0,-4 3 86,0 0 0,-24 15 0,18-13 14,-18 12 72,-90 66 169,-155 84 0,137-99-1858,57-32-2788,78-39 800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6981,'7'-5'690,"36"-24"114,-15 10-605,-12 12-85,51-18 123,-56 23-62,13 2 13,-17 0 320,-4 6-194,0-1-285,-1-1 0,1 1-1,-1 0 1,0 0 0,0 0 0,0 0-1,-1 0 1,0 1 0,0-1 0,0 0-1,-1 1 1,0-1 0,0 0 0,0 1-1,0-1 1,-1 0 0,0 1 0,-2 6-1,-7 10-49,-1 0-1,0-1 1,-22 30-1,19-35-945,-70 70-3359,77-79 1665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5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1321 14 3608,'47'-11'461,"-37"9"1203,-15 11-1374,-6 11-45,-1-1 0,-1 0 0,-1-1 0,0-1 0,-30 29 0,-102 77 1002,99-86-1000,-704 539 668,531-418-3780,120-95 184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995 0 3284,'0'0'3841,"1"4"-2656,0 1-989,0 1-1,0-1 1,-1 0 0,1 0-1,-1 1 1,-1-1-1,1 0 1,-1 0 0,0 0-1,0 1 1,0-1-1,-1 0 1,-2 5 0,-3 9 199,-2-1 0,-13 23 0,-12 15-48,-2-2 1,-2-2-1,-66 70 1,-158 128-224,176-176-210,-113 74 1,167-129-1081,0-1 1,-46 18-1,77-36 1070,1 1 0,-1-1 0,1 0 0,-1 0 0,1 1-1,-1-1 1,1 0 0,-1 0 0,1 0 0,-1 0 0,1 0 0,-1 0-1,1 0 1,-1 0 0,1 0 0,-1 0 0,1 0 0,-1 0 0,1 0-1,-1 0 1,1-1 0,-1 1 0,1 0 0,-2-1 0,-33-12-2661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8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 1 3112,'8'0'992,"73"4"1242,-78-4-2160,0 0 1,0 0-1,0 0 0,0 1 1,-1 0-1,1-1 1,0 1-1,0 0 0,-1 0 1,1 1-1,2 1 1,3 1 37,-1-2 120,-2 6-73,18 22-66,-22-29-88,0 0 0,-1-1 0,1 1 0,0 0 0,-1 0 0,1 0 0,-1 0 0,1 0 1,-1 0-1,0 0 0,1 0 0,-1 0 0,0 2 0,4 34 16,-12 1 3,5-31 89,-5-7-76,-11 2-34,-1 0 0,1 1-1,1 1 1,-1 0 0,0 2 0,-23 10-1,-114 59 265,115-53 140,1 2 0,2 2-1,0 2 1,-48 45 0,63-50-184,0 2-1,2 0 0,1 1 1,1 1-1,2 1 1,0 1-1,-12 31 0,10-11-33,2 1 0,2 1 0,3 0 0,2 1 0,2 0 0,2 0 0,3 1 0,5 77 0,7-23 92,4-1 0,5 0 0,37 117 0,-38-170-102,38 79 0,-44-111-110,20 27-1,-16-26-35,-13-18 56,4-41-11967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9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928 420 3236,'64'79'2332,"-13"-18"-1345,-23-27-516,-16-19-279,0 0-1,13 23 0,-22-28-70,-8 41-42,-1-41-49,-21 19-29,-8-4-29,34-25 26,1 1 0,-1-1 0,0 1 0,1-1 0,-1 1 0,0-1 0,0 0 0,0 1 0,1-1 0,-1 0 0,0 0 0,0 0 0,0 0 0,0 0 0,1 0 0,-3 0 0,-10 0-65,0-1-1,-20-4 1,32 4 53,1 1 0,-1 0-1,0 0 1,1-1-1,-1 1 1,0 0 0,1-1-1,-1 1 1,1-1-1,-1 1 1,1 0 0,-1-1-1,1 0 1,-1 1-1,1-1 1,0 1 0,-1-1-1,1 1 1,0-1-1,-1 0 1,1 0 0,-9-14-85,1 0 1,1-1-1,0 0 1,1 0-1,0-1 1,2 1-1,0-1 0,-3-33 1,1-133-4,5 145 117,1 30-47,-8 4-38,4 2 65,1 0 1,-1 0 0,0 0 0,0 1 0,0 0-1,-1 0 1,1 0 0,0 0 0,0 0 0,0 1-1,-1 0 1,1 0 0,0 0 0,-1 0 0,1 1-1,0-1 1,0 1 0,0 0 0,-7 3 0,-5 4 5,-1 1 0,1 0 1,0 2-1,1 0 1,1 0-1,-1 1 0,-12 15 1,-6 10 19,-43 60 0,49-57-46,1 1-1,2 2 1,2 0 0,-24 69-1,42-101 40,1 0 0,0 1-1,1-1 1,0 0 0,0 15-1,2-26-10,0 1 1,0-1-1,0 1 0,0-1 0,0 1 1,0-1-1,0 1 0,0 0 0,0-1 1,0 1-1,1-1 0,-1 1 0,0-1 0,0 1 1,1-1-1,-1 1 0,0-1 0,0 0 1,1 1-1,-1-1 0,1 1 0,-1-1 1,0 0-1,1 1 0,0-1 0,8 8 46,0 0 0,0-1-1,1 0 1,-1 0 0,2-2-1,-1 1 1,1-1 0,0 0-1,0-1 1,0-1 0,0 0-1,1 0 1,-1-1 0,14 1-1,194 5 1084,-214-8-356,-14 4-717,-8 3-51,0-1 0,-1-1 1,1 0-1,-1-2 0,0 0 0,-1-1 0,1-1 0,0 0 0,0-1 1,-1-2-1,1 1 0,0-2 0,0-1 0,0 0 0,1-1 0,-1-1 1,1 0-1,-31-18 0,18 5 3,1 0-1,1-2 1,1-2 0,1 0 0,1-2 0,2 0-1,0-2 1,1-1 0,2 0 0,1-1-1,1-2 1,2 0 0,1 0 0,1-1 0,2-1-1,-11-47 1,7 14 84,4-1 0,2-1-1,3 0 1,4-113 0,7 115 27,-4 61-201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0 5136,'2'7'772,"1"10"-185,0 0 0,-1 1-1,-1-1 1,0 0 0,-2 0 0,0 1 0,-1-1 0,-6 28 0,-1-15-298,-2 0 0,-1 0 0,-2-2 1,-1 1-1,0-2 0,-33 42 1,-16 11-224,-4-3 0,-3-2 0,-94 75 0,138-129-810,0-2 0,-2 0 1,-34 15-1,62-33 613,1-1 1,-1 0-1,0 1 0,0-1 0,0 0 0,1 1 1,-1-1-1,0 0 0,0 0 0,0 0 0,0 0 0,0 0 1,1 0-1,-1 0 0,0 0 0,0 0 0,0 0 1,-1-1-1,-46-7-2824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09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21 3696,'0'0'704,"8"-3"232,23-11 75,-16 10-87,-5 4-674,0 1-1,0-1 1,0 2-1,-1-1 0,1 1 1,0 1-1,-1 0 1,0 0-1,1 1 0,8 5 1,-7 4 446,-4-1-536,-1 0 0,0 0 0,-1 1 0,0 0 0,-1 0 0,-1 0 0,0 1 0,0-1 0,-2 1 0,1 26 0,-4-17-105,-1 0 0,-1 0 0,-1-1 0,-1 1 0,-1-1 0,-1 0 0,-1-1-1,-1 1 1,-1-2 0,-25 37 0,2-12-54,-1-2 0,-3-1 0,-57 49 0,53-54-148,-2-1-1,-89 54 1,104-74-742,-1-1 0,0-1 1,-1-2-1,0-1 0,-1-1 0,-40 6 0,16-10-1670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15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2932,'7'-22'710,"-6"18"112,-2-1 122,-5-17 40,5 17 16,1 1-16,2-5 736,2 27 33,-1 0-1950,95 383 1549,27-5-953,-10-87-456,-92-228-1862,-22-75-46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15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36 2796,'0'0'987,"-2"-6"169,-8-17-70,8 17 1466,3 11-1563,4 15-476,1 1 0,13 29 0,2 7-110,215 570 1101,-147-380-1484,-86-239-94,0 0-45,-1 0 1,0-1 0,0 1-1,-1 0 1,0 0 0,-1 0-1,0 9 1,0 7-1279,0-18-404,-51-6-4704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16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1 356 3916,'51'-32'848,"21"6"-15,-1 2 7,18 0-132,-4-5-232,4-3-128,-3-5-236,2 5-12,-8-5-80,-9 8-364,-13 0-944,-7 5-805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1 129 5108,'24'-34'1107,"-20"28"3148,4 8-3635,10 5-371,1 0 0,0-2-1,33 5 1,-41-11-231,-1 0 0,1-1-1,-1 0 1,0-1 0,1 0 0,-1 0-1,12-7 1,-15 7 3,-1-4-28,19-25-6,-23 29 12,0 0-1,-1 0 1,0-1 0,1 1 0,-1 0-1,0-6 1,0 4-22,-8 2 23,-2-1-1,-1 1 1,1 0-1,-1 1 1,0 0 0,-14-1-1,-12 8-15,1 7 9,28-9-34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15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 34 8853,'0'-28'1494,"0"22"1132,-4 17-2288,-97 369 2719,-3 13-339,-93 182-847,50-209-1697,125-321-674,16-35 190,1-1-1331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1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397 453 2696,'-2'-35'7308,"-39"149"-6286,34-97-978,0 0 1,-12 18 0,15-29-23,-1 1-31,1 0 8,3-4 3,0-1 1,-1 1-1,0-1 1,1 0-1,-1 1 1,0-1 0,0 0-1,-1 0 1,1 0-1,0 0 1,-4 1-1,1 3 5,2-3-6,1-1-1,0 0 0,0 0 0,-1 0 0,1 0 1,-1-1-1,0 1 0,1-1 0,-1 1 0,-5 1 1,-12 5-5,0 0 0,-1-2 0,-32 7 0,15-11 28,-28-5-4,60 2-46,6-1-21,0-1 41,-1 0 1,1 0 0,-1 0 0,1 0 0,-1 1-1,0-1 1,0 0 0,-2-2 0,-2-8 1,3 3-4,0 0 1,1 0 0,0-1 0,0 1-1,1 0 1,1 0 0,2-19-1,22-71 14,-11 52-30,-2-20 25,-1 0-1,-4-1 1,-3-92 0,-7 124 15,2 29-26,0 0-110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16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474 115 2244,'0'0'402,"-2"-7"-116,-3-19-123,5 25-158,0 0-1,0 1 1,-1-1-1,1 1 1,0-1-1,0 1 1,0-1-1,-1 1 1,1-1 0,0 1-1,0-1 1,-1 1-1,1-1 1,0 1-1,-1 0 1,1-1 0,-1 1-1,1-1 1,0 1-1,-1 0 1,1-1-1,-1 1 1,1 0 0,-1 0-1,1-1 1,-2 1-1,-9-7 114,0 1-1,0 0 0,0 1 0,-1 0 1,0 1-1,0 0 0,-1 1 1,1 0-1,-1 1 0,1 0 1,-1 1-1,0 1 0,-17 1 0,19 1-20,0 1-1,0 0 1,0 1-1,0 0 0,0 1 1,1 0-1,0 1 1,0 0-1,1 0 0,-1 1 1,1 0-1,1 1 1,-1 0-1,1 0 1,1 1-1,0 0 0,-8 12 1,2 1 179,1 0 1,0 1-1,2 0 0,1 0 1,1 1-1,-10 47 1,14-50-110,1 1 1,1-1-1,1 1 1,0 0-1,2 0 1,1-1-1,0 1 1,10 36-1,-9-48-111,0 0 0,1 0 0,0 0 0,0 0 1,1-1-1,0 0 0,1 0 0,0 0 0,0-1 0,1 0 0,0 0 0,1-1 0,-1 0 0,2 0 0,-1 0 0,1-1 0,-1-1 1,2 1-1,16 6 0,-16-8-45,0 0 1,0-1 0,1-1-1,-1 1 1,1-2-1,-1 1 1,1-2 0,0 1-1,0-1 1,-1-1-1,16-2 1,-14-4 13,-2-2-25,0 1 1,-1-2 0,0 1 0,-1-1-1,0 0 1,-1-1 0,0 0 0,-1 0-1,7-15 1,0-9 1,-2-1-1,-1-1 1,-2 0-1,5-60 1,-5-150 15,1 98-1,-9 144 252,1 10-17,5 23 4,20 48 0,-14-42-112,13 30-22,3 0 1,3-3-1,2 0 1,3-2-1,47 59 1,-34-49-506,-45-64-674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16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4 420 3504,'-2'11'218,"1"-1"1,1 1-1,0 0 0,0 0 0,1-1 0,0 1 0,1-1 0,0 1 1,1-1-1,5 13 0,4 6 574,2 0 0,19 28 1,-13-22-247,34 59 969,86 113-1,-126-185-1353,-12-16-117,1-1 1180,-5-12-1174,-1-7-37,-21-130 26,13 48-54,-6-99-41,14 95-325,4 0 0,22-153-1,-21 240-344,1-1-1,0 1 0,1 0 1,1 0-1,6-13 0,11-5-2185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17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423 550 2964,'0'0'2230,"-5"-5"-1755,-116-118 1213,118 120-1608,0 0-1,-1 0 0,1 0 1,-1 0-1,0 1 0,0 0 1,0 0-1,-8-3 0,-2 0 27,11 3-81,-1 0 0,0 1 0,0 0 1,1 0-1,-1 0 0,0 0 0,0 0 0,0 1 1,0 0-1,0 0 0,0 0 0,0 0 0,0 1 1,0-1-1,0 1 0,0 0 0,1 0 0,-1 1 1,0-1-1,1 1 0,-1 0 0,1 0 0,-1 0 1,1 0-1,0 0 0,0 1 0,0 0 0,-3 3 1,-4 4 142,1 1 0,1 1 1,-1 0-1,2 0 0,0 0 1,-8 19-1,1 5 94,2 1 0,1 0 1,2 0-1,1 1 0,2 1 0,-1 44 0,6-62-208,1-1 0,1 1 0,1 0 0,1 0-1,0-1 1,2 1 0,0-1 0,15 37 0,-16-49-43,1 1 1,0-1-1,0 0 1,0 0-1,1-1 1,1 1-1,-1-1 0,1-1 1,9 8-1,-9-9-7,-1-1-1,1-1 1,-1 1-1,1-1 0,0 0 1,0 0-1,1-1 1,-1 0-1,0-1 0,1 1 1,-1-1-1,15 0 0,-9-2 3,-1 0-1,1 0 0,-1-2 0,0 1 0,0-1 0,0-1 0,0 0 0,0-1 0,-1 0 1,0-1-1,0 0 0,11-9 0,-9 5-2,0 0 0,-1-1 0,0-1 0,-1 0 1,0 0-1,-1-1 0,0-1 0,14-25 0,-5-3-2,-1-1 1,-3 0-1,-1-1 0,-2 0 0,8-58 0,-7-4-2,0-118 0,-12 194 11,1-26 48,-2 0 1,-2-1-1,-11-58 1,12 109 113,-21 38 244,3-4-287,5 2-24,2 0 0,1 1 0,1 0 0,2 0 1,1 1-1,1 1 0,-1 40 0,4-17 11,4 1 0,1-1-1,15 78 1,-12-102-95,2 0-1,1-1 1,1 0-1,2 0 1,2-1-1,26 49 1,-17-44-19,1-1 0,30 34 0,-37-50-501,1 0-1,1-2 0,1 0 0,36 24 0,-23-21-1471,-19-15-703,23 3-373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23.612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58 160 1948,'0'0'2475,"5"5"-1722,14 14-34,-8-11-87,43 16 844,-49-22-964,1-1-40,91 13 1071,-91-13-1302,-2 0 4,51-1 612,277-14 265,-236 13-795,-31-1-104,1 3 0,98 13 0,-150-11-157,1-2-1,26 1 1,0 0 33,-28 0-77,-1-2 1,1 0-1,-1 0 1,14-2-1,29-2 123,35 0-17,153-28 0,-166 21-119,-43 5-7,91 4 73,-69 3-56,154-14-8,-1 0 12,-65 4-29,3-14-9,-92 13 36,169-22 3,-34 19-38,36 5 27,-86 8-15,-32-3 9,-102 3-21,0 0 21,19 0 6,-19 0-12,-1-1 0,14-2-8,-14 2 20,0 1-25,14 0 12,-15 0 84,-7 0-93,-226 20 7,186-15 15,-297 47-38,224-35 49,66-8-26,41-9 5,-47 0-34,31 0 43,19 0 7,2 0-35,-51 7-6,25-5 14,5-3 32,-42 4-40,54-2 7,-12 5 10,-98 15-10,70-13 24,41-7-34,-23-1 35,3 0-9,21-1-3,-12-2-12,6 1 16,-7 0-13,1 2-20,-15 0 51,10 0-43,1-1 20,-2 3-2,22-1 6,3 0-7,1-1 0,0 1 0,0-1 0,0 0 0,0 0 0,-1 0 0,-4-1 0,-16-1-8,-13 1 10,30 1 10,2 1-22,-55 1-8,11-2 49,-10-2-35,-21-3 9,50 4 9,22 1-20,2 0-13,0 0 35,-16 0-14,16 0-9,0 0 27,-19 0-30,19 0-8,0 1 16,-2 1 0,-21 0-7,6-2 13,11 0 17,-13 0-15,-5 0 14,26 0-36,-3-1 30,-17-2-34,17 2 8,1 2 36,-90-1-41,90-1 10,-12 1 7,1-1 0,-21-4 0,25 3-16,-34-2 22,43 3-5,-56-9-5,-13 2 15,37 6-4,23 3-9,-27 0-8,-114 16-5,42-3 15,85-15 39,25 1-41,-1-1-1,1 1 1,-1 0 0,1 0 0,0 0 0,-1 1 0,1-1 0,0 0-1,-1 1 1,-2 1 0,-32 5 3,-71 2 5,46-9-36,56 0 46,0 0-18,-17 3 6,11-2-24,-13 2 33,4 1-16,14-4 0,-42 0 2,48 0 1,1 0-1,-1 0 1,0 0 0,1 0-1,-1 0 1,0 0-1,1 0 1,-1 0-1,0 1 1,1-1-1,-1 0 1,0 0-1,1 0 1,-1 1 0,1-1-1,-1 0 1,0 1-1,1-1 1,-1 1-1,0 0 1,0 0-2,0 0 1,0 0-1,-1 0 0,1-1 0,-1 1 1,1 0-1,0 0 0,-1-1 1,1 1-1,-1-1 0,0 1 1,-2-1-1,-21 6 5,19-5 4,0 1-16,-1 1 10,-23 4-11,5-4 15,19-2 3,-1 0-38,-36 7 20,-14-4 27,11 3-35,42-6 0,8-1-26,34 0 37,97 4 1,-119-3 6,26 2 1,1-1 1,83-9 0,-3-12 9,-110 15-13,43-5 18,71-3-26,-13 2 11,-60 4-7,1 3 0,-1 2 0,86 9 0,-63-4 15,-34 1-8,-5-3 14,-25-1-20,0 0 0,-1 1 0,17 5 0,-16-5 26,138-2-25,-121 0-8,25 2 15,-47-2 1,6-3-4,45-3-23,-43 4 28,0 0 1,17-6-1,24-2 14,5 3-31,-49 6 10,17-3-8,43-11 14,88-9 16,-114 18-14,28-2-2,84-13-6,-82 9 12,-31 4-28,6 1 12,-27 2-20,12 0 69,1-3-58,71 1 22,70-6-5,-148 13 1,17-7 4,-24 6-4,140-7-8,-46-1 0,46 2 7,-137 5-4,0-1 4,282-24 4,-261 26-1,-26-2-4,-16 2 37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28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1734 186 1644,'0'0'1254,"-1"-4"-926,2 2-190,-1 2-98,0-1-1,0 0 1,0 0 0,0 0 0,0 0 0,-1 0 0,1 1-1,0-1 1,0 0 0,-1 0 0,1 0 0,0 1 0,-1-1-1,1 0 1,0 0 0,-1 1 0,1-1 0,-1 0-1,0 1 1,1-1 0,-1 0 0,1 1 0,-1-1 0,0 1-1,1-1 1,-3 0 0,-3-5 56,3 3-28,-1 0 1,1 0-1,-1 0 0,0 1 1,0-1-1,-5-2 0,3 1 20,2 1-18,1 1-1,-1 0 1,1 0 0,-1 0 0,0 1 0,-6-3 0,-57-15 493,-2 2 0,-86-9 1,152 26-542,-113-25 776,79 18-591,-25-1 13,29 3-199,-1 2 0,-37 2 0,43 1-10,-30 5 23,0 2 0,-61 16 0,73-13-33,8-3 18,-79 15-113,95-18 82,-4 1 23,-41 15 1,45-14 25,-28 14-1,47-19-32,1 1-1,-1-1 0,1 1 0,-1-1 1,1 0-1,-1 0 0,0 0 0,0-1 1,1 1-1,-5 0 0,-19 2-21,-7 5 6,7 2 16,21-8-35,-1 0 26,-19 7-2,19-7 28,0 1 21,-17 10-4,17-10 26,0 1-53,-19 9-37,19-9 47,0 2 41,-30 30 245,17-14-46,15-17-36,-1 2-81,-1 0-114,4-5-22,-1 0 0,1 0 0,1 1-1,-1-1 1,0 1 0,1 0 0,-1-1-1,1 1 1,0 0 0,-1 0 0,1 3 0,-3 2-4,2-4-4,1-1 0,-1 1 0,1 0 0,0 0 0,0 0 0,-1 6 0,-3 20 20,3-22 2,4 0-2,-1 2-5,7 28 126,-6-27-90,11 29 398,-3-16-297,1 0 0,1-1-1,30 44 1,-10-27-121,16 14 21,-16-17-31,-17-23-15,-11-10 0,1 0 0,-1 0 1,0 1-1,0 0 0,6 9 0,9 14 39,-14-21-16,1 1 3,31 39 27,-12-19-35,-19-21 12,0 1 45,17 22 93,-9-17 44,-5-6-157,-5-4-36,0 0 1,1 0 0,-1 0-1,1-1 1,-1 0 0,1 1-1,7 1 1,10 6 3,5 1-2,37 13-1,-32-19-6,163 27 133,-157-25-145,-17-3-19,1-2 1,0 0-1,0-1 0,0-1 1,23-3-1,65 3 43,-72 2-8,0-2 0,63-8 0,-72 2-31,-1-2 0,1-1 0,-2-1 0,1-2 0,42-24-1,-65 33 16,20-13 16,-4-4 3,84-82-62,-53 35 49,-31 40 17,-19 24-26,0 0 1,1 0-1,-1 0 1,0-1-1,0 1 1,-1 0-1,3-6 1,2-5-2,0 3-1,0 1 0,-1-1 0,7-23 0,2-1-5,-8 20-9,-1-1 0,7-30 0,0-13 19,-12 48-7,1-8 13,-1 0 1,-1 0-1,-1 0 0,-6-32 1,0 11 3,4 28 14,-8-18-6,6 10-18,6 16-6,-1 1 0,0-1 1,0 1-1,0 0 0,0-1 0,-1 1 0,1 0 0,-1 0 1,0 0-1,0 0 0,-4-4 0,-36-30 9,13 20-18,24 14 23,0 0-18,-14-10 24,15 10-26,-1 0 4,-45-28-9,45 28 18,1-1-5,-9-10 5,10 11 4,-2 0-15,-14-8 4,14 9 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0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1113 1240,'0'0'805,"2"-5"-559,8-14 19,-8 14-41,2 0 36,11-14 30,-11 14-43,1-1-22,-1-2-135,-2 5-32,0 0 0,0 0-1,0 0 1,0 1-1,1-1 1,-1 0 0,1 1-1,5-4 1,30-28 625,342-260 2552,-362 280-3121,46-25 307,1 1 0,97-39 0,-34 26-189,-46 20-84,72-23 235,-46 18-118,346-99-4,-248 78-182,33 4 50,-182 41-107,107-17 234,1 8-1,256-2 1,-163 10 199,-161 12-430,76 2 53,-120-1-84,77 1-2,-94 4-6,84 13 56,24 24-5,-24-6-24,221 37 37,-22-7-66,-292-60 31,12 3-13,56 21-1,9 18 3,109 67 0,-148-78 7,127 55-23,0 0 34,-160-75-17,6 3-9,46 22 4,3-4 1,1-4-1,179 43 1,157 53 26,-294-90-44,-51-18 9,-23-7 9,46 15 2,-8 5-5,62 26-5,-129-50 21,28 7 1,14 6-15,-67-23 1,-1 0-1,1 0 1,0-1 0,0 1 0,-1 0-1,1-1 1,0 1 0,0-1 0,0 0-1,0 1 1,-1-1 0,4 0-1,16 0-12,3 3 87,-24-10-116,-1-1 21,0 0 1,0 1-1,0-1 0,-1 0 1,0 1-1,-1 0 0,0 0 1,0 0-1,-7-12 0,-8-10-206,-21-25 0,-14-23-95,20 19 77,-26-71 0,55 115 243,4 11-4,-1 0 1,0 0 0,0 0-1,0 0 1,0 0-1,0 0 1,0 1-1,-3-4 1,-9-19 14,10 19-5,0 0-16,-6-15 19,6 16 95,7 12 124,27 53 108,4-2 0,67 88 0,-60-84-185,-38-56-93,-2 0 10,7 21-40,-8-26-26,-1-1 0,0 0 0,0 1 0,0-1 1,1 0-1,-1 1 0,0-1 0,0 0 0,0 1 0,0-1 0,0 1 0,0-1 1,0 0-1,0 1 0,0-1 0,0 1 0,0-1 0,0 0 0,0 1 0,0-1 1,0 0-1,0 1 0,-1-1 0,1 0 0,0 1 0,0-1 0,0 0 1,-1 1-1,1-1 0,0 0 0,0 1 0,-1-1 0,-2 7 8,2-5-9,0 0 0,0 0 0,0 0 0,-1 0 0,1 0 0,0-1 1,-1 1-1,0 0 0,1-1 0,-1 1 0,0-1 0,0 1 0,-2 1 0,-18 12 7,0-1-1,-1 0 1,0-2-1,-45 17 1,20-12-2057,-88 18-1,74-26-1327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976 384 2788,'0'0'3779,"-7"-3"-3595,-2 1-120,4 0-14,0 1 0,1-1 1,-1 0-1,1 0 0,-8-5 0,-11-5 137,13 2-14,-5-7-129,10 12-36,0-1 0,0 0 0,0 0 0,1 0 1,0 0-1,0-1 0,1 1 0,0-1 0,0 0 0,-3-11 0,4 5-13,0 7 7,0 0 0,1 0 0,0 0 1,1 0-1,-1 0 0,1 0 0,0 0 0,0 0 1,1 0-1,0-1 0,0 1 0,1 0 0,-1 1 0,1-1 1,3-7-1,16-19 6,-17 27-4,1 1-1,-1 0 0,1 0 0,-1 1 0,1-1 0,0 1 0,0 0 1,1 0-1,-1 1 0,11-4 0,-3 5 18,47 10 15,-56-8 2,3 4-11,17 15 35,-23-20-55,-1 0 0,1 0 0,-1 1 0,1-1 1,-1 1-1,1-1 0,-1 0 0,1 1 0,-1-1 0,0 1 0,1-1 0,-1 1 0,0-1 0,1 1 1,-1-1-1,0 1 0,0-1 0,0 1 0,1 0 0,-1-1 0,0 1 0,0 0 0,6 27 157,-6-27-157,0 0 0,0-1-1,0 1 1,1 0 0,-1 0 0,0-1 0,0 1 0,0 0 0,0 0 0,-1-1 0,1 1-1,0 0 1,0 0 0,0-1 0,-1 1 0,1 0 0,-1 1 0,-2 6 11,0 1 0,0 0-1,-1-1 1,-1 0 0,1 0 0,-1 0 0,-1-1 0,1 0 0,-1 0 0,-1 0 0,1 0 0,-9 5-1,-4 1 11,-1-1 1,-1-2-1,0 0 0,-35 11 0,43-16-17,-1-2 1,0 0-1,0-1 1,0 0-1,0-1 1,0-1-1,0 0 1,-26-4-1,-28-14 0,62 16-22,3 7 28,-18 30 143,18-27-131,2-5-13,-1 0 0,1 0 0,-1 0 0,1 0 0,-1 0 0,0-1 0,0 1 0,0 0 0,-4 2 0,-13 16 81,15-15 27,-4-3-22,-20 11 124,27-14-209,1 1-1,-1-1 1,0 1-1,1-1 0,-1 0 1,0 0-1,0 1 1,1-1-1,-1 0 1,0 0-1,0 0 0,1 0 1,-1 0-1,0 0 1,0 0-1,0 0 1,-24-2 168,24 2-179,0 0 0,1 0 1,-1 0-1,1 0 0,-1-1 0,0 1 0,1 0 0,-1 0 1,1 0-1,-1-1 0,0 1 0,1 0 0,-1-1 1,1 1-1,-1 0 0,1-1 0,-1 1 0,1-1 1,-1 1-1,0-1 0,-9-10 3,0 0 1,1-1-1,0 0 1,1 0-1,1-1 1,0 0-1,0 0 1,1-1-1,1 0 1,-6-24-1,-2-15-13,-8-89 1,14 82 1,6 54-4,2 12-28,23 101 527,3 26 65,-24-118-541,-2 0 1,0 1-1,-1-1 0,0 1 1,-1-1-1,-5 20 0,2-22 18,-13 20-32,-2-2 17,9-20-6,-22 12-30,31-22 15,-4 2 2,1 0-1,-1 0 1,1-1 0,-1 1 0,0-1-1,0 0 1,0-1 0,0 1-1,-1-1 1,1 0 0,0 0 0,0-1-1,-1 1 1,-9-2 0,-14-1-15,28 2 16,0 0 1,-1 0-1,1 0 1,0 0-1,0 0 1,-1 0-1,1-1 0,0 1 1,0 0-1,-1-1 1,1 1-1,0-1 1,0 0-1,0 1 1,0-1-1,0 0 1,0 1-1,0-1 1,0 0-1,-1-1 0,1 1-7,1 1-1,-1-1 0,1 1 1,-1-1-1,1 1 0,-1-1 0,1 1 1,-1-1-1,0 1 0,1 0 1,-1 0-1,0-1 0,1 1 0,-1 0 1,0 0-1,1-1 0,-1 1 1,0 0-1,1 0 0,-1 0 1,0 0-1,1 0 0,-2 0 0,-1-5-22,-8-18 0,10 23 27,1 0 1,0 0-1,0-1 0,0 1 1,0 0-1,-1 0 1,1 0-1,0-1 1,0 1-1,0 0 0,0 0 1,0-1-1,0 1 1,0 0-1,0 0 1,0-1-1,0 1 0,0 0 1,0 0-1,0-1 1,0 1-1,0 0 1,0 0-1,0-1 0,0 1 1,0 0-1,0 0 1,0-1-1,0 1 1,1 0-1,-1 0 0,0-1 1,0 1-1,0 0 1,0 0-1,1 0 1,-1-1-1,0 1 0,0 0 1,0 0-1,1 0 1,-1 0-1,0 0 0,0 0 1,0-1-1,1 1 1,-1 0-1,0 0 1,1 0-1,5-6-3,-3 4 1,0-1 1,-1 1 0,1 0 0,0 0 0,0 0 0,0 0-1,1 0 1,3-1 0,18-8-34,-19 8 28,-1 1 36,14-3-25,-14 4 37,-13 3-43,-10 4-3,0 0 0,1 1 0,-19 11 0,27-12 1,0-1 1,0 1 0,1 0-1,0 1 1,1-1 0,-1 2-1,1-1 1,-10 14 0,12-12 8,1 0 0,-1 0 1,1 0-1,1 0 0,0 1 1,0-1-1,1 1 0,0 0 1,0 0-1,1 0 0,1 0 0,0 11 1,1-9 13,0 1 0,1-1 0,0 0-1,1 0 1,0 1 0,1-2 0,0 1 0,1 0 0,8 13 0,-2-6 2,-4-7-8,0 0 1,1 0-1,0-1 0,0 0 1,20 19-1,22 7-397,-50-37 352,1 0 0,-1 1 0,0-1 0,1 0 0,-1 0 0,1 0 0,-1 1 0,0-1 0,1 0 0,-1 0 0,1 0 0,-1 0 0,0 0-1,1 0 1,-1 0 0,1 0 0,-1 0 0,1 0 0,-1 0 0,0 0 0,1 0 0,-1 0 0,1-1 0,-1 1 0,0 0 0,1 0 0,-1 0 0,1-1 0,6-2-341,0 0 0,0 0 0,-1-1-1,1 0 1,-1 0 0,0-1 0,0 0-1,0 0 1,7-9 0,17-31-1922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4380,'0'0'7037,"37"-11"-7705,-8 19-5541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4340,'0'0'1193,"34"42"135,9-10-168,9-16-256,-1-3-100,6-10-132,3-11-280,-3-3-164,-5-2-132,5-8-8,-14-3-104,2-5-344,-10 1-704,2-29-3216,-14 16 1735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5.446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52 38 1484,'0'0'6888,"5"5"-6666,18 14-35,-19-16-109,0 0 0,0-1 0,0 0 1,1 0-1,-1 0 0,0 0 0,1-1 1,-1 1-1,1-1 0,0 0 0,8 0 0,-8 0-86,17 3 140,0 0 0,0-2 0,1-1 0,32-2 0,2 0 267,-24 1-323,13-1-18,63 8 1,-102-6-54,24 2 32,27-2-9,66-2 190,-67-5 35,-51 5-221,25-2 146,151 0-108,-179 3-64,1 1 0,-1-1 0,0 0 1,0-1-1,0 1 0,1-1 0,4-1 0,16-4 43,14-2-15,16-6 7,-49 13-23,-3 1-16,0 0 1,0-1-1,0 1 1,0 0-1,0-1 0,0 1 1,0-1-1,0 0 1,0 0-1,0 0 0,2-1 1,1-1 3,1 1 22,-1 0-12,0-1-13,20-6 26,5 2-26,12 0-7,25-1-30,-55 7 23,13 1 16,-13 0 27,11-3-21,-17 3 573,-21-3-605,13 2 20,1 1 1,-1-1 0,0 1 0,1 0 0,-1-1 0,0 1 0,1 0 0,-1 0-1,0 0 1,1 0 0,-1 0 0,0 1 0,1-1 0,-1 0 0,-1 1-1,-74 13 0,-71 11 9,144-25-11,1 0 1,-1 0-1,1 1 0,0-1 1,-1 1-1,1 0 0,-6 2 1,-25 5 27,-18 1-12,41-6-11,-22 5-3,-1-2 0,0-1 0,-39 0 0,14-5 1,34 1-2,-36 5 7,18-4 0,36-1-8,-21 2-12,-14-2 10,34 1 7,-2-1-1,-49-2-11,32-1 1,-99 4 10,84-2-2,-7 0-18,42 0 22,-24 1 3,-73 10-47,98-10 51,0 0-24,-53 9 4,53-10 28,-1 1-20,-17 2 9,17-2-2,-12 4-17,15-3 11,-1-1 0,0 0-7,-14 5 8,14-5-12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1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7709,'0'0'696,"8"32"1628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8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863 233 2156,'0'0'1796,"-6"-7"-1617,-17-19-40,18 19-1,-4-2-68,-16-11-11,6 7 56,11 7-65,4 2-7,0 1-1,-1 0 1,1 0 0,-1 1-1,-8-4 1,-30-15 139,0 2-154,34 15-27,6 2 0,-1 1-1,0-1 1,1 1 0,-1 0-1,0 0 1,0 0 0,0 0-1,-6 0 1,-39-6 87,-189-26 358,90 22 176,72 2-375,69 8-50,0 1-21,-22-3-20,22 3 234,1-1-160,-19-2-87,19 2 749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3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 197 2184,'0'0'4553,"-7"-1"-4380,-89-17 1052,90 16-1026,0-1-16,-19-7-31,19 7 164,-1 0-230,-1 0-58,4 1-19,0 0-1,-1 0 0,1 1 1,0-1-1,-9 0 1,-24-6 30,-1 0-52,-7 4 6,0 1-1,0 3 0,-1 1 1,1 3-1,1 1 0,-70 18 1,-32 19 4,132-37-9,0 0 0,-19 11 0,24-11 33,6-4-20,0 0 0,0 0 0,0 1 0,0-1 0,1 1 1,-1 0-1,1-1 0,-1 1 0,1 0 0,-4 4 0,0 0-8,2-3 4,0 0 0,0 1-1,1-1 1,-1 1 0,0 0 0,-5 7-1,0 2 14,-28 28 5,23-25 15,0 1 1,2 0 0,0 1-1,0 0 1,2 1 0,0 1 0,1-1-1,1 1 1,-8 33 0,10-25 204,6-15-27,2 10-63,-1-12-66,0 0 0,1 0 1,0-1-1,0 1 0,1-1 0,1 1 0,0-1 0,7 13 1,9 10 117,37 48 1,-47-70-127,-1 0-1,2 0 1,-1-1-1,1-1 1,1 1-1,0-2 1,0 0-1,15 7 1,-11-7-26,1-2-1,0 0 1,1-1 0,-1 0 0,1-2-1,0 0 1,0-1 0,0-1 0,0 0 0,0-1-1,0-2 1,0 0 0,0 0 0,-1-2 0,1 0-1,25-10 1,39-29 350,-77 40-360,1 0-1,-1 0 1,0 0 0,0-1 0,0 0 0,6-6 0,-2 2-4,-8 7-28,0 0 1,1 0-1,-1 0 0,0 0 0,0 0 1,0 0-1,0 0 0,0 0 0,-1 0 1,1 0-1,0-1 0,0-1 0,10-17 4,-1-1 0,-1 0 0,-1 0 0,-1-1 0,-1-1 0,0 1 0,-2-1 1,2-36-1,-13-59 6,1 57 2,5 55 3,-4-12-49,3 13 35,0 1 34,2-2-41,0-16-9,0 16 28,-1 1-25,-3-23 6,3-7 5,1-29-14,0 58 4,0 1 22,1 0-6,0 4-5,-1-1 1,0 1-1,1-1 0,-1 1 1,0-1-1,0 1 1,0-1-1,0 0 0,0 1 1,-1-1-1,1 1 1,0 0-1,-1-1 0,1 1 1,-1-1-1,-1-2 1,0 0-7,-1 0 0,1-1 0,0 1 0,1-1 1,-1 0-1,1 1 0,0-1 0,-1-5 1,-5-9-23,4 15 30,2 2-3,0 1-1,0-1 0,0 1 0,0-1 1,0 1-1,0-1 0,1 0 0,-1 1 1,1-1-1,-1 0 0,1 0 0,0 1 1,-1-4-1,-2-20-14,-2 13 19,-10-11 8,13 20-13,0 0-1,0 1 1,0-1 0,1 0-1,0 0 1,-1 0-1,0-5 1,0 2-7,-1 0-4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41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1115 2556,'-41'4'491,"33"-3"2819,8-8-3024,0-21-11,0 27-262,0 1 1,0-1-1,0 0 1,0 0-1,1 1 0,-1-1 1,0 0-1,0 0 1,0 1-1,1-1 1,-1 0-1,0 1 0,1-1 1,-1 0-1,0 1 1,1-1-1,-1 1 0,1-1 1,-1 1-1,1-1 1,-1 1-1,1-1 1,0 0-1,25-23 179,0 1 1,1 1-1,1 1 0,1 1 1,37-18-1,176-77 832,470-138 420,-623 225-1350,226-60 140,-209 61-220,248-56 111,-119 31-48,215-55 356,278-36-11,-446 123-433,-247 19 14,6-1-28,93 1 51,-42 5-57,119 8 82,112 42-82,-71-10 71,112 15-46,-258-40-23,261 71 73,-312-75-34,170 63-4,-180-60 3,111 49 2,-18 2-16,-85-41-12,-12-2 17,7 5 16,6 3-34,-7-3 22,0 7 10,-5-2-14,-40-34 1,124 95 18,-112-87-10,24 19-1,-26-19-9,0-1-1,0 0 1,17 8-1,64 38-9,-49-30 30,-26-17-19,21 12-3,4 6-35,-14-7 54,-22-15 2,0 0-22,22 14 11,-22-14 0,1 0-13,22 12 20,-22-12-19,-1-1 2,21 11-5,-21-10 42,-7-14-492,-3-36 160,-15-75 0,3 32 115,1-39 79,13 122 108,5 15-49,6 17 84,0 0 0,8 39 0,-12-50 65,87 162 225,-69-132-229,-20-37-33,-1-2-53,10 19-16,-9-19 635,-13-1-640,-7 5 10,0-1 1,-1-1-1,0-1 0,0 0 1,-36 8-1,-22-3-3,-1-4 0,-99-1 0,145-7-13,22 0-36,1 0-478,-22 0 108,22 0-19,-1-2-2595,-1-1 2518,5 2 190,1 0 0,0 0 0,-1 0 0,1 0-1,0 1 1,-1-1 0,1 1 0,-4 0-1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45.08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1 104 2008,'0'0'4898,"8"0"-4630,167-28 747,-39 4-703,29-5-199,-63 10-98,-94 18 49,10 0-61,-14 0 1,-1 1 0,1 0 0,-1 0 0,1 0 0,-1 1 1,1-1-1,6 2 0,18 4-2,-21-5-2,2 1-11,25 3 48,-30-4-39,0 0 0,0-1 1,0 1-1,1-1 0,-1 0 0,7-1 1,-3 0 12,0 1 10,0-1-54,2 0-12,6-1 78,1 1-2800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14:4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25 1824,'0'0'4891,"-7"-1"-4853,-36-7-43,-1 0 104,-6 4-181,7 1 120,0 3-30,34 0-12,-28 4-9,-12 5 6,-94 34 66,88-23-116,-73 41-12,73-34 125,-108 71 71,131-78-54,-41 23 91,-40 22 467,109-61-601,0-1 0,-1 0-1,1-1 1,-1 1-1,0-1 1,-7 3 0,1-2 16,3 1 58,-1 2-64,-25 19 26,25-19 25,4 1-44,-18 20-35,17-21 30,3 3 121,-8 24 126,10-32-274,1 0 0,0 0 1,-1-1-1,1 1 0,0 0 1,0 0-1,-1 0 0,1 0 1,0 0-1,0 0 0,0 0 1,0 0-1,0 0 0,1 0 1,-1 1-1,9 47 200,-9-40-217,0-5 5,0-1 0,1 1-1,-1-1 1,1 1-1,0-1 1,0 0 0,0 1-1,0-1 1,3 6 0,17 40 111,1 9 86,-12-29 32,2 0-1,1 0 1,1-1 0,29 43 0,-35-59-218,-5-8-8,0-1 0,0 1 1,0 0-1,0-1 0,0 0 1,1 0-1,7 5 1,-2 0-6,11 8 73,1 0 0,1-2 1,0 0-1,0-1 1,37 14-1,-35-20-33,0-2 0,1 0 0,-1-2 1,1 0-1,-1-2 0,1-1 0,0-1 0,38-6 0,4-6 15,122-40-1,-52 1 42,-57 11 0,-65 33-100,22-12 2,-23 13 12,-10 6-5,0-1 0,0 0 1,0 0-1,-1 0 0,1 0 0,-1-1 0,1 1 0,4-6 0,36-29 24,-10 10 12,-18 11-12,-8 4-25,27-33 70,-6 13 82,-18 16-18,11-34 44,-9 5-113,-10 34-59,-2 6-3,-1 0 0,1-1-1,-1 0 1,0 1 0,0-1-1,0 1 1,-2-8 0,1 3-1,0 1-11,1 0 0,-2 1 0,1-1-1,-1 0 1,0 1 0,-1 0 0,0 0-1,-5-10 1,-14-20 20,15 26-17,3 6-3,1 1-1,-1 1 1,1-1 0,-1 0-1,-1 1 1,-8-7 0,3 1 5,-1-2-1,-1 2 0,-1 0 1,0 0-1,-23-13 1,13 10-12,-5-4 12,-1 1 1,-35-13-1,0 5 4,61 23-10,0-1 1,0 1 0,0 0 0,-1 0 0,1 0 0,0 1 0,-7-2 0,-15 0-22,-47-4 63,34 6-56,25-1 20,8 1-4,1 0 0,-1 0-1,1 1 1,-1-1 0,1 1-1,-6 2 1,-57 10 30,58-11-38,-1 0 1,1 1 0,-17 7-1,1-1 11,-58 18-300,51-15-297,24-10-617,-1 4-958,-39 20-771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3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0 723 4160,'0'0'1930,"0"-7"-1616,0-21-98,3 15 87,-1 6-204,1 1 0,1-1 0,-1 1 1,1 0-1,0 0 0,1 0 1,-1 1-1,1-1 0,10-7 0,-3 3 22,1 1 0,0 0-1,1 1 1,15-7 0,11-2 37,1 1 1,60-13-1,470-80 261,471 19-390,-529 81-43,-175 5 46,-31-5-76,190-2 930,-503 7-898,-28-16-67,0 2 0,-1 2 0,-41-13 0,6 1-79,-153-65-277,191 79 414,-1 2 1,-64-15-1,91 26 6,4 7 17,1-3 5,0-1 1,1 1-1,-1-1 1,1 1 0,-1-1-1,1 1 1,0 0 0,0-1-1,0 1 1,1-1 0,-1 1-1,1 0 1,-1-1-1,1 1 1,0-1 0,0 0-1,0 1 1,1 2 0,2 1 28,0-1 0,-1 0 0,2 1-1,-1-2 1,0 1 0,1 0 0,0-1 0,6 4 0,16 10 162,0-1-1,1-2 0,58 23 1,-32-18 29,76 15 0,-46-19 7,0-4 0,163 1 0,-241-13 704,-10 8-874,-19 24-18,0-2 0,-2 0 0,-40 38 0,-100 76 26,80-72-54,-192 141-2627,270-209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4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666 841 4604,'0'0'959,"-1"5"-205,-2 18 332,-1 31 1,3-33-810,0-1 1,-1 0 0,-9 34-1,3-32-190,0 0 0,-2-1 0,0 0 0,-2-1 0,0 0 0,-1 0 0,-1-2 0,-32 33 0,21-26-74,-1-2-1,-1-1 0,-1-1 0,-1-2 0,-41 22 0,60-36 53,0-1 0,-1 0 0,1 0 0,-1-1 0,-13 2 0,24-5-51,-1 0 1,0 0-1,1 0 1,-1 0-1,0 0 1,1 0 0,-1 0-1,0 0 1,0 0-1,1 0 1,-1 0-1,0-1 1,1 1 0,-1 0-1,1 0 1,-1-1-1,0 1 1,0-1-1,-5-2 2,1-1 0,-1 0-1,1 0 1,0-1 0,0 1-1,0-1 1,1 0 0,-1 0 0,1-1-1,1 1 1,-1-1 0,1 0-1,0 0 1,0 0 0,0 0-1,1-1 1,0 1 0,-2-12-1,-1-17-24,-3-42 0,4 22-3,-30-314-11,-20-196-82,21 360-3269,32 197 630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4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8225,'29'-29'1900,"0"74"-7913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4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32 7529,'-37'0'347,"43"5"-229,36 23-33,1-3-1,80 36 1,-33-17-28,15 11-5,-120-66-36,0 0 0,-26-25-1,-1-2-32,-11-4 455,-75-48 1,123 87-415,0 0 0,0 1 0,0-1 0,-1 1 0,1 0 0,-1 0 1,1 1-1,-1 0 0,0 0 0,0 0 0,1 1 0,-1-1 0,0 1 1,-6 1-1,5 1-14,1-1 0,0 1 0,0 0 0,0 1 0,0-1 0,0 1 0,0 0 0,1 1 0,-1 0 0,1-1 0,0 2 0,0-1 0,-5 6 0,-7 10 89,1 1 0,0 0 0,2 2 0,0-1 0,1 2 0,2-1 0,-13 37 0,-44 186 529,59-208-614,-21 90 113,7 1 0,-8 139 0,28-200-440,2-1 0,4 0 0,2 1-1,4-2 1,31 122 0,-16-110-1514,4-21-704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6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843 775 2940,'-4'12'57,"3"-9"-4,0 0 0,1 0 0,-1 0 1,0 0-1,1 0 0,0 0 0,-1 0 1,1 0-1,1 3 0,-1 29 671,9 63-1,2-58-492,-11-39-222,1 0 0,-1 0 0,1 0 0,-1 0-1,1 0 1,-1 0 0,1 0 0,-1 0 0,1 0 0,0 0 0,0 0-1,-1 0 1,3 1 0,25 28 164,-11-17-36,69 31 23,-72-40-20,15-2-53,-28-2-83,0 0 1,0 0 0,0 0-1,0 0 1,0 0-1,0 0 1,1 0 0,-1 0-1,0-1 1,0 1-1,0 0 1,0-1-1,0 1 1,1-1 0,9-4-2,-1-1 0,1 0 1,-1 0-1,0-1 1,-1 0-1,0 0 0,0-1 1,0-1-1,-1 1 1,13-18-1,-9 6 230,-2 0 0,0-1 1,-1 1-1,0-2 0,-2 1 0,-1-1 0,-1-1 1,0 1-1,2-45 0,-10 35 412,3 31-625,0 0-1,0 1 1,0-1 0,0 1 0,0-1 0,-1 1-1,1-1 1,0 1 0,0-1 0,0 1 0,-1-1-1,1 1 1,0 0 0,-1-1 0,1 1-1,0-1 1,-1 1 0,1 0 0,0-1 0,-1 1-1,1 0 1,-1-1 0,1 1 0,-1 0 0,-4-4 27,1 1 0,-1 0 1,1 1-1,-1-1 1,0 1-1,0 0 0,0 0 1,-1 1-1,1-1 0,-9 0 1,6 1-10,-1 1 1,0 0-1,1 0 1,-1 1-1,0 1 0,1-1 1,-11 4-1,-209 81 255,40-12-92,169-67-155,-10 3 179,-1-1 1,0-1-1,-43 5 0,64-12-177,0 0-1,1-1 1,-1 0-1,0-1 1,1 0-1,-1 0 1,0 0-1,1-2 1,-1 1-1,1-1 1,0 0-1,0 0 1,0-1-1,1 0 1,-1-1-1,-13-10 0,6 0-30,0 0-1,1 0 0,1-2 0,0 1 1,2-2-1,-15-26 0,-46-120-55,61 137 30,-84-270-34,47 134-1352,35 117-580,10 37-696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1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1669 1 6677,'-3'4'131,"-28"67"2734,28-62-2556,0-1 1,1 1 0,0 0 0,0 0-1,-1 18 1,3-26-298,0-1 1,1 1-1,-1 0 0,0 0 1,0 0-1,0 0 0,0-1 1,-1 1-1,1 0 0,0 0 1,0 0-1,0-1 0,-1 1 1,1 0-1,0 0 0,-1-1 1,1 1-1,-1 0 0,0 1 1,0-2-9,1 1 0,-1 0 0,1-1 0,-1 1 1,1 0-1,0-1 0,-1 1 0,1 0 1,0 0-1,0-1 0,0 1 0,-1 0 1,1 0-1,0-1 0,0 1 0,0 0 0,0 0 1,0 0-1,0-1 0,1 2 0,-1 15 45,0-16-49,0-1 0,0 0 0,0 1 0,0-1 0,0 1 0,-1-1 0,1 0 0,0 1 0,0-1 0,0 1 0,0-1 0,0 0 0,-1 1 0,1-1 0,0 0 1,0 1-1,0-1 0,-1 0 0,1 1 0,0-1 0,-1 0 0,1 0 0,0 1 0,-1-1 0,-7 7-7,0 0-1,-1 0 1,1-1 0,-1 0 0,0-1-1,-1 0 1,1 0 0,-1-1 0,0 0-1,0-1 1,-1 0 0,-13 2 0,9-3-33,-1-1 1,1 0 0,0-1-1,-1 0 1,1-2 0,-1 0-1,-29-7 1,15 0 287,0 2-1,-1 1 1,1 1 0,-1 2-1,-40 0 1,-151 17 887,23-1-948,-135-7-58,248-8-530,-153-25-1,232 26-619,-2-48-7447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6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34 5224,'-2'-5'567,"-7"-18"73,6 17-5,17 7-465,-1 0 0,0 1 0,1 0 1,-1 1-1,0 1 0,-1 0 0,1 1 0,0 0 0,-1 0 1,0 2-1,-1-1 0,1 2 0,-1-1 0,12 13 0,-15-13-100,0 0 0,0 1 0,-1 0-1,-1 0 1,1 1 0,-1 0 0,-1 0 0,1 0-1,-2 1 1,1-1 0,-1 1 0,-1 0 0,0 1-1,0-1 1,-1 0 0,0 1 0,-1-1 0,0 16-1,-3-11-23,0 1 0,-1-1 0,0 0 0,-2 0 0,1-1 0,-2 1 0,0-1 0,-1 0 0,-14 21 0,2-6-145,-2-1 1,-1-1-1,-31 30 0,15-20-918,-3-1 0,-1-2-1,-1-2 1,-2-2 0,-82 41 0,52-40-821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6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 5392,'14'45'905,"-14"8"-73,-14 8-216,-15 5-292,-8-5-168,-12 8-96,-16 0-4,-1-3-628,0-5-808,9-13-461,-9-6-83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0 3812,'6'10'276,"6"9"-109,-2 0 1,0 0-1,-2 1 0,0 1 1,-1-1-1,-1 1 1,-1 0-1,-1 1 1,-1-1-1,0 1 1,-2-1-1,0 1 0,-2 0 1,-4 26-1,0-21-103,-2 0-1,-1 0 0,-1-1 1,-1-1-1,-1 0 0,-18 30 1,3-14-37,-1-2 0,-56 63 1,59-78 11,-46 36 1,66-57-28,1 0 0,-1 0-1,0 0 1,0 0 0,0-1 0,0 0-1,-8 3 1,2-1-4,9-3-9,1-1 0,-1 0 0,1 1 0,-1-1 0,1 0 0,-1 1 0,0-1 0,1 0 0,-1 0 0,1 1 0,-1-1 0,0 0 0,1 0 0,-1 0 0,1 0 0,-1 0 0,0 0 0,1 0 0,-1 0 0,0 0 0,1 0 0,-2-1 0,-22-4-29,23 5 30,1 0-1,-1 0 1,1 0 0,-1-1 0,1 1 0,0 0 0,-1 0-1,1 0 1,-1 0 0,1-1 0,-1 1 0,1 0 0,0 0 0,-1-1-1,1 1 1,0 0 0,-1-1 0,1 1 0,0-1 0,-1 1 0,1 0-1,0-1 1,0 1 0,0-1 0,-1 1 0,1 0 0,0-1 0,0 1-1,0-1 1,0 1 0,0-1 0,-4-7-13,2 1 0,-1-1 0,1 1 1,0-1-1,0 0 0,1 0 0,0 0 0,1 0 0,0-16 0,2 12 17,1-1 1,0 1-1,0 0 0,1 0 0,7-12 0,-3 18 100,22-17 155,-29 23-246,-1-1 0,1 1 0,-1-1 0,1 1 0,-1 0-1,1-1 1,0 1 0,-1 0 0,1-1 0,-1 1 0,1 0-1,0-1 1,-1 1 0,1 0 0,0 0 0,-1 0 0,1 0-1,0 0 1,1 0 0,21 0 234,-23 0-238,0 0 1,1 0 0,-1 0-1,1 0 1,-1 0-1,1 0 1,-1 0 0,0 0-1,1 0 1,-1 0 0,1 1-1,-1-1 1,0 0-1,1 0 1,-1 0 0,1 1-1,-1-1 1,0 0-1,1 0 1,-1 1 0,0-1-1,0 0 1,1 1 0,-1-1-1,0 1 1,0-1-1,1 0 1,-1 1 0,0-1-1,0 0 1,0 1-1,0 0 1,5 7 45,0 0 0,-1 0 1,0 1-1,0-1 0,-1 1 0,-1 0 0,1 0 1,-1 0-1,-1 0 0,0 1 0,0-1 0,0 0 1,-2 1-1,1-1 0,-1 0 0,0 0 0,-3 10 1,-5 9-31,-1 0 0,-1 0 0,-2-1 1,-18 29-1,-71 97-1372,39-68-297,-6-6-373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7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6509,'0'0'436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7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0 6385,'-5'49'256,"5"4"68,0 8 260,0 8 24,0 2-100,-23 6-116,3 0-200,-26 8-116,3 2 0,-14-2-584,6-3-980,-15-5-785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7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 5629,'60'53'704,"-3"4"68,-6 5 184,1 7-252,-18 0-44,-5 9 96,-21 3-136,-31 6-256,-5 11-152,-29 3-88,-18 2-68,-2-5-100,-3 0-280,-8-18-952,8-6-772,8-16-889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9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1675 1952,'4'-2'201,"35"-18"259,1 2 1,1 2 0,1 1-1,0 2 1,70-12 0,232-14 512,-305 36-867,972-61 639,63-13-305,-325-33 65,0-22-236,739-109 147,-208 105-146,-1222 132-261,950-97 136,-717 58-65,406-113-1,-293 27 613,-396 127-456,-1-1-65,21-9-156,-21 9-246,-12-6-561,-18-26 400,7 17-103,-28-18 97,-70-42-1,78 60 320,-1 1 0,-1 3 0,-65-17 0,42 13 71,-22-3 9,44 9 90,30 9 1213,24 11-1102,102 52 338,202 73 0,-39-36 77,-204-74 3,-69-21 434,-7 6-948,-1 2-101,0 0-1,-1 0 1,0-1 0,-1 1-1,0-1 1,-1 1-1,1-1 1,-2 0-1,1-1 1,-1 1-1,-1-1 1,0 0-1,-10 12 1,-78 93-653,92-111 458,0 0-1,-1 0 0,1 1 0,1-1 0,-1 1 0,0 0 0,1-1 1,-1 1-1,1 0 0,0 0 0,-1 3 0,-1 3-423,3-9 526,-1 0 0,1 1-1,0-1 1,0 1 0,-1-1 0,1 1-1,0-1 1,0 1 0,0-1 0,-1 1-1,1-1 1,0 1 0,0 0 0,0-1-1,0 1 1,0-1 0,0 1 0,0-1-1,0 1 1,0-1 0,0 1 0,1-1-1,-1 1 1,0-1 0,0 1-1,1 0 1,11 34-2621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9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636 9 8069,'31'-5'2402,"-59"2"-2383,1 2 0,-1 2 0,0 0 0,-44 8 0,58-6-29,-1 1-1,1 0 1,0 1-1,0 1 1,0 0-1,1 1 1,0 0-1,0 1 1,1 0-1,-19 17 1,9-3-5,1 1 0,1 1 0,2 1 0,0 1 0,2 0 0,-23 48 0,8-2 9,-31 110-1,42-102-7,3 1 1,3 0-1,5 0 1,2 1-1,4 1 1,4-1-1,12 88 1,-2-106-116,31 104 0,-27-112-739,-14-52 554,0-1 1,0 1-1,0-1 1,0 1-1,1-1 1,-1 1-1,1-1 0,0 0 1,3 4-1,0 1-443,-1 0-1733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29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1 401 9009,'0'0'348,"45"-25"-332,21-4 8,20 5-4,8-9-8,9-8-52,11 1-64,3-10-624,-8-3-468,-1 0-564,-5 0-169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30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17 668 4348,'0'0'150,"11"1"-33,7-2-97,0 1-1,0-2 0,-1-1 1,1 0-1,-1-1 1,1-1-1,30-12 0,-25 6-8,0-1-1,0-1 0,-1-1 0,0-1 0,-1-1 0,28-27 0,-35 28 13,-1-1 0,0 0 0,-1 0 0,-1-1 0,-1-1-1,0 0 1,-1 0 0,12-38 0,-16 39 16,-1-1 0,0 0 1,-1 0-1,-1 0 0,-1 0 0,0-1 0,-2 1 0,0 0 1,-1 0-1,-5-23 0,7 40-22,0 0-1,-1 0 1,1 0 0,-1-1 0,1 1-1,-1 0 1,0 0 0,1 0 0,-1 0-1,0 0 1,0 0 0,0 0 0,-1-2 0,-8-7 51,1 1 1,-1 0-1,-1 0 1,-11-7 0,16 12-55,-1 0 0,1 1 1,-1 0-1,0 0 0,0 0 1,0 1-1,0 0 0,0 1 1,0 0-1,0 0 1,-9 0-1,2 1-5,-1 2-1,1 0 1,0 1 0,0 0-1,0 1 1,0 0 0,1 2 0,-1-1-1,1 1 1,0 1 0,1 1-1,0 0 1,0 0 0,-14 14 0,14-11-15,0 1 1,0 0 0,1 1 0,1 0 0,0 0-1,1 1 1,1 1 0,0-1 0,1 1 0,0 1 0,1-1-1,-4 20 1,8-21 20,0 0 0,1-1 0,1 1 0,0 0 0,1-1 0,1 1 1,0-1-1,0 1 0,2-1 0,-1 0 0,2 0 0,11 24 0,-2-9 193,2-1 0,1 0 1,1-1-1,32 35 0,175 162 1387,-34-38-661,-168-159-858,-1 1-1,-2 0 1,0 1 0,-2 2 0,16 31 0,-27-45-58,1 1 0,-2 0 0,0 0 0,-1 1 0,-1-1 1,0 1-1,-2 0 0,0 0 0,-1 0 0,0 1 0,-3 21 1,-1-27-74,0 1 1,-1-1 0,0 0-1,-1-1 1,0 1-1,-1-1 1,0 0 0,-1 0-1,-1-1 1,1 0 0,-13 13-1,11-14-261,1-2 0,-1 1 0,-1-1-1,0-1 1,0 1 0,0-2 0,-1 1 0,0-2-1,0 1 1,0-1 0,-1-1 0,-19 5 0,-32-3-2067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9421,'0'0'140,"31"24"252,3-16 4,18-11-260,5-13-172,9-5-1220,14-16-1392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49:30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12 9809,'7'4'231,"1"1"-214,1 1 0,-1 0 0,0 0 0,0 1 0,-1 0 0,0 0 0,0 1 0,-1 0 0,0 0 1,0 1-1,-1-1 0,8 17 0,10 29 1,-1 0 0,-3 2 0,21 100 0,5 182 117,-37 173-92,-34-248-2739,25-256 1107,-2-15-903,-61-241 465,26 94 1521,-109-404 1850,116 446 1470,-21-157 1,50 260-2671,1 0 0,1 1 0,0-1 1,0 0-1,1 0 0,0 0 0,3-12 0,-2 16-113,0 0 0,1 1 0,-1-1 0,1 0 0,1 1 0,-1 0-1,1 0 1,-1 0 0,2 0 0,-1 0 0,0 1 0,8-6 0,-4 4-19,1 1 0,-1 0 1,1 0-1,0 1 0,0 0 1,1 1-1,-1 0 1,1 0-1,-1 1 0,1 0 1,13 0-1,6 0 56,0 2-1,48 5 1,-19 4-23,-1 1 0,0 4 0,-1 1 1,-1 4-1,0 1 0,55 31 0,-90-42-29,0 2 0,-1 0 0,0 1 0,-1 1-1,-1 1 1,27 26 0,-42-37-12,1 0 0,-1 0 0,0 0 0,0 1 0,0-1 0,0 1 0,-1-1 0,0 1 0,1 0 0,-1-1 0,-1 1 0,1 0 0,0 0 0,-1 0 0,0 5 0,0-3 0,-1 0 0,0-1 1,-1 1-1,1-1 0,-1 1 0,0-1 0,0 1 0,-1-1 1,-3 7-1,-4 2-5,-1 0 1,0-1-1,0 0 0,-1-1 1,-27 21-1,18-18-14,0-1-1,-1 0 1,-1-2 0,0-1-1,0-1 1,-38 11-1,53-19-122,14-8-205,1-1 333,0 2 0,0-1-1,0 1 1,1 0 0,-1 0 0,1 1 0,0 0 0,1 0 0,-1 1 0,1 0 0,-1 0 0,1 1-1,0 1 1,0-1 0,0 1 0,0 1 0,10 0 0,6 1 18,1 1-1,0 2 1,-1 0-1,0 2 1,0 1 0,0 1-1,29 13 1,-12-1 56,-1 1 0,-2 2 0,47 36 0,-61-41 66,-1 2 0,-1 1 0,0 1 0,-2 1 0,18 25 1,-30-36-49,-1 0 1,-1 0-1,0 1 1,0 0 0,-2 0-1,0 0 1,0 1-1,-1 0 1,-1 0 0,0 0-1,-1 0 1,0 0-1,-1 18 1,-3-14-41,0-1 0,-1 0-1,-1 0 1,-1 0 0,0-1 0,-1 1-1,-1-1 1,0-1 0,-2 1 0,1-1-1,-2 0 1,-18 22 0,3-9-24,-1-1 0,-1-1 0,-1-1 0,-59 40 0,48-38-168,-2-3 1,-1-2 0,-1-1-1,-68 22 1,90-36-354,0-1 0,-1-1 0,0-1 1,1-1-1,-1 0 0,-1-2 0,1-1 0,0-1 1,0 0-1,0-2 0,-38-9 0,-8-15-2318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22.3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134 283 3644,'0'0'5702,"7"3"-5326,18 9 6,-19-9-62,2-4-74,-1 0-187,-3 1-40,1 0 1,-1-1 0,1 0 0,-1 0 0,0 0 0,1 0 0,-1-1-1,0 1 1,0-1 0,0 0 0,0-1 0,-1 1 0,1-1 0,0 1-1,4-6 1,7-8 25,-1-2-1,0 0 0,-1 0 0,-1-1 0,15-32 1,-25 44 64,1 0 0,-1 0 1,-1 0-1,1 0 0,0-15 1,-5 11 16,-8-13-52,10 24-72,1-1 0,0 0 0,-1 1 0,1-1 0,0 1-1,-1-1 1,1 0 0,-1 1 0,1-1 0,0 1 0,-1 0-1,1-1 1,-1 1 0,0-1 0,1 1 0,-1 0-1,1-1 1,-2 1 0,-4-4 4,0 0 0,-1 1 0,1 0 1,-1 0-1,1 1 0,-1 0 0,0 0 0,0 0 0,0 1 0,0 0 0,0 1 0,0-1 1,0 1-1,-1 1 0,1-1 0,0 1 0,-13 4 0,9-1 25,1 0-1,-1 1 1,1 1-1,0-1 1,1 2-1,0-1 1,0 1-1,0 1 1,1 0-1,0 0 1,-7 9-1,5-4 63,2 0-1,0 0 0,0 1 0,1 0 0,1 0 1,1 1-1,-6 19 0,4 2 112,1 1-1,1 0 1,3 0 0,0 0-1,3 0 1,5 38 0,8 16 379,46 165 1,5 21 8,-60-229-1037,-1 88-1,-4-96-2825,-4-47 1309,-1-4 1143,1 0 0,0 0 1,1 0-1,0-1 0,-2-17 1,0-30-1368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22.5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0 300 3960,'0'-6'954,"0"-25"3192,9 26-3208,176-97 1009,0 1-1688,-151 82-295,-27 16-238,1-3-467,26-15-758,-26 15-948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23.1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19 362 4656,'8'2'1397,"-1"1"-962,-4-1-265,0-1-1,0 0 1,0 0-1,0-1 1,0 1-1,0 0 1,0-1-1,0 0 1,0 0-1,0 0 1,3 0-1,19-3 302,-1 0-1,1-1 1,-1-2-1,26-9 1,-35 11-417,-11 2-36,1 1 0,-1-1 0,0 0 0,1 0 1,-1 0-1,0 0 0,-1-1 0,5-3 0,35-25 36,1-5-35,-43 36-20,0-1 0,0 0 1,0 0-1,0 0 0,0 0 0,0 0 0,0 0 1,0 0-1,0 0 0,-1-1 0,1 1 0,0 0 0,0-2 1,37-78-12,-38 81 12,0-1 0,1 1 1,-1-1-1,0 0 1,1 1-1,-1-1 0,0 1 1,0-1-1,0 0 0,0 0 1,0 1-1,1-1 0,-1 0 1,0 1-1,-1-1 0,1 0 1,0 1-1,0-1 1,0 0-1,0 1 0,-1-2 1,-22-74-22,23 75 19,-1 0 0,1 1 1,0-1-1,-1 0 0,1 0 0,-1 0 0,1 1 1,-1-1-1,1 0 0,-1 1 0,1-1 1,-1 0-1,0 1 0,1-1 0,-2 0 0,-5-5 4,1 1-1,-2 0 0,1 0 0,0 1 0,-1 0 0,0 0 1,0 1-1,0 0 0,0 0 0,-1 1 0,1 0 1,-16-2-1,-1 5-4,0 2-1,0 0 1,0 1 0,0 2 0,-33 12 0,43-11 4,-16 15 29,30-21-29,0-1-1,0 1 1,0 0-1,0-1 0,1 1 1,-1 0-1,0 0 1,0 0-1,1 0 1,-1 0-1,0 0 0,1 0 1,-2 1-1,2 0 1,-5 7 20,0 0 0,1 1 0,-5 14 0,8-20-3,0 0-1,0 0 1,1 0 0,-1 0-1,1 0 1,0 0 0,0 0-1,1 0 1,-1 0 0,1 0-1,0-1 1,0 1-1,0 0 1,2 5 0,4 3 42,-1-1 0,1-1 0,1 1 1,0-1-1,1 0 0,14 13 0,64 47 198,-76-62-217,98 71 430,44 33 183,-114-80-281,62 65 0,-95-91-315,-1 1 1,0-1-1,0 1 1,0 0-1,-1 0 1,0 0 0,-1 1-1,0-1 1,0 1-1,3 12 1,-5-14-39,-1-1 0,1 0-1,-1 1 1,0-1 0,0 1 0,-1-1 0,0 0 0,0 1 0,0-1 0,-1 0 0,1 0-1,-1 1 1,0-1 0,-1-1 0,1 1 0,-1 0 0,-3 4 0,-15 17 10,8-15 1,-11 2-45,-1 0 0,-45 16-1,61-26-53,0-1 0,0 1 0,-1-1 0,1-1-1,-1 0 1,1 0 0,-1-1 0,0 0 0,1-1-1,-1 0 1,1-1 0,-1 1 0,-9-4 0,10 1-139,0 0 1,-1 0 0,2-1 0,-1 0-1,0-1 1,1 0 0,0 0-1,1-1 1,-1 0 0,-10-12 0,8 5-1483,-16-26 0,1-5-662,5-1-132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24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1 292,'0'0'9266,"4"2"-8680,13 8 40,-13-8-13,-2-1-532,0 0 1,-1 0-1,1 1 0,-1-1 0,1 0 1,-1 1-1,0-1 0,0 1 0,1-1 1,-1 1-1,1 2 0,1 1 100,0-2-96,0 0 0,-1 0 0,1 0 0,-1 0 0,0 0 0,0 1 0,0-1 0,-1 1 0,2 4 0,3 7 63,92 235 1311,-53-125-1025,17 41 56,94 234 521,-94-232-270,-24-59-137,-36-104 312,-6-13-878,-5-12-116,1-1 0,1 0 0,1 0 1,1 0-1,1-1 0,-2-36 0,4 14-207,1-1 0,9-68 0,-4 85 179,1 0 0,1 1-1,2 0 1,0 0 0,13-27-1,-15 42 81,0 0-1,0 1 0,1 0 0,1 0 0,0 0 1,0 1-1,1 0 0,0 0 0,1 1 1,0 1-1,0-1 0,22-12 0,-27 18 27,1 1-1,0-1 1,0 1 0,0 0-1,0 1 1,0-1 0,0 1-1,0 0 1,0 1 0,1-1-1,-1 1 1,0 1-1,0-1 1,9 2 0,-7 1 0,1-1 0,-1 1 0,0 1 0,0-1 0,0 1 0,0 1 1,-1-1-1,0 1 0,10 9 0,-5-2 90,1 0-1,-2 1 1,0 1 0,0 0-1,-1 1 1,-1 0-1,0 0 1,-1 1 0,10 29-1,-12-25 200,0 1-1,-1 0 1,3 36-1,-7-46-119,-1 1 0,-1-1 1,0 1-1,0-1 0,-1 0 0,0 1 0,-1-1 0,-7 18 0,4-14-55,-1 0 0,-1 0 0,0-1 0,-1 0 0,-1 0 0,0-1 1,-22 23-1,5-13-91,-1 0 1,-1-2 0,0-1-1,-2-2 1,-59 27 0,81-42-181,0 0 0,0-1 1,-1 0-1,1 0 1,0-1-1,-1 0 0,1-1 1,-1 0-1,1-1 0,0 1 1,-17-5-1,19 3-42,1 0-1,-1-1 0,0 0 1,1 0-1,-1 0 1,1-1-1,0 0 1,0 0-1,1 0 0,-1-1 1,1 0-1,0 0 1,0 0-1,-5-8 1,-1-3-1347,2-1 1,0 0 0,-11-29 0,17 39 616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27.9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2560 546 2408,'5'-6'449,"11"-19"190,-11 19 293,-5-1 143,5-50 860,-8 47-1126,0 4-590,3 3-140,-1 1 0,0 0 0,0 0 0,0 0 0,0 0 0,-1 0 0,1 0 0,-1 0 0,1 0 0,-1 0 0,-3-2 0,-8-11 128,-2 2 0,0-1 0,0 2-1,-1 0 1,-1 1 0,-27-15 0,-44-10 151,0 4 1,-2 4-1,-95-17 1,-250-37 314,319 52-563,73 17-14,-1 3 0,-67-9 0,84 17-76,0 0 0,0 2 0,0 2 0,0 0 0,0 1 0,1 2 0,-1 1 0,-46 17 0,-114 62 167,-328 165 785,504-242-927,3-2-38,-67 60 22,29-13 2,17-14 27,19-26-48,1 1 0,1 1 0,0-1 0,1 1 0,0 1 0,-5 20 0,0 17 295,12-41-137,22 93 479,-14-90-398,-3-6-172,-1-4-25,-1 0 0,1 0 0,0 0 0,0 0 0,6 5 0,5 6 39,1-2 1,0 0-1,1 0 0,0-2 0,25 14 1,-13-12-23,0-1 0,1-1 1,1-1-1,0-2 0,0-2 1,50 7-1,348 30 465,-376-39-509,0-2 0,0-2 1,58-7-1,-48 0 22,399-52-74,-381 44 40,-31 6 0,0-2 0,74-24 0,-46 4 4,0-3 0,-2-4-1,-2-3 1,99-71 0,-135 81-7,-27 20-7,0-1 0,0-1 1,-1 0-1,0-1 0,-1 0 1,-1 0-1,0-1 0,-1 0 1,0 0-1,8-30 0,-13 37-9,-1-1-1,0 1 0,0 0 0,-1-1 0,0 1 0,-1-1 1,1 1-1,-1 0 0,-3-11 0,-1 1-15,-1 0 1,-8-18-1,13 31 21,-1 1-1,0-1 1,0 1-1,0-1 1,0 1 0,0 0-1,0 0 1,-1 0-1,-4-4 1,-4-4 2,2-1-1,5 7-8,0 0-1,-1 0 0,0 0 0,-8-6 0,6 3 3,3 4 8,0 0 0,0 1 0,0-1 0,0 1 0,0 0 0,-9-4 0,-10-7-10,-1 1 0,0 1 0,-1 1 0,0 1 0,-26-7 0,-190-15-135,131 20-8,68 9 139,-16-3-44,14 0-629,18 4 127,20 2-226,-32 7-10447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29.3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2061 40 3480,'-17'1'317,"-31"-3"1388,-62-10 389,-136-12 760,190 22-2417,1 2 0,-84 10-1,21 10-93,0 5 0,-224 78 0,246-64-277,2 3-1,2 5 1,-154 103-1,220-131 9,2 0 1,0 2-1,1 1 0,-25 29 0,34-33 0,1 0-1,1 0 1,0 2 0,2-1-1,0 1 1,-12 38-1,10-15 111,1 2 0,3-1 0,1 1 0,2 0 0,2 64 0,7-31 7,3-1-1,22 100 0,-20-138-71,2-1 0,1 0 0,2 0 1,2-2-1,1 0 0,2 0 0,1-2 0,2-1 0,1 0 0,2-2 0,1 0 1,1-2-1,1-1 0,49 36 0,-60-52-89,1-1 0,1-1 0,0-1 0,0-1 0,0 0 0,1-2 0,0 0 0,1-1 0,0-1 0,-1-1 0,29 1 0,12-4 21,0-2 0,93-16 0,-62 3-49,-2-5 0,0-3-1,-1-4 1,-2-4 0,145-74-1,-194 85 4,-1-2-1,-1-2 1,54-45-1,-68 48-6,0 0 0,-2-2-1,0 0 1,-2-1 0,0-1 0,14-28-1,-14 15-23,-1-1 0,-2-1 0,-2 0 0,-1-1 0,-3 0 0,8-66 0,-1-258-42,-16 332 78,1 3-25,-1 0-1,-1 0 1,-2 1-1,-1-1 1,-15-56-1,14 70 4,-1 0 1,-1 1-1,0 0 1,-1 1 0,0-1-1,-1 1 1,-1 1-1,0 0 1,-1 0-1,-1 1 1,0 1-1,0-1 1,-1 2-1,0 0 1,-1 1-1,0 0 1,-27-12-1,1 5-54,0 1-1,-1 3 0,-52-10 1,-124-7-3897,211 29 2292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30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1133 324 3112,'-10'0'718,"-152"-1"3460,139 1-3843,0 0 0,0 1 0,0 2-1,0 0 1,0 2 0,1 0 0,-1 2 0,1 0-1,1 1 1,-37 20 0,-6 10 36,1 3-1,3 2 1,-72 66-1,97-76-241,3 1-1,1 1 1,1 1-1,2 2 1,2 1-1,2 1 1,1 1-1,2 2 1,2 0-1,2 0 1,2 2-1,-12 53 1,17-47-15,2 0 0,2 0 0,2 0 0,3 1 0,2-1 0,2 1 0,2-1 0,3 0 1,1 0-1,32 93 0,-23-95 55,1 0 0,3-1 0,2-2 0,36 54 0,-30-58 88,2-3 0,2 0 0,1-2 0,2-2-1,81 59 1,-87-73-195,1-2-1,1-1 1,0-1-1,2-3 1,0 0-1,0-2 1,1-2-1,68 11 0,-49-16-62,0-2 0,-1-2 0,1-3 0,0-2 0,-1-2 0,1-3-1,-2-3 1,1-1 0,-2-3 0,0-2 0,-1-2 0,-1-3 0,-1-2-1,-1-2 1,-2-2 0,65-52 0,-36 18-411,125-140 0,-160 155 236,-2-1-1,-3-2 1,-1-2 0,30-65 0,-29 39 100,-3-1 0,-4-2 0,-4-1 0,16-94 0,-30 115 78,-2-1 0,-4 0 0,-2 0 0,-3-1 0,-2 1 0,-17-84 0,14 116-4,-2 0-1,-1 1 0,-1 0 1,-2 1-1,-28-50 0,26 56 1,-1 1 0,-1 0-1,-1 1 1,-1 1-1,-1 1 1,0 1-1,-29-21 1,5 10-14,-1 1 1,-1 3-1,-2 1 1,-91-32-1,56 30-25,-3 3-1,-93-12 1,88 24-36,-1 3 0,0 5 0,-173 16 1,41 19-4216,217-31 2457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35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4345 2053 2248,'-5'0'116,"-17"0"161,16 0 201,-1-1 139,-191-20 3455,88 13-2061,-169-36 0,-104-49-1333,246 57-463,20 7-124,-614-173 661,575 149-615,2-7-1,-235-127 0,51-33-70,18-23 116,186 139-73,-440-383 66,295 228-243,273 253-120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37.3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3272 2808 3564,'0'0'1001,"-5"-6"111,0 1-972,-5-7 897,0 0 0,-1 1 0,0 0 1,-1 1-1,-20-14 0,-122-70 260,-467-283-147,215 87-879,178 109-1,-304-185-1,354 251-93,143 89-123,0-2 0,-53-57 0,47 40-7,-3 2-1,-1 2 1,-2 2 0,-53-34-1,-55-38-51,138 101 3,-4-3 5,0 0 1,2-1 0,-30-28-1,11 2-2,25 22-1,1 0 1,1 0 0,0-1-1,2 0 1,-15-41 0,10 22-1,-21-63 4,26 70-7,-20-41 0,3 8-4,-28-52 10,35 79 10,4 13 8,10 18-20,2 2 11,1-1-22,-7-12-11,7 13 0,41 12-9526,6 3 6481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2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5853,'0'0'52,"71"-43"76,1 9-84,2 10-44,6 11-72,0 2-969,-14 6-639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39.4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7963 2859 4288,'0'0'3576,"-4"-6"-2862,-22-31 213,-117-153 854,106 153-1374,-2 2 0,-2 1-1,-86-54 1,96 67-353,-36-20 163,-2 2-1,-2 3 1,-117-41 0,-234-43 218,28 49-120,-33-7-183,-394-134-66,375 74-32,96 24 41,167 60-25,-147-38 148,-671-163-171,815 198-28,-63-17 25,-64-19-40,50 13 70,199 62-69,2-3 0,-77-37-1,98 34 51,-4-11-19,-44-43-68,51 45 55,15 13 6,9 6 3,-2 1 1,1 1-1,-2 0 1,-35-19-1,-6 4-28,-2 2 0,-62-16-1,56 24 13,-240-52-40,243 59 52,-113-33 0,140 31-21,8-3 16,-15-12 39,36 22-57,1-1-6,-22-23 7,-3 4 38,-13-7 8,37 26-50,0 3-24,-18-11 32,19 10 22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9:29:40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98 416 1604,'0'0'757,"-8"1"-193,-22 4 75,22-4 2132,2-1-1774,-26 0 3497,32 3-4376,0-1 1,0 1-1,-1 0 0,1-1 0,-1 1 0,0 0 0,-1 4 0,-3 9 37,3-2-9,1-1-1,1 1 1,0 0-1,1 0 1,0-1 0,6 22-1,28 79 510,-15-55-280,75 250 905,-86-277-1084,-1 1-1,-2-1 0,-1 1 0,1 57 1,-6-66-182,0-18 377,-2-15-370,-6-31-83,3-1 0,-1-54-1,1 8-36,-9-155-179,5 77 191,-30-171 0,19 221 81,19 108-18,0 2 27,-4-14-38,3 15-4,11 2 24,65-10 44,100-2 1,-28 4-49,466-64 54,-396 45-50,-200 27-559,18-2 1397,-11 3-9248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48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3140,'0'0'-668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49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1403 169 3368,'0'0'1080,"5"-6"237,19-22 6436,-17 34-7674,220 159 111,-193-137-216,-28-23 32,-8-4-31,0 0 22,0 1 0,0-1 0,1 0 0,-1 1 0,0-1 0,1 1 0,-3 2 0,-8 8 0,-18 1-28,17-12-127,2-4 51,0-1 1,0 0-1,-20-9 0,30 12 99,1 1 0,-1-1-1,0 1 1,1 0 0,-1-1 0,0 1-1,1-1 1,-1 1 0,1-1 0,-1 0-1,1 1 1,0-1 0,-1 0 0,1 1 0,-1-1-1,1 0 1,0 1 0,-1-2 0,-15-38-93,5-2 18,6 9 68,4 26 793,2 14-469,3 19 71,-4-25-366,0 0-1,0-1 1,0 1-1,0-1 1,0 1 0,0-1-1,0 1 1,0-1-1,0 1 1,0-1-1,0 1 1,0 0-1,0-1 1,0 1 0,-1-1-1,1 1 1,0-1-1,0 1 1,-1-1-1,1 1 1,0-1-1,-1 0 1,1 1-1,-1 0 1,1-1-7,-5 8 32,-1-1 0,1-1-1,-1 1 1,0-1 0,0 0 0,-1 0 0,0-1-1,-7 5 1,-6 0-19,1-1 0,-1-2 1,0 0-1,-27 6 0,-90 12-11,105-20 2,-36 5-1,-1-2 1,-70-2-1,112-6-21,0-2 0,0 0 0,1-2 0,-1-1 0,1-1 0,0-2 0,1 0 0,-30-14 0,46 17-7,0 0-1,0 0 1,0-1-1,1 0 0,0-1 1,0 0-1,0 0 1,1-1-1,0 1 1,0-2-1,-9-15 0,13 18 7,0 0 0,0 0 0,1 0 0,0 0 0,1-1 0,-1 1-1,1 0 1,0-1 0,0 1 0,1-1 0,0 1 0,0-1-1,1 1 1,0-1 0,0 1 0,0 0 0,1-1 0,0 1-1,4-10 1,-1 6 7,0 1 1,1 0-1,0 0 0,0 0 0,1 1 0,0 0 0,0 0 0,1 1 1,0 0-1,0 1 0,1-1 0,0 2 0,0-1 0,0 1 0,1 0 0,-1 1 1,1 0-1,0 1 0,1 0 0,-1 1 0,0 0 0,12-1 0,-15 2 5,0 1-1,0 0 0,-1 0 1,9 1-1,35 11-18,-44-11 14,0 1 1,-1 0-1,1 1 0,-1 0 1,7 4-1,-3 0 5,-2 0 0,1 1 0,-1 0 0,0 0 0,9 14 0,-16-21 1,1-1 0,-1 0 0,0 1 0,1-1 0,-1 1 0,0-1 0,0 0 0,0 1 0,1-1 0,-1 1 0,0-1 0,0 1-1,0-1 1,0 0 0,0 1 0,0-1 0,0 1 0,0-1 0,0 1 0,0-1 0,0 1 0,0-1 0,0 1 0,0-1 0,0 1 0,-1-1 0,1 0-1,0 1 1,0 0 0,-5 10 4,1 0 0,-1 0 0,-1 0-1,0 0 1,0-1 0,-1 0 0,0 0-1,-1-1 1,0 0 0,0 0 0,-1-1-1,0 0 1,-1-1 0,0 0 0,0 0-1,-17 8 1,-2-3-4,-1-1 0,1-1 0,-2-1-1,1-1 1,-1-2 0,-1-2 0,-49 2 0,43-6 0,0-2 1,0-1 0,1-2 0,-1-1-1,1-2 1,-36-14 0,-1-8 6,67 27 2,2 1-24,-50-27-2692,55 29 2528,-1-1 0,0 1 0,0-1 1,1 1-1,-1-1 0,0 1 0,1-1 0,-1 0 0,1 1 0,-1-1 1,1 0-1,-1 1 0,1-1 0,-1 0 0,1 0 0,-1-1 0,-18-35-3723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4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5861,'0'0'5815,"0"8"-5476,4 47-212,3 1 0,1-2 0,22 71 0,-4-10-105,6 15-384,6 37-4484,-29-106 1697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0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1112 719 3928,'-8'-9'422,"6"7"-256,0 0 0,0-1 0,1 1 0,-1 0 0,1 0 0,0-1-1,-1 1 1,1-1 0,0 1 0,1-1 0,-1 1 0,0-5 0,-28-105 2237,6 15-1122,-59-154-1,57 189-947,10 24-20,-24-45 0,26 58-255,10 19 0,7 12-64,27 30 3,-8-6 26,-1 0 0,-2 2 0,25 51-1,-14-19 234,48 113 659,-67-147-832,1 0-1,23 34 0,-19-33-3,0 0-1,18 50 0,-33-76-58,-1-1-9,1-1 0,-1 1 0,0-1 0,0 1 0,0 0 0,-1-1 0,1 1 0,-1 0 0,0-1 0,0 1 0,0 0 0,0-1 0,-1 1 0,1 0 0,-1-1-1,0 1 1,0 0 0,-3 5 0,-2 1-1,-1 1 0,0-1 0,-1 0-1,0-1 1,0 0 0,-1 0-1,0-1 1,-1 0 0,0 0 0,0-1-1,-1-1 1,1 0 0,-2 0-1,1-1 1,0 0 0,-13 3 0,11-5-9,-1 1 0,1-2 0,-1 0 0,1-1 0,-1 0 0,0-1 0,1-1 0,-1 0 0,1 0 0,-1-2 0,-24-7 0,18 3-6,1-1 0,0 0 0,1-2 0,0 0 0,0-1 0,1-1 0,-20-18 0,-36-38-17,41 33-16,3 3 10,22 25 28,4 1-116,-10-19 80,9 19 6,7 6 31,0 0 0,-1 0-1,1-1 1,0 1 0,-1-1 0,1 0-1,4-1 1,9-3-3,-8 4 3,-6 1-1,0-1 0,0 1 0,1 0 0,-1 0 0,0 0 0,0 0 1,0 0-1,0 0 0,0 1 0,0-1 0,0 1 0,1 0 1,-1-1-1,-1 1 0,4 2 0,24 14 26,-24-13 4,0 0-1,0 1 1,0 0-1,-1 0 1,0 0-1,0 0 1,0 1-1,-1 0 1,0-1-1,0 1 1,0 1-1,-1-1 1,0 0-1,0 0 1,0 1-1,-1 0 1,0-1-1,0 1 1,-1-1-1,0 9 1,0-5 40,-1 0 0,-1 0 0,1 0 0,-2-1 0,1 1 1,-1 0-1,-1-1 0,0 0 0,0 0 0,-1 0 0,0 0 0,0 0 0,-9 9 0,-7 6-46,-2-2-1,0 0 1,-1-2-1,-1-1 0,-37 22 1,20-16-542,-1-3 0,-84 31 1,101-43-432,-2-1 0,1-1 0,-1-1 0,0-2 0,0-1 0,-39 1 0,8-11-2507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1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2350 0 3916,'0'0'4145,"9"10"-3686,25 31-197,-21-20-59,-6-10-160,-4-6-21,0 0-1,0 1 1,-1-1-1,0 1 1,0 0-1,3 11 1,-2-9-6,-1-5-5,-1 1-1,0-1 0,0 0 0,0 0 0,0 0 0,-1 0 0,1 1 1,-1-1-1,0 4 0,-3 2-9,-13 26 47,13-26-19,-7-4-48,-28 17 32,28-17-38,2-4 53,-2 2-18,-23 1 348,27 4-57,-1 0-191,3-4-35,0 0 0,0 1 0,1 0 0,0 0 0,0 0 0,-3 5 0,-3 9 105,-1-1 0,2 1 0,-7 25 0,5-14-84,8-23-41,-1 0-11,-6 21-21,6-21 6,-4-6-54,-21 1-33,21-2-6,-1 1-50,-20 2 103,21-2-25,0 5 40,0 2 7,4-5-9,1 0 1,-1 0-1,0-1 0,0 1 1,0-1-1,0 0 0,0 0 0,-1 0 1,-6 3-1,3 1-4,4-4-11,0 0 0,0-1 1,0 1-1,0 0 0,0-1 1,0 0-1,0 1 1,0-1-1,0 0 0,-6 0 1,-26 8-194,35-9 194,-1 0 0,0 1 1,1-1-1,-1 0 1,0 0-1,0 0 0,1 0 1,-1 0-1,0 0 0,0 0 1,1 0-1,-1 0 1,0 0-1,0 0 0,1 0 1,-1 0-1,0-1 1,1 1-1,-1 0 0,0-1 1,-28-11-219,15 3 84,-29-32 16,14 15 117,-14-16 130,29 32 149,-17-4 152,30 13-390,1 1 0,-1 0 0,0-1 0,0 1 0,0 0 0,0-1 0,1 1 0,-1 0 0,0 0 0,0 0 0,0 0 0,0 0 0,0 0 0,0 0 0,0 0 0,0 0 0,1 0 0,-1 1 0,-1-1 0,-41 12 708,-75 30 0,4 1-148,-22-2-265,-2-6 1,-2-6-1,-1-5 1,-149 4-1,96-29 75,161-1-242,0-2 1,0-2-1,-58-17 1,79 19-133,0-1 0,0 0 1,1-1-1,0-1 0,0 0 1,0 0-1,1-1 0,0-1 1,0 1-1,1-2 0,1 1 0,-1-1 1,1 0-1,1-1 0,0 0 1,-8-16-1,1-5-83,2-1 1,1 1-1,1-2 0,-9-60 1,18 84-104,-1 1-133,0 0 1,1 0 0,0-1 0,0 1-1,1 0 1,1-1 0,-1 1 0,1 0-1,1 0 1,4-14 0,3-11-2333,-6 26-887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11489,'52'49'1088,"-4"-12"540,4 4-700,-15-13-856,-37-73-6264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1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1 160 9409,'28'-8'980,"24"-3"-80,10-2-364,13-3-184,10-5-224,10-3-32,8 0-184,-3 3-1224,11 0-2316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2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1655 26 3760,'0'0'924,"6"-4"200,19-14 19,-19 14 1331,-1 12-1487,4 9-757,-2 0 0,0 0 1,0 1-1,-2-1 0,0 1 0,-1 1 0,0-1 0,0 35 0,-3-26-171,-2 0 0,-1 0 0,-1 0 0,-1 0 0,-10 33 0,-12 12-27,18-60-48,1-4 14,-22 22 17,10-13-45,19-17 21,-1 1 0,1-1 0,-1 0 0,1 1 0,0-1 0,-1 0 0,1 1 0,-1-1 1,1 0-1,-1 1 0,1-1 0,-1 0 0,1 0 0,-1 0 0,1 0 0,-1 0 0,1 1 0,-1-1 0,1 0 0,-2 0 0,-20 2-312,21-2 308,1 0-1,-1 0 0,1 0 1,-1 0-1,1 0 1,-1 0-1,1 0 0,0 0 1,-1 0-1,1 0 1,-1-1-1,1 1 1,-1 0-1,1 0 0,0 0 1,-1 0-1,1-1 1,-1 1-1,1 0 0,0-1 1,-1 1-1,1 0 1,0 0-1,0-1 1,-1 1-1,1-1 0,0 1 1,0 0-1,-1-1 1,1 1-1,0-1 0,-10-12-173,1 0-1,0-1 0,1 0 1,0 0-1,2-1 1,-1 0-1,2 0 0,-7-29 1,2-3-39,-2-1 0,-29-75 0,40 123 227,1-1 0,0 1 0,0 0 0,0-1 0,-1 1 0,1-1 1,0 1-1,0 0 0,-1-1 0,1 1 0,0-1 0,-1 1 1,1 0-1,0 0 0,-1-1 0,1 1 0,-1 0 0,1 0 0,0-1 1,-1 1-1,1 0 0,-1 0 0,1 0 0,-1 0 0,0-1 1,-4 0 24,0-1 0,0 1 0,0 0 0,0 0 0,0 1 1,0 0-1,0 0 0,0 0 0,0 0 0,0 1 1,-8 1-1,2 1 67,1 1 0,0-1 1,0 2-1,1-1 0,-12 8 0,-9 9 267,0 1 1,-35 35-1,54-47-296,-57 58 474,-114 147 0,180-212-532,0 0 0,-1 0 0,1 0 0,-1 0 0,1-1-1,-1 1 1,0-1 0,-5 4 0,0-1 4,6-3-6,0 0 0,0 0 0,-1 0 1,1 0-1,0-1 0,-1 1 1,1-1-1,-1 1 0,0-1 0,1 0 1,-6 1-1,0 1 9,-5 0 19,-12-3-10,24 0-21,1 0-1,-1 0 0,1 0 1,-1 0-1,0 0 1,1 0-1,-1 0 0,0 0 1,1 0-1,-1-1 1,1 1-1,-1 0 0,1 0 1,-1-1-1,1 1 1,-1 0-1,1-1 0,-1 1 1,1-1-1,-1 1 1,1-1-1,-1 0 1,-9-8-13,2-1 0,-1 0 1,1 0-1,0-1 0,1 0 1,1-1-1,0 1 0,0-1 1,1-1-1,1 1 0,-5-18 0,-1-20-42,1-1-1,3-1 0,1-72 0,5 107 65,-1 0 0,-3-16-1,3 28-33,-4 15 90,-28 56 324,12-23-185,-2 0 0,-28 39 0,12-33-441,-4-2 0,-1-2 0,-2-2 1,-1-2-1,-3-2 0,-79 48 0,58-47-1866,5-10-957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1112 316 3116,'0'0'2638,"-2"-6"-2372,-10-28 329,12 27-284,0-38 293,0 2-323,1 35-232,-1 5-9,1-1 1,-1 1-1,0 0 1,0 0-1,0-1 0,0 1 1,-1 0-1,1 0 1,-3-6-1,-4-48 1775,7 51-810,3 1-1003,6-18-28,-9 23 26,0-1 1,1 1-1,-1-1 0,0 1 0,0-1 0,1 1 0,-1-1 0,0 1 0,1-1 1,-1 1-1,0-1 0,1 1 0,-1 0 0,0-1 0,1 1 0,-1 0 0,1-1 0,-1 1 1,1 0-1,-1 0 0,1 0 0,0-1 0,5-3-1,-3 2-1,0 0 1,0 0-1,0 1 0,0-1 1,0 1-1,0 0 0,0 0 1,5-1-1,4-3 11,-4 3-9,0-1 1,0 1-1,0 1 1,0-1 0,0 1-1,0 1 1,1 0-1,10 0 1,-14 0 212,-2 8 63,-1-3-233,-1 0 1,1 0-1,-1 0 1,0 0-1,0 1 1,-1-1-1,1 0 0,-1 0 1,0 1-1,-1-1 1,1 0-1,-1 0 1,0 1-1,0-1 1,-1 0-1,0 0 1,0 0-1,0 0 1,-5 8-1,-5 2-16,1-2-1,-2 1 0,0-2 1,0 0-1,-2 0 1,1-1-1,-30 16 0,0-4-60,-75 29-1,76-37-141,-52 11-1,94-25 147,-1-1-1,0 1 0,0-1 0,0 0 0,1 0 1,-1 1-1,0-1 0,0 0 0,0-1 0,0 1 1,0 0-1,1-1 0,-1 1 0,0 0 0,-2-2 1,-1 0-49,4 2 71,1 0 0,-1 0 0,1 0-1,-1 0 1,1 0 0,-1 0 0,1 0 0,-1 0-1,1-1 1,-1 1 0,1 0 0,-1 0 0,1-1 0,-1 1-1,1 0 1,-1-1 0,1 1 0,0 0 0,-1-1 0,1 1-1,0 0 1,-1-2 0,-2-1 1,0 0 1,0-1-1,1 1 0,-1-1 0,1 0 1,0 0-1,0 0 0,1 0 0,-1 0 1,1 0-1,0 0 0,0-1 0,0 1 0,0 0 1,1-1-1,0 1 0,0 0 0,0-1 1,0 1-1,1-1 0,0 1 0,2-8 1,6-22 10,13-35 0,-14 42 53,-7 20-41,1 1 711,-7 15-582,-14 22-97,-1-1 0,-1 0 0,-2-2 0,-1 0 0,-1-2 0,-43 35 0,48-45-62,-1-1-1,0-1 1,-1-1 0,-1-1-1,0 0 1,0-2 0,-1-1-1,0-1 1,-1-1-1,-38 6 1,57-17-169,-17-12 1,22 15 175,1 1 0,-1 0 1,1-1-1,-1 1 0,1-1 1,-1 1-1,1-1 0,-1 1 1,1-1-1,0 1 0,-1-1 1,1 1-1,0-1 0,-1 0 1,1 1-1,0-1 0,0 1 1,-1-1-1,1 0 0,0 1 1,0-1-1,0-1 0,-3-10-17,1 0-1,1 0 0,0 0 1,0 0-1,1-1 0,1 1 1,0 0-1,0 0 0,5-15 1,-4 13 10,-2 10 11,1 1 1,-1-1-1,1 1 0,0 0 0,0-1 0,2-5 0,7-15 1,-8 17 268,-2 14 60,-1 6-272,0 1 0,-1-1 0,-1 0 0,0 0 0,-1 0 0,0 0 0,-1 0 0,-10 20-1,-68 100-500,38-65-723,38-57 887,-11 19-1827,-29 34-1,17-29-773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3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8801,'28'-12'816,"6"-1"-172,12-3-68,-3 0-36,0 3-108,0 5-148,8 4-104,-8 8-64,-6 4-44,0 25-72,-22 4-84,-38 24-3460,-20-8 11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3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8961,'71'3'228,"9"-11"-44,0-13-120,15-6-64,-15-7-1096,5-14-1372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7661,'0'0'2336,"-6"48"-1796,-8 23-136,5 9-168,4 15-112,5 3-80,5 0-100,-5-5-1552,9-11-1816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1 4840,'0'0'697,"8"3"352,26 11-103,-33-13-905,0-1 0,0 0 0,0 1-1,0-1 1,0 1 0,0-1 0,0 1 0,0 0 0,0-1-1,-1 1 1,1 0 0,0 0 0,0 0 0,-1-1 0,1 1 0,-1 0-1,1 0 1,0 1 0,14 23 176,-1-1-1,-1 2 1,-2 0 0,15 44 0,-14-28-66,-10-24 9,-2 64 45,-2-69-157,-8 15 11,10-27-56,0 0-1,-1-1 1,1 1 0,0 0 0,0-1-1,-1 1 1,1 0 0,-1-1 0,1 1-1,-1 0 1,1-1 0,-1 1 0,1-1-1,-1 1 1,1-1 0,-1 1-1,0-1 1,0 1 0,-10 8 14,-1-1 0,1-1 0,-1 0 1,-1-1-1,1 0 0,-24 7 0,-2-4 90,23-7 30,1 1 0,0 1 0,0 0 0,0 1 0,0 0 0,1 1-1,-1 1 1,-22 15 0,-21 28 421,3 2 0,-88 110 0,49-53-375,50-60-227,-82 88 249,100-113-500,0-2 0,-2 0 0,-39 25 0,54-41-390,1 0-1,-23 9 1,-18-3-2526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4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1309 0 6433,'34'0'2132,"-19"40"-752,-30 18-444,-28 19-24,-28 18-352,-23 6-212,-23 10-120,-15-1-80,-11 4-64,-2 1-84,-10-5-480,4-12-964,5-5-1200,1-11-765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4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1 7025,'6'6'1340,"42"51"245,-2 2 0,71 125 0,-93-143-1306,-2 1 0,23 64 1,-40-90-240,0 0 1,-1 0 0,-1 0 0,0 0 0,-2 1 0,1-1 0,-2 1 0,0-1 0,-2 1-1,-4 28 1,-1-22-19,0-1-1,-2 1 0,0-2 0,-1 0 0,-2 0 0,0-1 1,-1 0-1,-1-1 0,-22 24 0,-3-2-243,-1-2 0,-84 61 0,84-72-692,0-2 1,-2-3-1,0 0 1,-2-3 0,0-2-1,-1-2 1,-74 17-1,30-18-2207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4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1019 107 4368,'41'24'1484,"-40"-24"-1393,0 1 0,0-1 1,0 1-1,0 0 0,-1-1 0,1 1 0,0 0 1,0 0-1,0-1 0,-1 1 0,1 0 1,0 0-1,-1 0 0,1 0 0,-1 0 0,1 1 1,12 25 604,-1 0 1,-1 0 0,-2 1 0,0 0-1,8 57 1,-11-34-174,-1 1-1,-5 92 1,-1-124-463,-1 0-1,-1 1 1,-1-1-1,0 0 1,-2-1-1,0 1 1,-1-1-1,-1 0 1,-1-1-1,0 0 1,-2 0-1,0-1 0,-17 21 1,4-13-45,0-2-1,-2 0 1,0-2 0,-1-1-1,-1-1 1,-1-1 0,-53 23-1,57-30 2,-2-1-1,1-2 0,-1 0 0,0-2 0,-1-1 0,1-1 0,-1-1 0,0-2 1,-48-3-1,57 0 26,1-2 1,0 0-1,1-1 1,-1 0-1,1-2 1,0 0 0,0-1-1,1-1 1,0 0-1,0-1 1,1-1-1,1 0 1,0-1-1,0-1 1,1 0 0,-15-19-1,9 5 49,0 0-1,2-1 0,1 0 1,1-1-1,2-1 1,1-1-1,1 0 1,-9-42-1,10 27 44,1-1-1,-4-80 1,13 107-126,0 1 1,2 0-1,0 0 0,1 0 1,1 0-1,0 0 0,2 1 1,0-1-1,14-27 0,4 5-1210,2 1-1,62-73 0,-71 99-1922,37-19-803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5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10061,'0'37'2572,"6"8"116,37-8-2564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5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1843 185 4336,'0'0'3237,"4"7"-2225,9 21-471,-4-9-205,0 1 0,-2-1 0,8 29 0,-13-41-307,-1 0 1,0 0-1,-1 0 0,1 0 1,-1 0-1,-1 0 0,1 0 1,-1 0-1,0 0 1,-1-1-1,0 1 0,0 0 1,0-1-1,-1 1 0,-3 6 1,-12 14-28,5-15 12,-6 1 4,-1 0 0,-1-2 0,-36 16 0,50-24-18,-1 0 1,0-1-1,1 1 0,-1-2 0,0 1 0,0-1 0,0 0 1,0-1-1,0 0 0,0 0 0,0-1 0,0 0 0,0 0 1,1-1-1,-12-3 0,18 5-1,1-1 1,-1 1-1,0 0 0,1-1 0,-1 1 1,0 0-1,1-1 0,-1 1 0,1-1 1,-1 1-1,1-1 0,-1 1 1,1-1-1,-1 0 0,1 1 0,0-1 1,-1 1-1,1-1 0,0 0 0,-1 0 1,-5-12-9,0 0 0,0 0 0,2 0 0,0-1-1,0 0 1,-3-22 0,5 14-1,1 0-1,0 0 1,2 0-1,2-22 1,10-32 10,31-104 0,-41 171 25,2-18 274,-10 33 12,-86 121 1006,9-11-319,66-95-771,-1-2-1,-1 0 1,-30 25 0,12-18-113,0-2-1,-1-2 1,-2-1-1,0-2 0,-1-1 1,-79 22-1,59-25-64,-1-2 1,0-3-1,-1-2 0,-80-2 0,101-5-43,0-3-1,0-2 1,0-1-1,1-2 0,0-1 1,0-3-1,1-1 1,0-2-1,-46-24 0,53 22-4,17 9-13,1 0 1,-1-2 0,1 0-1,-22-18 1,8 2-247,21 19-512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0 171 8813,'49'21'932,"11"-9"-232,6-12-292,5-12-256,23-17-68,15-12-376,8-12-1136,6-16-1396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3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5757,'51'3'1148,"-8"2"-60,-6 3 912,-3-5-316,-19 39-2964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6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1467 0 8365,'-58'53'1316,"-7"12"-144,-30 5-348,-13 11-296,-15 5-248,-14 0-168,-17 4-44,-6 0-68,-15 0-796,-19 8-2024,-3-5-1617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6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1143 5256,'6'1'1017,"0"0"-636,26 5 948,-17-5 2622,-25 0-3935,-1 0 1,0-1 0,0 0-1,1-1 1,-1 0 0,0-1-1,-16-5 1,-4-2 9,30 9-26,1-1 0,-1 1 0,0 0 0,1 0 0,-1-1-1,0 1 1,1 0 0,-1-1 0,1 1 0,-1-1 0,1 1 0,-1 0 0,0-1-1,1 0 1,0 1 0,-1-1 0,1 1 0,-1-1 0,1 1 0,0-1 0,-1 0-1,-5-8 0,1 1-1,0-1 1,1 0-1,-1 0 0,2 0 1,-1-1-1,1 1 1,1-1-1,0 0 0,0 0 1,1 1-1,0-1 1,0 0-1,2-14 0,2 11-2,0 1-1,1-1 1,0 1-1,1 0 0,1 0 1,0 1-1,0-1 1,1 1-1,0 1 0,1-1 1,0 1-1,1 1 1,0-1-1,1 2 1,0-1-1,21-13 0,-17 13 7,0 0-1,1 1 1,0 1-1,0 0 1,1 1-1,0 1 0,0 0 1,0 2-1,0-1 1,1 2-1,0 0 1,29 1-1,-29 3 0,-1 0 0,1 1 0,-1 1 0,1 0 0,-1 1 0,-1 1 1,1 0-1,-1 1 0,22 14 0,-36-20 1,0-1 1,-1 1-1,1-1 1,0 1-1,-1 0 1,1-1-1,0 1 1,-1-1-1,1 1 1,-1 0-1,1 0 1,-1-1 0,1 1-1,-1 0 1,0 0-1,1 0 1,-1 1-1,1-1 0,2 4 6,-1 1-1,0-1 1,0 1-1,0 0 1,-1-1-1,1 1 1,-2 0-1,1 0 1,0 0-1,-1-1 1,0 1-1,-1 0 1,-1 11-1,-3-6 5,0 0-1,-1 0 1,0 0-1,0-1 1,-1 0-1,-1-1 1,0 1-1,0-2 1,-1 1-1,0-1 1,0 0-1,-18 11 1,-7 2 78,0-1 1,-55 23-1,56-29 163,-62 17-1,77-27-111,0 0 0,0-2 0,-1 0 0,1-1-1,-24-1 1,36-1-108,1 1 0,-1-1-1,0 0 1,1-1 0,-1 1-1,1-1 1,0 0 0,-1 0 0,1-1-1,0 1 1,-5-5 0,4 3-10,1-1 0,0 0 0,0-1 0,0 1 0,1-1 1,-1 0-1,2 0 0,-7-11 0,2-1-10,1 1-1,1-1 1,0 0-1,2 0 1,0-1-1,-3-36 1,6-120-21,2 127 8,19-222 15,0-34-659,-20 290 36,-1 1 1,-1 0-1,0 0 0,0 0 0,-9-24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991 0 7841,'-42'90'1136,"-16"13"-184,-22 6-216,-8 2-276,-6 3-204,-6-3-100,-9-5-76,1-8-112,-1 0-980,6-12-1500,3-9-889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7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505 571 7429,'-4'9'931,"-11"26"-125,14-33-731,-1 0 1,1 0-1,0 1 0,0-1 0,1 0 1,-1 0-1,0 1 0,1-1 0,-1 0 1,1 1-1,0-1 0,0 5 0,0-4-17,0-1-1,0 1 0,0 0 0,0-1 0,-1 1 1,1 0-1,-1-1 0,0 1 0,1-1 1,-1 1-1,-2 2 0,-10 33 266,12-36-301,0 0 0,1 0-1,-1 0 1,0 0 0,-1 0 0,1-1 0,0 1 0,-3 3 0,-31 35 85,-65 58 1,80-85-48,-85 34 576,102-46-574,1 0-1,-1 1 1,1-2 0,-1 1 0,0 0-1,0 0 1,1-1 0,-1 0 0,0 1-1,0-1 1,-4 0 0,0-1 63,-1 2 172,0-9-92,-1 0-172,1-1 1,0 0-1,0-1 0,1 1 1,0-1-1,1-1 0,0 1 1,-5-15-1,1-10-14,1-1 0,1-1 1,-3-68-1,6 54-25,-6-378-379,12 293-4906,-1 127 1910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5885,'49'19'1528,"11"-11"-8,-12-8-412,4 0-464,8-3-328,-17-5-156,0 0-152,-6 3-688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1074 1 5705,'0'0'905,"3"8"-112,3 17-442,-1 1 1,-1 0 0,0 45-1,-6 89 677,1-145-939,1 1-32,-2 51 121,-2 0-1,-20 95 1,20-142-174,-1 0 1,-2-1-1,0 0 1,0 0-1,-2-1 1,0 0-1,-1 0 1,-1-1-1,-1-1 1,0 0-1,-1 0 1,-24 21-1,27-28-9,-1 0 0,0 0 0,-1-2 0,0 1 0,0-2-1,-1 1 1,1-2 0,-1 0 0,-1 0 0,-24 5 0,32-10 7,1 1 0,-1-1 1,0 0-1,1 0 0,-1 0 1,0-1-1,-5-1 0,8 1-2,0 1 0,-1-1 0,1 0 0,0-1-1,0 1 1,0-1 0,0 1 0,1-1 0,-1 0 0,0 0-1,1 0 1,-1 0 0,1-1 0,-3-2 0,2 0-5,0-1 0,0 1 1,1-1-1,-1 0 1,1 0-1,1 0 1,-1 0-1,1 0 0,0 0 1,0-1-1,1 1 1,0 0-1,0 0 0,0-1 1,1 1-1,0 0 1,2-8-1,0 2 0,0 1 1,1 0-1,0-1 0,1 1 0,1 1 1,-1-1-1,2 1 0,10-14 0,-10 15 14,0 0 0,1 0 0,0 1 0,1 0 0,0 1 0,16-12 0,-20 17-4,0-1 1,0 1 0,0 0-1,0 0 1,0 1-1,11-2 1,-8 2 30,0 1-1,1 1 1,-1-1 0,0 2 0,0-1 0,0 1 0,0 0 0,13 5 0,-20-6-18,0-1-1,-1 0 1,1 0 0,-1 1 0,1-1-1,0 1 1,-1-1 0,1 0-1,-1 1 1,1-1 0,-1 1 0,1-1-1,-1 1 1,1 0 0,-1-1-1,0 1 1,1-1 0,-1 1 0,0 0-1,1 1 1,3 6 66,-1 0 0,0 0 0,0 1 0,-1-1 0,0 1 0,0 0 0,-1 0 0,0-1 0,-1 1 0,1 0 1,-2 0-1,0 0 0,0 0 0,0-1 0,-1 1 0,0 0 0,-7 15 0,-2 0 38,-2-1 0,0-1 0,-1-1 1,-1 0-1,-1 0 0,-20 19 0,-118 101 132,87-87-234,-2-3 0,-2-3 0,-91 46 0,144-85-264,-1 0 0,1-1 0,-2-2 0,1 0 1,-1 0-1,0-2 0,0-1 0,0 0 1,0-1-1,-26-2 0,45 0 158,1 0 1,-1 0-1,1 0 1,-1 0-1,0 0 0,1 0 1,-1 0-1,1 0 0,-1 0 1,1-1-1,-1 1 1,0 0-1,1 0 0,-1-1 1,1 1-1,-1 0 1,1-1-1,-1 1 0,1 0 1,0-1-1,-1 1 0,1-1 1,-1 1-1,1-1 1,0 1-1,-1-1 0,1 1 1,0-2-1,-29-38-3244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8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2009 0 4872,'0'0'660,"-5"7"262,1-1-768,-1 1 0,1-1 0,1 1 0,-1 0 0,1 0 0,0 0 0,1 0 0,0 1 0,0-1 1,0 0-1,1 1 0,0 0 0,1-1 0,0 10 0,7 33 693,16 55 1,1 11 314,-22-105-1095,-2-1 0,1 1-1,-1 0 1,-1 0 0,0 0-1,-1 0 1,0-1-1,0 1 1,-1 0 0,-1-1-1,1 0 1,-2 0 0,0 0-1,0 0 1,0-1 0,-1 0-1,-1 0 1,-13 14-1,-2-1-31,0-2-1,-2 0 0,-1-2 0,0-1 0,-37 19 0,-18 6 78,-1-4-1,-148 46 1,-183 24 417,-9-39-226,-4-33-229,387-34-65,-21 4-831,54-7 428,3 1 126,0 0-1,1 0 1,-1 0-1,0 0 1,0 0-1,1 0 1,-1 0-1,0 1 1,0-1-1,1 1 0,-4 0 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1:5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1951 1 3284,'0'12'323,"-1"0"-1,0 0 0,-1 0 0,0 0 1,-1-1-1,-8 23 0,-2-6 352,-22 35-1,15-29-253,-230 367 2140,190-318-2402,-3-4-1,-120 117 1,143-159-118,-2-1-1,-88 57 1,122-88-50,1-1 0,-1 1 0,0-1 0,-1-1 0,1 0 0,0 0 1,-1-1-1,0 0 0,0 0 0,1-1 0,-1 0 0,0-1 0,0 0 0,-13-1 0,21 1 0,1 0 0,-1 0-1,0-1 1,1 1-1,-1 0 1,1 0 0,-1-1-1,0 1 1,1 0 0,-1-1-1,1 1 1,-1 0-1,1-1 1,-1 1 0,1-1-1,-1 1 1,1-1-1,0 1 1,-1-1 0,1 1-1,0-1 1,-1 0 0,-9-14-100,1 0 0,0 0 1,1-1-1,0 0 0,2-1 1,-7-24-1,-21-117-311,9 32 319,3 38 303,20 83 148,0 10 236,-12 27 190,-13 27 207,12-35-784,-2-1 1,-1-1-1,0 0 0,-2-1 1,0-1-1,-1-1 0,-1-1 1,-1-1-1,-30 16 0,-13 4-105,-2-2 1,-84 28-1,118-50-284,0-1 0,0-2 0,-64 11 1,91-20-1105,2-2-1091,-24-2-1209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459 932 4296,'7'2'1000,"21"3"66,-27-5-1028,0 0 1,-1 0-1,1 0 0,-1 0 0,1 0 1,-1 1-1,1-1 0,-1 0 1,1 0-1,-1 0 0,1 1 0,-1-1 1,1 0-1,-1 1 0,1-1 1,-1 0-1,1 1 0,-1-1 1,0 1-1,1-1 0,-1 1 0,0-1 1,1 1-1,-1 0 0,7 9 100,-1 0 1,0 0-1,-1 1 0,0 0 0,-1 0 0,0 0 0,-1 0 0,0 1 0,-1-1 0,0 1 0,-1 0 1,0-1-1,-1 1 0,0 0 0,-1 0 0,0 0 0,-1-1 0,-1 1 0,1-1 0,-2 1 0,1-1 1,-7 11-1,7-17-127,0 1 1,0-1-1,0 0 1,-8 8 0,-3-1-49,0-1 1,-28 18-1,30-25-171,-13-4-111,19 0-46,2-9 21,1 1 310,1 1 0,0-1 0,0 1 0,0-1 0,1 0 0,0 0 0,1 0 0,0 0 0,0 0 0,2-9 0,0 1-87,1 1 0,1 0 0,1 1 0,11-27-1,1 7-81,2 0 0,2 1 0,33-42-1,-49 68 270,3 3 124,20-12 310,-21 12 95,0 8-19,22 8-44,-28-11-507,-1-1-1,1 0 0,0 0 0,-1 1 1,1-1-1,-1 0 0,1 1 1,-1-1-1,1 0 0,-1 1 1,1-1-1,-1 1 0,1-1 1,-1 1-1,1-1 0,-1 1 0,0 0 1,1-1-1,-1 1 0,0-1 1,0 1-1,1 0 0,-1 0 1,3 6 55,0 0 1,-1 0-1,1 0 1,-2 0-1,1 1 1,-1-1-1,0 1 1,0-1 0,-1 1-1,0-1 1,-1 1-1,1-1 1,-2 0-1,1 1 1,-3 9-1,-1-6-42,0 0 0,-1-1 0,0 1 0,-1-1 0,1-1 0,-2 1 0,0-1 0,0 0 0,0-1 0,-1 0 0,0 0 0,-1-1 0,0 0 0,-16 8 0,3-3-6,-1-1 0,0-1 0,-1-1 0,0-1 0,-41 7 0,54-13 35,0-1 0,0 0-1,0 0 1,0-1-1,0 0 1,0-1-1,-22-5 1,26 3-27,0 1 0,0-1 0,1 0 0,-1-1 1,1 0-1,0 0 0,0-1 0,0 1 0,1-2 1,0 1-1,0-1 0,-10-11 0,7 5-29,1-1-1,0 0 0,1 0 0,0-1 1,1 0-1,0 0 0,1 0 0,1-1 1,-4-25-1,1-13-26,0-77 0,4 63 37,2-588-215,3 540-1741,-2 107-353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0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0 6717,'0'8'1497,"2"9"-916,1 1 1,1-1-1,0 0 0,1 0 0,1 0 1,15 30-1,13 37 673,-27-59-992,0 1 1,-2-1-1,-1 1 0,2 36 0,-6-45-213,0-1-1,-2 0 0,1 0 1,-2 0-1,0 0 0,-1 0 1,-1-1-1,-9 23 0,0-12-45,-1-1-1,0 0 1,-2 0-1,-1-2 1,-1 0 0,-1-1-1,-1-1 1,-1-1-1,-38 27 1,17-18-798,-1-1 0,-1-3 0,-1-2 0,-82 30 0,108-46-26,-1-1 0,0 0-1,-1-2 1,1 0 0,-24 1 0,-14-8-1902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3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9241,'0'-37'3060,"0"5"-3540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1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1 6845,'0'0'1432,"6"58"-116,-21 3-304,-19 5-236,-26-5-312,-11 0-216,-9 0-124,0 0-116,0-13-308,-6 2-1000,6-10-1160,6-14-805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1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1460 0 6817,'0'0'716,"5"9"152,0 0-682,0 0 0,0 1-1,-1-1 1,-1 1-1,1 0 1,-2 0 0,1 0-1,-1 1 1,-1-1 0,0 0-1,0 1 1,-2 17-1,-3-12-74,-1 0 0,-1 0 0,0-1 0,0 0 0,-2 0 0,0 0 0,-1-1 0,0 0 0,-1-1 0,-19 20 0,-1-1-40,-3-2-1,-62 46 0,39-36-63,-1-4 0,-1-1 0,-2-4 0,-1-1 0,-2-4 0,-71 20 0,113-40-23,0-1-1,-1-1 0,1-1 1,0-1-1,-1-1 1,-21-2-1,42 1 15,1 0-1,-1 0 1,1 0-1,-1 0 1,1 0-1,-1 0 1,1 0-1,-1 0 1,1 0-1,0-1 1,-1 1-1,1 0 1,-1 0-1,1 0 1,-1-1-1,1 1 1,0 0-1,-1 0 1,1-1-1,0 1 0,-1 0 1,1-1-1,0 1 1,-1-1-1,1 1 1,0 0-1,0-1 1,-1 1-1,1-1 1,0 1-1,0-1 1,0 0-1,-3-3-3,0-1 0,0 0 0,1 0-1,0 0 1,0 0 0,0-1-1,1 1 1,0 0 0,0-1 0,0 1-1,0-1 1,1 1 0,0-1-1,0 0 1,2-5 0,2-3 4,1 1 1,0 0-1,1 1 0,0-1 1,1 1-1,0 0 1,1 1-1,1-1 0,0 2 1,0-1-1,1 1 0,0 1 1,1 0-1,0 0 1,0 1-1,1 0 0,0 1 1,0 1-1,1 0 1,0 0-1,23-6 0,-30 11 14,0 0 1,0 1-1,0-1 0,1 1 0,-1 0 0,0 1 0,0-1 0,0 1 0,0 1 0,8 1 0,-13-2-3,-1-1-1,1 0 0,-1 0 1,1 0-1,-1 1 1,1-1-1,-1 0 0,1 0 1,-1 1-1,1-1 1,-1 0-1,0 1 1,1-1-1,-1 1 0,1-1 1,-1 0-1,0 1 1,0-1-1,1 1 1,-1-1-1,0 1 0,0-1 1,1 1-1,-1-1 1,0 1-1,0 0 0,2 3 29,2 6 57,0-1 1,0 1-1,-1 0 1,0 0-1,-1 0 1,0 0-1,1 21 1,-4-20-38,-1-1 0,0 1 0,-1 0 1,-1-1-1,1 1 0,-2-1 1,1 0-1,-1 0 0,-7 9 0,-4 4 20,-1 0 1,-27 28-1,3-9-13,-85 65 0,-57 21-46,172-120-20,-48 29-541,-85 42 1,0-20-3495,82-41 518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1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9005,'0'0'992,"22"40"332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2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964 1 6937,'0'0'994,"8"5"10,2 2-740,-1 0 1,0 0-1,-1 1 1,0 0 0,0 0-1,0 1 1,6 10-1,-10-13-131,0 1 1,0 0-1,0 0 0,-1 0 1,-1 0-1,1 1 0,-1-1 0,0 1 1,-1-1-1,0 1 0,0 0 1,0-1-1,-2 10 0,-1 4 78,-2 0 0,0-1-1,-1 1 1,-2-1 0,0 0-1,-1 0 1,0-1 0,-2 0 0,-19 28-1,4-11-19,-3-1 1,0 0-1,-52 46 0,3-14-27,-157 105 0,-105 30-2262,245-151-46,7-11-1070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3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1257 0 2972,'0'0'6510,"4"7"-6086,24 47 226,-12-26-291,-2 2 1,17 45-1,-22-43-154,-1-1 0,-1 1-1,-2 0 1,-2 1 0,0-1 0,-3 1-1,-3 33 1,1-46-128,-1 0 1,0 0-1,-2-1 0,-1 1 1,0-1-1,-1-1 0,-1 1 1,-1-1-1,-1 0 0,0-1 1,-1 0-1,-23 26 0,10-19-10,-1 0-1,-55 39 0,-67 29 47,28-30-99,-2-6 1,-150 48 0,60-37-58,118-38-58,-76 15-2846,161-42 487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09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952 1 6457,'0'0'168,"-1"7"-121,-6 20 147,-2 1-1,-12 27 1,17-43-169,4-10-19,-1 1-1,0 0 1,-1 0-1,1-1 1,0 1 0,-1-1-1,0 1 1,1-1-1,-1 1 1,0-1 0,-4 3-1,-8 10-6,0-1 0,-1 0 0,-1-2 0,-18 13 0,26-20-8,0-1 0,1 0 0,-1 0-1,-1 0 1,1-1 0,0-1 0,-1 1-1,0-1 1,1-1 0,-1 0-1,0 0 1,0 0 0,-10-2 0,4-1 12,-1-1 1,0 0-1,1-2 1,-28-10-1,-55-34 72,64 31-2,28 15 8,0 1 0,1-1 0,-1 1 0,0 0 0,-1 1 0,1 0 0,0 0 0,0 0 0,-1 0 1,1 1-1,0 0 0,-8 2 0,4-1 63,0 1 1,1 1 0,-1 0 0,0 0 0,1 1 0,-17 10-1,-1 3 107,0 2-1,1 1 1,-37 39-1,-23 37-169,75-84-93,6-5-341,3 0-1189,-10 29-1224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0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9377,'-37'32'244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0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1061 628 7853,'-4'-12'37,"2"1"1,-1-1-1,2 0 0,0 0 1,0 0-1,1 0 0,0 0 1,1 0-1,1 0 1,0 0-1,6-19 0,8-16-38,2 2 1,2 1-1,2 0 0,2 1 0,2 2 0,33-42 0,-28 41-37,-17 26-2,29-18 39,0 10 40,-43 24-35,1 0 1,0-1-1,-1 1 1,1 0 0,0-1-1,-1 1 1,1 0-1,0 0 1,0-1-1,-1 1 1,1 0 0,0 0-1,0 0 1,0 0-1,-1 0 1,1 0-1,0 0 1,0 0 0,0 1-1,28 4 283,-28-5-265,-1 0 0,1 0 0,0 1-1,-1-1 1,1 0 0,0 0 0,-1 0-1,1 1 1,0-1 0,-1 0 0,1 1-1,-1-1 1,1 1 0,0-1 0,-1 0-1,1 1 1,-1-1 0,0 1 0,1 0-1,-1-1 1,1 1 0,-1 0 0,9 11 129,0 1 0,-1 0 1,-1 0-1,0 1 1,-1 0-1,0 0 0,-1 0 1,-1 1-1,0-1 1,-1 1-1,2 27 0,-4-25-114,-1 1-1,-1-1 0,-1 0 1,0 0-1,-2 0 0,1 0 1,-2 0-1,0-1 1,-2 0-1,1 0 0,-2 0 1,0-1-1,-1 0 0,0-1 1,-1 0-1,-1 0 0,0-1 1,-1-1-1,0 0 0,-15 11 1,7-6-63,-1-2 1,-1-1-1,0 0 1,-1-2 0,0 0-1,-26 8 1,35-15-105,1-1-1,-1 0 1,0-1 0,0 0 0,-1-1 0,1-1 0,0 0 0,-1-1 0,1-1 0,-1 0-1,1-1 1,-20-4 0,-10-12-510,43 17 602,0 1 0,0-1-1,0 1 1,0-1 0,0 1 0,0-1 0,0 0 0,0 0 0,0 0 0,0 1 0,0-1 0,1 0 0,-1 0 0,0 0 0,-1-2 0,-10-17-112,0 0-1,0 0 0,2-1 0,1-1 0,-13-43 1,14 27 83,8 22 37,6-17 33,-1 18 29,10-12 22,-11 20 1457,2 14-853,16 20-32,-11-11-62,-5-3-397,-1-1 0,0 1 1,0 0-1,2 15 0,-6-23-127,0 1-1,0 0 1,-1-1-1,1 1 1,-1 0-1,-1-1 1,1 1 0,-1 0-1,0-1 1,0 1-1,-1-1 1,0 0-1,1 1 1,-2-1 0,-3 7-1,-4 2-12,0-1-1,-1-1 0,0 1 1,-1-2-1,-1 0 1,1 0-1,-2-1 1,0-1-1,-19 11 0,-11 2-26,-88 31 0,117-48-22,0 0 0,0-1 0,0-1-1,0-1 1,-1 0 0,1-1 0,-1 0 0,1-2-1,-22-2 1,36 3 11,1 0 1,-1 0-1,1 0 0,-1 0 0,1 0 0,0-1 1,-1 1-1,1 0 0,-1 0 0,1 0 0,-1-1 1,1 1-1,0 0 0,-1-1 0,1 1 0,0 0 1,-1 0-1,1-1 0,0 1 0,0-1 1,-1 1-1,1 0 0,0-1 0,0 1 0,0-1 1,-1 0-1,-2-4-24,0-1 0,0 0 0,1 0 0,-1 0 0,2 0 0,-1 0 0,0-1 1,1 1-1,0-1 0,1 1 0,0 0 0,0-1 0,0 1 0,0-1 0,1 1 0,0 0 0,1-1 1,-1 1-1,1 0 0,0 0 0,1 0 0,3-6 0,11-16-23,-13 23 15,1 2 33,14-8 46,-14 9 12,-2 8 64,-2-5-104,3 6 66,0 0 0,0 0 0,-1 0-1,0 0 1,0 1 0,-1-1-1,0 1 1,0 0 0,-1-1 0,1 1-1,-2 0 1,1 0 0,-2 11-1,-4 4 55,-1-1-1,-1 1 1,-1-1-1,-1 0 0,-1-1 1,-1 0-1,-1-1 0,-1 0 1,-27 33-1,22-33-165,-1 0 0,0-1 0,-2-1 0,0-1 0,-1-1-1,-1 0 1,0-2 0,-28 12 0,38-20-523,-1-1 0,-1 0 0,1-1 0,-1 0 0,1-2 0,-1 1 0,0-2 0,-16 0-1,24-1-2463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1 7729,'6'48'512,"-12"-3"248,-2 0-56,-21 5-248,1-5-236,-15-5-80,-9 0-84,-5-3-132,-9-3-896,9-10-1084,-8-8-589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1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1980 0 5693,'0'0'992,"5"7"164,-2-4-1013,0 1 1,-1 0-1,1 0 0,-1 0 1,1 0-1,-1 0 1,0 1-1,-1-1 0,1 1 1,-1-1-1,0 1 1,0 0-1,-1-1 0,1 1 1,-1 0-1,0-1 1,0 1-1,0 0 0,-1 0 1,0-1-1,0 1 1,-2 5-1,-2 0 16,0 0 0,0-1 0,-1 0 0,-1 0 0,1 0-1,-2-1 1,1 0 0,-1 0 0,0-1 0,0 0 0,-1 0 0,0-1 0,-13 7 0,-12 5 90,-1-2 1,-52 18 0,-242 56 427,-7-26-493,203-42-156,-2-6 0,-181-1 1,67-27-185,218 9-706,1-2 1,0-1-1,0-1 1,0-2 0,-50-21-1,72 26-2359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3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1645 0 3584,'0'0'2823,"-5"10"-2242,-94 194 1491,30-55-1557,48-107-470,2-11-56,15-25-150,0-13-2138,-15-20 2294,11 11 69,-5-35 1154,7 27-342,5 18 1687,-6 6-2337,0 0-143,0 1-1,0 0 1,1 0 0,-1 1 0,0 0-1,1 0 1,-8 4 0,-49 27 671,28-15-460,15-7-144,-23 12 183,-1-2 0,-1-2-1,-61 18 1,20-16-61,-1-4-1,0-3 0,-1-4 1,-1-4-1,1-4 1,-106-12-1,167 8-352,-1-2-1,-32-9 1,51 10-72,0 0 0,0 0 1,0-1-1,0 0 0,1-1 0,0 0 1,0 0-1,0-1 0,-11-10 1,16 13-74,1 0 0,0 0 0,0 0 0,0-1 0,0 1 0,0 0 0,1-1 0,0 1 1,-1-1-1,1 1 0,0-1 0,1 0 0,-1 1 0,1-1 0,0 0 0,0 1 0,0-1 0,0 0 0,0 0 1,1 1-1,0-1 0,0 0 0,0 1 0,0-1 0,0 1 0,1-1 0,-1 1 0,1 0 0,4-6 0,-1 2-683,1 0-1,0 0 0,10-9 0,-16 16 900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1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0 258 8353,'52'-33'1072,"5"5"-40,0 8-180,9-1-196,0 0-280,5 1-164,9-5-104,0 6-108,-6-7-980,-8 7-1156,-17-7-1072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2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2533 409 8141,'-14'-4'129,"1"0"0,-1 0 0,0 1 1,0 1-1,0 1 0,-1 0 0,1 0 0,0 2 1,0 0-1,0 0 0,0 1 0,-18 5 1,-14 7 223,0 1 0,-51 25 0,-11 13-2,95-46-327,1 1 1,0 1 0,1 0-1,0 0 1,-19 21-1,27-26-19,0-1 0,1 1 0,-1 0 0,1 0 0,0 0 0,0 0 0,0 0 0,1 0 0,-1 1 0,1-1 0,0 1 0,0-1 0,1 0 0,-1 1 0,1 0-1,0-1 1,0 1 0,1-1 0,-1 1 0,1-1 0,0 1 0,0-1 0,1 0 0,-1 1 0,1-1 0,0 0 0,0 0 0,5 7 0,5 1 32,11 2-30,0-1 0,1-1-1,0-1 1,1 0 0,0-2 0,1-2-1,0 0 1,37 5 0,-24-9-1,-36-3 2,0 0 1,0 0-1,0 1 1,0-1-1,0 1 1,1-1-1,-1 1 0,-1 0 1,7 3-1,-2-1 8,0-1 7,-14 1-35,-10 3 21,-1 0 1,0-2-1,0 0 0,0-1 0,-1-1 0,1 0 1,-27-2-1,33-1 1,-1-1 0,1 1 1,-1-2-1,1 0 0,0 0 0,0-1 1,1-1-1,-1 1 0,1-2 1,0 0-1,0 0 0,-17-15 0,12 7-10,0-1 0,1-1 0,1 0 0,0-1 0,2 0 0,0-2 0,0 1 0,-10-25 0,-8-21-11,2-1 0,-26-93-1,0-90 63,40 185 42,8 31-59,5 24-23,5 20 24,72 277 619,-60-205-454,10 143 1,-26-207-168,0-1-1,-2 1 1,0 0 0,-9 32 0,8-38-26,-1-1 0,-1 0 0,0-1 0,-1 1-1,0-1 1,-1 0 0,-8 11 0,-13 9 15,20-24-20,8-7-1,-1-1-1,0 1 1,1 0 0,-1 0-1,0-1 1,0 1 0,1 0 0,-1-1-1,0 1 1,0-1 0,0 1-1,0-1 1,0 1 0,-1-1 0,-6 3-1,-1-1 1,1 0 0,-1 0 0,0-1 0,-15 0 0,24-1-1,-1 0 1,0 0-1,0 0 1,1 0 0,-1-1-1,0 1 1,1 0-1,-1 0 1,0-1-1,1 1 1,-1 0-1,0-1 1,1 1-1,-1-1 1,1 1-1,-1 0 1,1-1-1,-1 1 1,0-2 0,-12-11-8,1-1 1,1 0 0,0-1 0,1-1-1,0 1 1,1-2 0,1 1 0,-9-29 0,4 7-10,7 5-10,5 26 8,-1 2-8,-4-14-18,5 14 15,3 13 50,1 0-12,-1-4-7,0 0 1,-1 1 0,1-1 0,-1 1 0,0-1-1,-1 1 1,1 0 0,-1-1 0,1 1-1,-2 0 1,1-1 0,0 1 0,-1 0-1,-1 5 1,-22 57-6,24-66 1,-1 0 1,1-1 0,0 1-1,-1 0 1,1 0-1,-1 0 1,0 0 0,1-1-1,-1 1 1,1 0-1,-1-1 1,0 1-1,0 0 1,0 0 0,-17 13-1,0-1 1,0 0 0,-1-1 0,-24 11 0,38-21 1,1-1-1,-1 1 1,0-1-1,1 1 0,-1-1 1,-5 0-1,-25-4-33,34 3 29,0 0 0,1-1 0,-1 1 0,0 0 0,1 0 0,-1 0 0,0-1 0,0 1 0,1 0 0,-1-1 0,0 1 0,1-1 0,-1 1 0,1 0 0,-1-1 0,0 0 0,1 1 0,-1-2 0,-6-4-15,0-1-1,1 1 1,0-2 0,0 1-1,1-1 1,0 1 0,1-1 0,-1-1-1,1 1 1,1-1 0,-5-15 0,1-5-16,6 24 16,2-3-3,5-22-23,-6 30 45,0 0 1,0 0 0,0-1-1,0 1 1,0 0 0,-1 0-1,1 0 1,0 0-1,0-1 1,0 1 0,0 0-1,0 0 1,0 0 0,0-1-1,0 1 1,0 0 0,0 0-1,0 0 1,1 0-1,-1-1 1,0 1 0,0 0-1,0 0 1,0 0 0,0 0-1,0-1 1,0 1-1,0 0 1,0 0 0,1 0-1,-1 0 1,0 0 0,0-1-1,0 1 1,0 0-1,0 0 1,1 0 0,-1 0-1,0 0 1,0 0 0,0 0-1,0 0 1,1 0 0,-1 0-1,0 0 1,0 0-1,0 0 1,1 0 0,-1 0-1,0 0 1,0 0 0,0 0-1,0 0 1,1 0-1,-1 0 1,0 0 0,0 0-1,0 0 1,1 0 0,-1 0-1,0 0 1,0 0-1,0 0 1,0 1 0,0-1-1,1 0 1,-1 0 0,0 0-1,0 1 1,23 10-10,-13-1 28,-1 3-5,0 1-1,11 27 1,-17-34-13,0 0 1,-1 0 0,1 1 0,-2 0-1,1-1 1,-1 1 0,0 0-1,-1 0 1,0 9 0,0-11-2,-1 1 1,1 1 0,-1 0 0,-1-1 0,1 1 1,-1-1-1,-1 1 0,1-1 0,-1 0 0,0 0 0,-1 0 0,0-1 0,0 1 0,-8 9 0,-21 17 4,24-26 3,0-1 0,-1 1 0,0-2 0,0 1 0,-20 6 0,30-12-7,-1 0 0,1 1 0,-1-1 1,1 0-1,-1 0 0,1 0 1,-1 0-1,1 0 0,-1 0 1,0 0-1,1 0 0,-1 0 1,1 0-1,-1 0 0,1 0 1,-1 0-1,0-1 0,1 1 1,-1 0-1,1 0 0,-1-1 1,0 1-1,-5-3-2,0 0 1,0-1-1,0 1 0,1-1 1,0 0-1,-1 0 0,1-1 1,1 0-1,-1 0 1,1 0-1,0 0 0,0 0 1,0-1-1,1 0 0,0 0 1,0 0-1,-4-11 1,-2-16-25,2 1 1,1-2 0,1 1 0,2-1-1,1-43 1,7 85 30,16 29 11,-2 1 0,-2 1 0,-2 1 0,-1 0 0,-2 0 0,-2 2-1,9 73 1,-17-88-9,-1-1-1,-1 1 0,-6 47 1,3-57-3,-1 1 1,0-1 0,-2 0-1,0 0 1,0-1 0,-16 26-1,2-10 8,-1-2 1,-1 0-1,-2-2 0,-1-1 0,-1 0 0,-1-2 0,-54 38 0,35-32 81,-1-3-1,-2-2 1,0-2-1,-82 28 1,107-44-3,0-1 1,0-1 0,0-1 0,-1-1 0,0-1 0,-38-1 0,53-2-70,1-1 0,0 0 0,-1 0 0,1-1 0,0 0 0,0-1 0,0 0 0,1-1 0,-1 1 0,1-2 0,-1 1 0,2-1 0,-1 0 0,0-1 0,1 0 0,0 0 0,0-1 1,1 0-1,0 0 0,-8-11 0,3-1-9,1-1 0,1 0 0,1 0 0,1 0 0,0-1 0,2 0 0,0-1 0,2 1 1,-2-30-1,2-18 8,12-115 1,-3 123-19,4 1 1,2 0 0,36-105-1,-16 81-318,84-155 0,-62 153-1506,3 3 0,76-83 0,-109 137 890,42-56-1765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3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 1 6069,'13'13'264,"16"22"1321,-1 5 75,3 17 44,-31-56-1687,1 0 0,-1-1 0,0 1 0,0-1 1,0 1-1,1 0 0,-1-1 0,0 1 0,0-1 1,0 1-1,0 0 0,0-1 0,0 1 0,0 0 0,0-1 1,-1 1-1,1 0 0,0-1 0,0 1 0,0-1 1,-1 2-1,-6 16 45,0 1-1,-1-1 1,-1 0 0,-1-1 0,-1 0 0,0-1-1,-1 0 1,-18 18 0,-12 11-49,-75 59 0,-146 90-265,-14-15-2814,255-165 2600,-101 65-2215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14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1278 324 4076,'0'0'5100,"0"5"-4312,4 16-128,-3-15-150,-8 0-130,-9 6-330,0-1 0,-1-1 0,0 0 0,-1-1-1,0-1 1,0-1 0,-1 0 0,-24 5 0,27-8-48,-1-1 0,1 0 0,0-1 0,-1-1 0,0 0 0,1-1 0,-1-1 0,1-1 0,-1 0 0,-23-7 0,40 9-3,-1 0-1,1 0 0,-1-1 1,1 1-1,0 0 1,-1 0-1,1 0 1,-1-1-1,1 1 1,-1 0-1,1-1 1,0 1-1,-1 0 1,1-1-1,-1 1 0,1 0 1,0-1-1,0 1 1,-1-1-1,1 1 1,0 0-1,0-1 1,-1 1-1,1-1 1,0 0-1,-3-5-4,0-1-1,0 1 1,1-1 0,0 0-1,0 0 1,0 0 0,1 0-1,0 0 1,1 0 0,-1-1-1,1 1 1,1 0 0,-1 0-1,1 0 1,1 0 0,-1 0-1,5-12 1,3 0-5,0 1-1,1 0 1,1 0-1,0 1 1,1 0-1,1 1 1,26-24-1,-21 23 9,0 2 0,1 0 0,0 1 0,1 1 0,1 1 0,31-14 0,-38 21-2,-1 0 1,1 1 0,0 0-1,0 1 1,0 1-1,1 0 1,14 0 0,-23 2 25,-1 0 1,1 1-1,0-1 1,-1 1 0,1 0-1,-1 1 1,1-1 0,-1 1-1,0 0 1,1 1 0,-1-1-1,0 1 1,-1 0 0,1 0-1,0 0 1,-1 1 0,0 0-1,0 0 1,0 0-1,7 9 1,-6-5 78,-1 1 0,1 0 1,-2-1-1,1 2 0,-1-1 0,-1 0 0,1 1 0,-2-1 0,1 1 1,-1 0-1,-1-1 0,0 1 0,0 0 0,-1-1 0,0 1 0,-4 13 1,-1 4 183,-2-2 0,-1 1 0,-1-1 0,-24 42 0,11-28-22,-2-1 1,-2-1-1,-2-2 1,0-1-1,-52 45 0,-186 134 574,137-121-1115,-5-7 0,-177 85 1,272-150-1190,-1-3 1,0-1-1,-70 15 1,52-23-2240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1115 23 3900,'0'0'3645,"-2"-5"-2821,-7-12-135,8 21 460,12 40 879,-3-12-2324,-4-16 402,6 27 96,-2 0-1,-1 1 0,0 47 0,-7-79-190,0 0 0,-1 0 0,0 0 0,-1 0 0,0 0 1,-1 0-1,0-1 0,-1 1 0,0-1 0,-1 0 0,0 0 0,-1 0 1,0-1-1,-1 0 0,0 0 0,-12 12 0,3-7-2,-1-1 1,-1 0-1,-1-1 0,0-1 0,0-1 0,-1 0 0,-31 10 0,25-11-16,0-2 0,-1-1 0,0-1 0,-1-1 0,-44 2 0,62-7-20,1 0 1,0 0-1,0-1 0,0 0 1,0-1-1,0 0 0,-12-5 1,20 7 15,0 0 1,0-1 0,0 1 0,1-1 0,-1 1 0,0-1 0,0 1 0,1-1 0,-1 1 0,0-1 0,1 0-1,-1 1 1,1-1 0,-1 0 0,0-1 0,-5-5-39,1-1-1,0 0 0,0 0 1,-5-15-1,8 18 33,0 1-1,1-1 0,0 1 0,0-1 0,1 1 1,-1-1-1,1 0 0,0 1 0,0-1 1,0 0-1,1 1 0,0-1 0,2-8 0,0 3-13,-2 7 18,0 0 1,0-1-1,1 1 1,-1 0-1,1 0 1,0-1-1,0 1 1,0 1-1,0-1 1,5-4-1,18-23 6,-25 29 9,1 0 0,0 0 0,0 0 0,0 0 0,0 0 0,0 0 0,0 0 0,0 1 0,0-1 0,0 0 0,0 1 0,2-2 0,75-28 4,-77 29-7,0 1 0,-1 0 0,1 0 1,0 0-1,-1-1 0,1 1 0,0 0 0,-1 0 0,1 0 0,0 0 0,0 0 0,-1 0 0,1 0 0,0 0 0,-1 1 0,1-1 0,0 0 0,-1 0 0,1 1 0,0-1 0,28 11-36,-29-11 37,1 0 1,0 0-1,-1 1 0,1-1 0,0 0 0,-1 1 1,1-1-1,0 0 0,-1 1 0,1-1 0,-1 1 1,1-1-1,-1 1 0,1-1 0,-1 1 0,1-1 1,-1 1-1,0 0 0,1-1 0,-1 1 0,0 0 1,1 0-1,2 5 9,1 0 1,-1 0-1,0 1 1,0-1-1,-1 1 1,0 0-1,0 0 1,-1 0-1,0 0 1,0 0-1,0 11 1,-3-2 55,-1 0 1,-1-1-1,0 1 1,-1-1-1,-1 0 1,0 0-1,-1-1 1,-1 0-1,0 0 1,-1 0-1,0-1 1,-15 15-1,-11 9 72,-1-1 1,-64 48-1,-102 57 52,161-118-348,0-1 1,-1-2 0,-54 18 0,85-35-409,0 0 0,-1 0 0,0-1 0,1 0 0,-1-1 0,-23-1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2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10729,'0'0'400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3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3291 0 7069,'0'0'511,"-6"9"341,-19 27-53,-67 91 1193,70-99-1681,-2-1-1,-41 37 0,14-24-162,-2-1 0,-111 60 0,71-53-107,-112 39-1,93-48-35,-1-4 1,-1-5-1,-146 16 0,196-38-12,-1-2 0,-86-5 0,124-1 2,0-1 0,0-1 0,0-1 1,0-2-1,1 0 0,0-2 0,-45-22 0,57 19-14,-9-15-2,22 26 19,0 0 1,1 0-1,-1 1 0,1-1 1,-1 0-1,1 0 1,-1 0-1,1 1 0,-1-1 1,1 0-1,0 0 1,-1 0-1,1 0 0,0 0 1,0 0-1,0-1 0,-6-34-27,6 21 10,6-12 14,-5 20-6,5 9-40,-6-2 51,2 0 0,1 1-1,0 0 1,-1 0 0,0 0-1,1 0 1,-1 0-1,1 0 1,-1 1 0,4 2-1,-3 0 1,1 0-1,-1 0 1,0 0 0,0 1-1,0-1 1,0 0 0,-1 1-1,0 0 1,0 0 0,0 0-1,-1 0 1,0 0 0,0 0-1,0 0 1,0 0 0,-1 0-1,0 0 1,0 1 0,0-1-1,0 0 1,-1 0 0,0 0-1,0 0 1,-4 8-1,-1 0-2,-2 0 0,0-1 0,0-1 0,-1 1 0,0-2 0,-1 1 0,-1-1 0,1 0 0,-2-1 0,1-1 0,-1 0 0,-25 13 0,20-12-17,-1-1 1,-1-1-1,1-1 0,-1 0 0,0-1 0,0-1 1,-1-1-1,-31 1 0,35-8-82,-18-8-19,33 11 114,-1 1-1,1-1 1,0 1-1,-1-1 1,1 0-1,0 0 1,-1 1-1,1-1 1,0 0-1,0 0 1,-1-2-1,-29-24-50,30 26 55,0 0 1,1 0-1,-1 1 0,0-1 1,0 0-1,0 0 1,1 0-1,-1 0 1,0 0-1,1 0 0,-1 0 1,1 0-1,-1-1 1,0 0-1,-3-8-5,1 6 3,1 0 0,0-1 0,1 1 1,-1-1-1,1 0 0,0 1 0,-1-7 0,-3-19-3,3 23-8,10 10-39,-3 0 55,0-1 0,0 1 0,0 0 0,0 0 0,6 6 0,-3 0 0,0 0-1,-1 0 1,0 1 0,0 0 0,-1 0-1,0 1 1,7 19 0,-4-6 21,-1 0 1,8 45-1,-14-53 20,-1 0 0,0 0 0,-1 0 0,0 0 0,-2 0 0,0 0 1,0 0-1,-2 0 0,0-1 0,0 0 0,-2 0 0,0 0 0,-1 0 0,0-1 0,-1 0 0,0 0 0,-1-1 0,-1-1 0,-13 15 0,1-6-22,0-2-1,-2 0 0,0-1 0,0-2 0,-2 0 0,0-2 1,-36 15-1,31-17-10,0-1 1,-1-1-1,-1-2 1,1-2 0,-1 0-1,-48 1 1,62-7 12,0-1 1,0 0 0,0-1-1,1-1 1,-1-1-1,1-1 1,-1 0 0,-19-10-1,24 9-2,1-1-1,1-1 1,-1 0-1,2 0 1,-1-1-1,1 0 0,0-1 1,1-1-1,0 0 1,1 0-1,-10-14 1,6 1-13,0 0 1,1 0-1,2-1 1,0-1-1,2 0 1,0 0-1,2 0 1,1-1-1,1 0 1,2 0-1,0 0 1,2 0-1,1-1 1,1 1-1,10-46 1,-3 38-210,2 0-1,1 2 1,1-1-1,3 2 1,0 0 0,2 0-1,1 2 1,2 0 0,0 2-1,34-34 1,37-20-2359,7 3-711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3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10805,'51'-16'232,"-8"11"-224,0 5 76,0 13-44,8 24-16,-14 16-24,-17-5-40,-20-3-304,-20 0-972,-8 0-1080,-24-3-581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3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8329,'66'-37'440,"5"10"-188,1 6-80,2 5-76,6 3-132,-8 2 124,-7 1-164,-13 2-420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10005,'0'0'2936,"37"-29"-2716,6 10-220,-5 9-76,-1 2-532,14 8-5116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4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8145,'0'0'1184,"46"16"-4204,-3-29 267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4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14 8185,'0'0'414,"-5"-2"-93,-14-7-115,14 7 370,10 8 72,31 34-27,1-1 0,66 52 1,-36-33-239,105 90 24,154 145-138,-309-275-239,-1 1 0,22 32-1,-33-42-19,1 0 0,-2 0 0,1 0-1,-1 0 1,0 1 0,-1 0-1,0 0 1,2 17 0,-4 10 13,-1-36-22,0 0 0,0-1 0,0 1 0,0 0 0,0-1 1,0 1-1,0 0 0,-1-1 0,1 1 0,0 0 1,0-1-1,-1 1 0,1 0 0,0-1 0,-1 1 1,1 0-1,-1-1 0,1 1 0,-1-1 0,1 1 0,-1-1 1,1 1-1,-1-1 0,1 0 0,-1 1 0,0-1 1,-18 17-4,0-2 0,-1-1 0,0 0 0,-1-1 0,0-2 1,-1 0-1,-31 11 0,30-16-27,0 0 1,0-1 0,0-1-1,-1-1 1,1-2-1,-1 0 1,0-1 0,1-2-1,-1 0 1,1-2-1,-38-10 1,47 10-27,0-1 1,0 0 0,1-1-1,0-1 1,0 0-1,1-1 1,0 0-1,0-1 1,1 0 0,0-1-1,1 0 1,0-1-1,1 0 1,0-1 0,0 0-1,1 0 1,1 0-1,0-1 1,-10-27-1,13 27 42,0 4 7,1 0 0,1 0 1,-3-15-1,2-69-100,3 87 111,3 16 26,2 5-22,-1-1-1,-1 0 0,4 31 0,-7-39 3,0 1 0,0 0 0,0-1 0,-1 1 0,0-1 0,0 1 0,-1-1-1,0 1 1,0-1 0,-1 0 0,1 1 0,-1-1 0,-7 9 0,-6 6 66,-1-1 0,-1-1-1,0 0 1,-2-1 0,0-1 0,-1-1 0,-1-1 0,0-1 0,-1-1-1,-1-1 1,0-1 0,0-1 0,-1-1 0,0-1 0,-1-1 0,-31 4 0,56-11-68,0 0 1,0 0 0,0 0 0,1 0-1,-1 0 1,0 0 0,0 0 0,1 0-1,-1 0 1,0 0 0,0-1-1,1 1 1,-1 0 0,0 0 0,1-1-1,-1 1 1,-1-1 0,-26-13 145,27 14-150,0-1-1,1 1 1,-1 0-1,0-1 0,1 1 1,-1 0-1,1-1 1,-1 1-1,1-1 1,-1 1-1,1-1 0,-1 1 1,1-1-1,-1 0 1,1 1-1,0-1 1,-1 1-1,1-1 1,0 0-1,-1 1 0,1-1 1,0 0-1,0 1 1,0-1-1,0-1 1,-5-14 5,0 0 0,2 0 0,0 0 0,1 0 0,0-1 0,1 1 0,1-1 1,1 1-1,0-1 0,1 1 0,6-22 0,5-3 3,1 1 1,2 1-1,1 0 1,3 1-1,26-40 0,-12 31 0,2 1-1,1 1 1,52-47-1,21-7-764,-104 94-752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5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 10253,'0'0'2012,"-14"40"-1144,-15 21-208,6 21 68,1 8-152,2 3-164,-3 5-240,8 0-44,10 5-56,-4-2-72,9-6-20,9 3-4,-9-13-888,-9 1-1036,-5-4-1972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5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712 701 10277,'-5'-7'434,"-13"-14"-246,-49-63 229,60 74-398,1 0 1,0 0-1,0-1 1,1 0 0,1 0-1,0 0 1,-3-17-1,2 3-5,2 0-1,1 0 1,1 0-1,1 0 0,7-49 1,-4 59-9,0 0 0,2 0 0,-1 0 0,2 0 1,0 0-1,0 1 0,2 0 0,0 1 0,0 0 1,17-21-1,-15 23-14,0 1 1,1 0 0,0 0-1,0 1 1,1 0-1,0 1 1,1 0 0,-1 1-1,1 1 1,24-9-1,-32 14 25,1-1 0,0 1 0,0 0-1,-1 0 1,1 1 0,0 0 0,0 0-1,0 0 1,0 1 0,0-1 0,0 1-1,-1 1 1,1-1 0,0 1 0,-1 0 0,1 1-1,-1-1 1,0 1 0,0 0 0,0 0-1,0 0 1,0 1 0,-1 0 0,1 0-1,-1 0 1,0 1 0,-1-1 0,7 9-1,-4-3 59,-1-1 0,1 0 0,-1 1 0,-1 0 0,0 0-1,0 1 1,-1-1 0,-1 1 0,0-1 0,0 1 0,-1 0-1,0 0 1,-1 0 0,0 0 0,-1 0 0,0-1 0,0 1-1,-1 0 1,-1 0 0,0-1 0,0 0 0,-8 16 0,0-5-26,0-1 1,-1-1 0,-1 1 0,-1-2 0,0 0-1,-2-1 1,0 0 0,-1-1 0,-30 22 0,-2-4-41,0-1 0,-2-3 0,-2-3 0,0-1 0,-2-3 0,-112 31 0,144-49-21,0-1 1,1 0-1,-1-2 1,0-1 0,0-1-1,0 0 1,-45-9-1,61 7-173,1 0 0,0-1 0,0 0 0,0 0 0,1-1 0,-1 1 0,1-1-1,0-1 1,0 1 0,0-1 0,0 1 0,1-2 0,0 1 0,0 0 0,0-1 0,1 1 0,0-1-1,0 0 1,0 0 0,1 0 0,0-1 0,0 1 0,-1-11 0,1 1-930,0 1 1,2-19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6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 7581,'-28'37'972,"5"27"156,9 18-236,5 13-200,9 6-176,9 2-176,-9-5-160,5-5-104,4 0-56,-9-3-20,0-3-172,-9-7-1392,-11-1-1348,-2-10-441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6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1188 5953,'-2'-24'459,"2"0"0,0 0 0,1-1 0,7-38 0,2 1 211,1-98 0,-13-63-343,0 166-246,-21-327 847,16 334-804,4 24 194,-2-39 0,5 68-253,1 0 0,-1 1 0,1-1 1,-1 0-1,1 0 0,0 1 0,0-1 1,3 6-1,3 6 28,22 74 591,19 99-1,-4 80 764,-42-237-1357,-2 1 0,-1-1 0,-2 1 0,0-1 0,-3 0 0,-17 60 0,10-52-10,-2 0-1,-2-1 1,-1-1 0,-44 64 0,41-71-105,-2-2 1,-1 0 0,-2-2-1,-54 45 1,69-63-238,-1 0 0,0-1 1,0 0-1,0 0 0,-1-2 1,0 0-1,0 0 0,-1-1 1,1 0-1,-1-2 0,0 1 1,-21 0-1,34-3 175,0 0 0,1 0-1,-1 0 1,0 0 0,0-1-1,1 1 1,-1 0 0,0 0 0,0 0-1,1-1 1,-1 1 0,0 0-1,1-1 1,-1 1 0,1 0 0,-1-1-1,0 1 1,1-1 0,-1 1-1,1-1 1,-1 1 0,0-2 0,-8-6-892,0 0 0,-12-16 0,13 12-157,1 0 0,-10-22 0,17 34 1109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0 4760,'0'0'3491,"0"8"-2230,0-7-1221,0 34 911,1 0 0,7 41-1,17 77 206,-9-47-919,-9-68-196,-3 1 1,-1-1 0,-2 1 0,-5 48 0,1-64-511,0 0 1,-2 0-1,-1-1 1,0 1-1,-2-2 1,0 1 0,-2-1-1,-15 27 1,-5 2-2621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7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683 486 7957,'0'0'1462,"-6"2"-1159,-6 3-163,1 0 0,0 0 0,1 1 0,-1 1 0,1-1 0,0 2 0,1 0 0,0 0 0,0 0 0,-11 15 1,7-8-34,1 1 0,1 1 0,0 0 0,1 0 1,1 1-1,-7 19 0,12-26-80,1 0-1,0 0 0,0 0 1,1 1-1,0 0 1,1 12-1,1-17-18,1 0 0,-1 0 0,1 0 0,1 0 0,-1-1 0,1 1 0,1 0 0,-1-1-1,1 0 1,0 1 0,5 7 0,-2-5 3,0 0-1,0-1 1,1 1-1,1-1 1,-1 0-1,1-1 1,0 0-1,1 0 0,0-1 1,18 10-1,1 0 20,-21-12 105,-2-1 241,14 8 119,-14-8 182,-11-3-578,-24 2-1,0-2 0,1 0 0,-1-3 0,1 0 1,-1-2-1,1-1 0,1-1 0,-1-2 0,1 0 0,-42-22 0,57 23-74,-1 0 0,2-1 0,-1-1-1,1 0 1,1-1 0,0 0 0,0-1-1,1 0 1,1 0 0,0-1 0,0-1-1,-9-22 1,1-2-14,1-2 1,3 0-1,-13-58 0,6-12-89,4 0 0,5 0-1,4-127 1,7 233-886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2069 0 7501,'0'0'549,"-7"7"563,-37 35 7,-2-3 0,-2-2 0,-84 51 0,56-48-577,-2-4 0,-141 46 0,-175 16-37,307-82-480,-1-3 0,-1-4 0,0-4 0,-95-7 0,156 0-23,-135-15 15,142 13-24,0-1 0,0-1 0,1-1 0,0 0 0,-32-18 0,40 18-295,0-1-1,0 0 0,0-1 1,1 0-1,1-1 0,0 0 1,0-1-1,1 0 0,-11-15 1,17 21-275,-1-1 0,1 1 1,0-1-1,-4-10 1,6 10-193,0 0 1,0 0 0,1-1 0,0-8 0,0 14 752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7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1 287 9725,'42'-37'544,"18"8"116,3 0-84,12 2-296,-4-2-92,9 0-96,-6 0-108,-2 2-708,-15 1-1324,-6 2-1364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1766 277 6233,'0'0'1633,"-3"7"-882,-11 21-295,14-27-440,0 0 0,-1-1 0,1 1 0,0 0-1,-1 0 1,1 0 0,0-1 0,0 1 0,0 0 0,-1 0 0,1 0 0,0 0 0,0-1 0,0 1 0,1 0 0,-1 0 0,0 1 0,1 8 28,1 0 1,0-1 0,0 1 0,8 18 0,-8-24-19,4 2 40,25 21-8,0-6-4,-20-16-26,-8-5-28,-1 1 1,0-1-1,1 0 0,-1 0 0,0 0 1,1 0-1,-1 0 0,3-1 0,-2-1 4,1 1 0,-1-1 0,0 0-1,0 0 1,0 0 0,0 0 0,0-1-1,0 1 1,-1-1 0,5-5 0,19-29-10,-18 21 149,0 0 1,-1-1 0,-1 0-1,0-1 1,3-22 0,-8 38-33,0-1 1,-1 1-1,0 0 1,1-1-1,-1 1 1,0 0-1,0-1 1,0 1-1,-1-5 1,1 1 85,0 1 480,-10 4-566,-8 1-98,0 1 0,1 0 0,-1 1 0,0 1 0,1 0 0,-1 2 1,-22 8-1,-124 58 2,139-59-9,-160 78-21,-43 20 15,190-89-32,32-18 22,6 7-16,2 7 29,1 0 0,1-1 0,0 0 0,1 1 1,1-1-1,14 27 0,-7-16-14,2 4 80,19 56 0,-31-76-8,0 1 1,0 0-1,-1 0 1,-1 0-1,0 0 0,-1 1 1,0-1-1,-4 20 1,1-16-19,-2 0 1,0-1 0,0 1 0,-2-2 0,0 1-1,0 0 1,-1-1 0,-1-1 0,-1 0 0,0 0 0,-17 18-1,13-17-31,-1-1 0,0 0 0,0-1 0,-1-1-1,-1-1 1,0 0 0,0-1 0,-1 0 0,-23 7 0,35-15-7,1 1 1,-1-1 0,1 1 0,-1-1 0,0-1-1,0 1 1,1-1 0,-1 0 0,0-1 0,0 1-1,1-1 1,-1 0 0,0-1 0,1 1-1,-1-1 1,1 0 0,0 0 0,-8-5 0,13 7-5,-1-1 1,0 0 0,0 0-1,0 1 1,0-1 0,1 0-1,-1 0 1,0 0 0,1 0-1,-1 0 1,1 0 0,-1 0-1,1 0 1,-1 0 0,0-2-1,-8-23 2,0 0 1,1 0-1,2-1 0,0-1 0,2 1 0,1 0 0,1-39 0,4-10-11,17-122-1,0 95-28,62-198 0,-69 266 25,1 1 0,2 0 1,1 1-1,2 0 1,1 2-1,2 0 1,45-52-1,-64 81 9,1 0 0,-1-1-1,0 1 1,1 0 0,0 0 0,-1 1 0,1-1 0,0 0-1,0 1 1,0 0 0,4-2 0,-6 3 2,0 0-1,1 0 1,-1-1 0,0 1-1,1 0 1,-1 0 0,1 0 0,-1 1-1,0-1 1,1 0 0,-1 0-1,1 1 1,-1-1 0,0 1-1,0-1 1,1 1 0,-1 0-1,0-1 1,0 1 0,0 0 0,1 0-1,-1 0 1,1 2 0,1 1 0,0 1 1,-1 0 0,1-1-1,-1 1 1,-1 1 0,1-1-1,-1 0 1,0 0-1,0 0 1,0 1 0,-1-1-1,1 0 1,-2 1 0,1-1-1,0 1 1,-1-1 0,-3 10-1,1 0 2,-1-1 0,0 0 0,-2-1 0,1 1-1,-15 23 1,-3-3 1,-2 0-1,-1-1 0,-1-2 1,-51 44-1,35-38 6,-3-2-1,-89 51 1,106-71 8,0-1 0,-1-1 1,0-2-1,-43 10 0,61-22-28,-11-7-4,23 8 17,-1-1 0,1 1 0,-1 0 1,1 0-1,0 0 0,-1 0 0,1-1 0,-1 1 0,1 0 1,0 0-1,-1-1 0,1 1 0,0 0 0,-1-1 0,1 1 0,0 0 1,-1-1-1,1 1 0,0-1 0,0 1 0,-1 0 0,1-1 1,0 1-1,0-1 0,0 0 0,-3-6-5,0 0 1,1-1-1,0 0 1,0 1-1,-1-13 1,6 8 26,-1 5-19,-1 4-6,0 1 1,0-1-1,0 0 1,0 1-1,1-1 0,-1 1 1,1-1-1,-1 1 1,1 0-1,2-3 0,15-19 4,-7 13 8,48-25-41,-55 33 39,-4 3-7,1 0 0,-1 0-1,1 0 1,0-1 0,-1 1 0,1-1 0,-1 1 0,1-1 0,-1 1-1,1-1 1,-1 0 0,1 0 0,1-1 0,3-1-13,-64 13 20,0 4 0,0 2-1,-60 25 1,98-32 18,0 0-1,0 2 1,1 0-1,0 1 1,1 1 0,0 0-1,1 2 1,1 0 0,0 1-1,2 0 1,-26 35-1,24-23 66,1 1 0,1 0 0,1 0 0,1 2 1,-9 41-1,11-27-11,2 0 0,3 0 1,-1 54-1,10 24-22,37 226-1,-32-287-82,18 90-195,-3-15-3972,-18-95 430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7:16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1 853 9813,'4'-15'787,"-1"-1"0,0 1 0,0-1 1,-1-19-1,-1 14-391,6-29 0,1 22-357,1 1-1,1 0 1,1 1-1,1 0 1,1 0 0,1 2-1,30-39 1,-6 16-47,2 2 0,71-63 0,-70 73 4,2 2-1,69-42 1,-83 59-1,0 1 1,1 1-1,1 2 1,0 0-1,42-8 1,-60 18 11,0 0 0,0 1 0,1 0 0,-1 1 1,23 3-1,-35-3-5,0 0 0,0 0 0,-1 0-1,1 1 1,0-1 0,0 0 0,-1 0 0,1 1 0,0-1 0,0 0 0,-1 1 0,1-1 0,-1 1 0,1-1 0,0 1 0,-1-1 0,1 1 0,-1 0 0,1-1 0,-1 1 0,1-1 0,-1 1-1,0 0 1,1 0 0,6 10 33,0-1 0,0 0-1,-1 1 1,-1 1-1,0-1 1,0 1 0,-1-1-1,-1 1 1,3 15-1,-4-4 138,-1 0-1,-2 0 0,0-1 0,-1 1 0,-1 0 0,-1-1 0,-13 41 0,-7 3 435,-40 77-1,24-64-384,-4-2 0,-4-2 0,-89 109 0,28-61 453,-125 111 0,163-166-180,38-38-324,25-23 68,14-8-217,130-26-11,-89 16-25,1 1 0,0 3 0,49-1 0,-64 9 180,0 2 0,0 1 0,0 1-1,0 2 1,45 16 0,-25-3 637,-2 2 0,60 34-1,-101-50-723,-1-1-1,1 0 1,0-1 0,12 4-1,3 1 5,13 6 133,1-1 1,50 12-1,-71-22-182,1-1-1,1-1 1,-1-1-1,0 0 1,0-1 0,38-6-1,-45 4-26,35-11-4,11-6-128,-26 9-520,-24 7-1051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34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9781,'0'0'352,"57"-32"-328,23 16 8,0 3-828,20 10-1208,12 11-769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9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 9209,'15'0'82,"0"1"0,0 0-1,0 1 1,-1 1 0,1 0 0,-1 1 0,1 1 0,-1 0 0,-1 1-1,1 0 1,-1 1 0,0 1 0,-1 0 0,1 0 0,-2 1 0,1 1-1,10 12 1,-5-5 114,-2 1 0,0 0 0,-1 1 0,0 1 0,-2 0 0,12 26 0,-17-30-73,-1 0 0,-1 0 0,-1 0-1,0 1 1,-1 0 0,-1 0 0,0-1-1,-2 1 1,-1 28 0,-2-25-65,-1 0 0,0 0 0,-1 0 0,-2 0 0,0-1 0,-1 0 0,-1 0 1,0-1-1,-2 0 0,0-1 0,0 0 0,-2-1 0,-25 26 0,4-10-191,-1-1 0,-1-2-1,-2-2 1,0-1 0,-44 21 0,46-28-698,-1-2 1,0-2-1,-1-1 0,-43 10 1,-30-5-2532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2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949 1 9477,'-20'40'852,"-8"13"-324,-18 8-116,-11 13-124,-15 3-132,-16 10-76,-6 3-44,-6-5-48,-9-8-336,-8-3-932,8-21-1168,1-16-713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0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1221 1 4220,'0'0'1096,"-9"5"137,-25 14-34,32-19-1127,1 1 1,0 0-1,0 0 0,0 0 0,-1-1 1,1 1-1,0 0 0,0 0 0,0 0 0,0 1 1,0-1-1,1 0 0,-2 2 0,0 0-6,-61 94 1224,53-80-1112,0 1 0,2 1 0,0 0 0,-7 26 1,11-29-101,1 0 0,1 0 0,0 0 1,1 0-1,1 1 0,2 21 0,-1-32-70,-1 0 0,1 1 0,1-1-1,0 0 1,-1-1 0,2 1 0,-1 0-1,1 0 1,0-1 0,0 0 0,0 1-1,1-1 1,-1 0 0,1-1 0,1 1 0,-1-1-1,1 0 1,-1 0 0,1 0 0,7 4-1,-4-4 0,0-1 0,0 1 0,0-1-1,1-1 1,-1 0 0,1 0-1,-1 0 1,1-1 0,0 0 0,0-1-1,-1 0 1,11-2 0,-8 1-3,1-1 1,-1-1-1,0 0 0,1-1 1,-2 0-1,1-1 1,0 0-1,14-10 0,-13 7-9,-1 0-1,0 0 0,-1-2 1,0 1-1,0-1 0,-1 0 0,0-1 1,-1 0-1,0-1 0,-1 1 1,0-2-1,-1 1 0,0-1 1,-1 1-1,-1-1 0,4-15 0,-8 25 6,1-1 0,-1 0 0,0 1 0,1-1 0,-2 0 0,1 1 0,0-1 0,-1 0 0,0 1 0,-1-6 0,1 6 2,0 0 1,-1 0-1,1 0 1,-1 0-1,0 0 1,0 0-1,0 0 1,0 1 0,-1-1-1,1 1 1,0 0-1,-1-1 1,0 1-1,-5-3 1,3 2 8,0 1 1,-1 0 0,1 0-1,0 1 1,-1 0-1,1 0 1,-1 0 0,-8 0-1,-6 1 35,0 1 0,0 2 0,0 0 0,-24 7 0,-289 92 92,207-59-133,-155 32 0,265-72-20,0 0 1,0-1-1,0-1 1,0-1-1,0-1 0,-21-2 1,33 2-3,0 0 1,0 0-1,0 0 1,0-1-1,0 1 1,0-1-1,0 0 1,1 0-1,-1 0 1,1-1-1,-1 1 1,-3-5 0,5 5 1,0-1 0,0 0 0,0 1 0,1-1 1,-1 0-1,1 0 0,0 0 0,0 0 1,0 0-1,0-1 0,0 1 0,1 0 1,-1 0-1,1-1 0,0 1 0,0 0 1,0 0-1,1-4 0,1-3 6,0 0 0,1 0 0,0 1 0,0-1 0,1 1 0,1 0 0,-1 0 0,1 0 1,1 0-1,0 1 0,0 0 0,9-9 0,1 1 4,0 0 0,1 2 1,0 0-1,28-17 0,-39 27 13,0 0 0,0 0 0,0 1 0,0 0 0,1 0 0,-1 1 0,1 0 0,-1 0 0,1 0 0,0 1 1,0 0-1,0 0 0,-1 1 0,1 0 0,10 1 0,-16-1 2,-1 0 0,0 0 1,1 0-1,-1 0 0,1 1 1,-1-1-1,0 0 0,1 0 0,-1 0 1,0 0-1,1 1 0,-1-1 1,0 0-1,1 0 0,-1 1 0,0-1 1,0 0-1,1 1 0,-1-1 1,0 0-1,0 1 0,0-1 1,1 0-1,-1 1 0,0-1 0,0 1 1,0-1-1,0 0 0,0 1 1,0-1-1,0 1 0,0-1 0,0 1 1,5 10 77,-2 1 1,1-1 0,-2 1-1,1-1 1,-2 1 0,1 0-1,-2 18 1,-2-14-33,-1-1 0,-1 0 1,0 1-1,-1-2 0,-1 1 0,-8 14 0,-3 4 37,-33 45-1,21-40-220,-1-1-1,-1-2 1,-2-1-1,-2-2 0,-46 35 1,45-42-776,0-1 1,-2-2 0,-45 20-1,-14-2-2013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769 1 9221,'-14'45'744,"0"11"88,-15 2-268,-8 11-216,-12 0-136,-2 5-116,-23 0-76,2-5 8,-8-5-372,-14-14-956,8-10-788,-2-24-300,8-8-41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1 6373,'66'28'772,"-15"9"300,-8 16-16,-14 4 8,2 9 76,-25 6-132,-12 7-200,-17 1-248,-14 7-284,-28 6-104,-7 2-148,-13-2 24,-18-3-204,0-8-852,-6-18-684,-5-11-932,5-19-488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7961,'-14'61'740,"14"13"20,8 11-252,12 8-240,3 5-112,0 5-116,-3-10-8,3-3-32,-3-3-204,3-15-1256,-15-11-1028,-2-16-365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1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2149 61 6873,'0'0'260,"-42"-35"-140,-24 17-120,-28 10 56,-24 16 32,-13 5 496,-20 3 148,-15 5-116,-17 3-204,3 13-120,-3-5-144,17 5-120,6 8-40,23 0 12,12 0-268,25-4-904,20 0-896,14-4-245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1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1902 271 5176,'17'50'1055,"2"-1"0,44 83 0,-10-25 17,-29-56-617,-3 0 0,-3 1 0,-1 1 0,10 61 0,-24-94-357,-1 1 1,0-1-1,-1 1 1,-2-1-1,0 0 1,-1 1-1,-1-1 1,-1 0-1,0 0 1,-2 0-1,0-1 1,-2 1-1,0-2 1,-15 26-1,5-17-54,-1 0 1,-1-1-1,-2-2 0,-1 0 1,0-1-1,-2-1 0,0-2 0,-2 0 1,-50 28-1,33-25-9,-1-2 0,-1-2 0,-1-1 0,-1-3 0,-88 16 0,86-24 40,0-3-1,0-2 1,-1-2 0,1-2-1,0-2 1,0-3 0,-52-13-1,54 7 1,2-2-1,0-2 1,1-2-1,1-2 0,1-2 1,-51-35-1,35 15-36,2-2 0,2-2 0,-75-83 0,85 76 98,1-2 0,3-1 0,3-3 0,2-1 0,3-1 0,-34-90 0,60 131-102,0 1-1,2-1 1,0 0 0,1 0-1,2-1 1,0 1 0,1-1-1,1 1 1,1-1 0,6-32-1,-4 37-33,2 0-1,0 0 0,1 1 0,1 0 0,0 0 0,1 0 0,0 1 0,2 0 1,0 1-1,0 0 0,1 1 0,1 0 0,19-16 0,2 1-481,2 1-1,2 2 1,43-24-1,-54 36-827,1 1 0,-1 1 0,33-8 0,-8 9-2361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2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11221,'43'29'412,"0"-16"-228,3-10-56,-4-6-128,16-2-372,-1 2-4704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2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5 7001,'4'-1'132,"0"0"1,0 0-1,0 0 1,0 1-1,1 0 1,-1 0-1,0 0 1,0 1-1,0-1 1,1 1 0,-1 0-1,0 0 1,0 0-1,0 1 1,0-1-1,-1 1 1,1 0-1,0 0 1,-1 0-1,1 1 1,-1 0-1,0-1 1,0 1-1,0 0 1,0 0 0,0 0-1,-1 1 1,3 3-1,6 11 243,-1 0 0,0 0 0,-2 0 0,10 29 0,-18-46-366,8 21 109,-1 1 0,-1 0-1,-1 0 1,-1 0-1,-1 1 1,-1 0 0,-1-1-1,-1 1 1,-1 0-1,-1-1 1,-1 1-1,-1-1 1,-2 0 0,0 0-1,-1 0 1,-19 39-1,11-34-130,-1-2 0,-1 1-1,-1-2 1,-2 0-1,0-1 1,-2-2-1,-26 23 1,-7 0-948,-3-2 1,-63 35-1,15-18-1768,9-16-475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43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49 1856,'0'-3'138,"1"2"-19,-1-1-1,0 0 0,0 1 0,0-1 0,0 1 1,0-1-1,-1 0 0,1 1 0,0-1 0,-1 0 1,-6-10 5121,7 13-5223,0 0 1,1 1 0,-1-1-1,1 1 1,-1-1 0,1 0 0,0 0-1,0 1 1,-1-1 0,1 0-1,0 0 1,2 2 0,-1-1 19,0 2 99,4-1-13,0 0-73,-3-1-17,0 0 0,0-1 0,0 1-1,1-1 1,-1 1 0,1-1-1,-1 0 1,1 0 0,-1-1 0,1 1-1,-1-1 1,1 0 0,5 0 0,15-3 403,-21 0-178,28-35 750,-28 34 280,-18 1-1268,8 1-15,0 0 1,0 0-1,0 1 1,0 0-1,0 1 0,-9-1 1,-16 6 19,3 4 10,18-3-13,-10 15-8,18-18-38,0 1-1,1-1 1,0 1-1,0 0 1,0 0-1,0 0 1,1 0-1,-1 0 0,1 0 1,0 1-1,0-1 1,0 6-1,4-5-1256,6 16 45,-7-15-414,33-14-4218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2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740 0 9917,'23'42'948,"-23"3"76,-14 11-60,-23 10-180,-6 0-236,-17 14-184,-3 2-196,-11 5-80,3 1-64,-9-9-272,0-10-852,-9-16-736,9-8-752,9-21-700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3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22 7453,'6'-3'193,"-1"-1"1,1 2 0,0-1-1,0 1 1,1 0 0,-1 0 0,9-1-1,-12 2-92,0 1-1,0 0 1,0 1-1,0-1 1,0 0-1,0 1 1,0 0-1,0 0 1,0-1 0,0 2-1,0-1 1,0 0-1,-1 1 1,1-1-1,-1 1 1,1 0-1,-1 0 1,3 2-1,3 5 131,-1-1-1,0 1 1,-1 0-1,0 1 0,0-1 1,-1 1-1,0 0 1,-1 1-1,0-1 0,-1 1 1,3 16-1,-1-2 216,-1 1 0,-1 0-1,-2 48 1,-3-46-267,-2 1 0,-1 0 0,-1-1 0,-2 0 0,0-1 1,-2 1-1,-1-2 0,-2 1 0,-24 39 0,4-16-192,-3-1 0,-1-2 0,-71 68 1,76-84-710,-2-2 1,0-1 0,-2-2 0,-1-2-1,-2-1 1,0-2 0,-71 28 0,92-43-193,0-1 0,-31 5 0,-26-7-2121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3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9017,'0'0'868,"28"49"-168,-5 17-252,-9 16-88,-5 16-180,-9 3-72,6 5-28,2 5-108,-8 3-36,-8-3-1196,-7-5-1340,-5 0-449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932 754 6209,'7'-22'191,"0"-1"0,1 1 0,1 1 0,1 0 0,1 0 0,1 1 0,27-34 0,-24 39 267,5 0-164,1 1 0,23-12 0,-32 20-145,0 0 0,1 1 0,-1 0 0,1 1 1,0 0-1,14-1 0,-26 5-126,-1-1-1,1 1 1,0 0 0,0 0 0,0 0 0,0 1-1,0-1 1,0 0 0,0 0 0,0 0 0,0 1-1,0-1 1,0 0 0,0 1 0,-1-1 0,2 1-1,36 16 394,-37-16-395,0-1 0,1 1 1,-1-1-1,0 1 0,0-1 1,-1 1-1,1-1 0,0 1 1,0 0-1,0 0 0,0-1 1,0 1-1,-1 0 0,1 0 1,0 0-1,0 2 0,4 4 28,0 0 0,0 1-1,-1 0 1,0 0-1,0 0 1,-1 0 0,0 0-1,0 1 1,-1 0-1,0-1 1,-1 1-1,0 0 1,0 0 0,-1 0-1,0 0 1,-2 9-1,-1-3-29,-2-1-1,0 1 1,-1-1-1,0 0 0,-1-1 1,0 0-1,-2 0 0,-11 15 1,-3 1-11,-2-2 1,-37 32-1,38-37-6,-1-2-1,0-1 1,-2-1 0,0-2-1,-2 0 1,1-2 0,-2-1-1,-51 15 1,72-25-3,0-2 0,0 1 1,1-1-1,-1 0 0,0-1 1,0 0-1,0-1 0,0 0 1,0 0-1,-10-3 0,13 2 0,-1 0 0,1-1 1,0 0-1,0 0 0,0 0 0,1 0 0,-1-1 0,1 0 0,0 0 0,0-1 1,0 1-1,0-1 0,1 0 0,-6-8 0,4 3-5,1 0-1,-1-1 1,2 0 0,-1 0-1,2 0 1,-4-13-1,-9-76-6,9 55-1,-14-230-29,23-6 51,1 89-27,-3 185 21,1 19-49,32 405 246,0 0 138,-19-297-106,24 267 273,-33-282-250,-13 178 0,5-253-195,-1 1-1,-2-1 0,-1 1 1,-1-2-1,-1 1 1,-2-1-1,-18 35 1,22-53-44,0 0 0,0 0 0,-1-1 0,0 0 0,-1 0 0,0-1 0,-1 0 0,-16 11 0,17-14-11,0-1 0,0 0 1,0-1-1,-1 0 0,0 0 0,0-1 1,0-1-1,0 1 0,-1-2 0,1 1 0,-19-1 1,17-2-2,0 0 0,0-1 1,0 0-1,0-1 0,0 0 0,1-1 1,0 0-1,0-1 0,0 0 1,0-1-1,1 0 0,-1 0 0,2-1 1,-19-17-1,8 4 4,0-1 0,2-1 0,0 0 0,2-1 1,-18-32-1,20 29 0,2-1 0,0-1 0,2 0 0,-12-50 0,-7-123 36,24 128-45,4 1-1,4 0 1,2 0-1,3 0 1,4 1-1,23-82 1,-21 107-113,2 1-1,22-46 1,52-80-1767,-30 69-844,11 4-1055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9237,'0'0'340,"37"-3"1072,6 6-1304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4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1106 2328,'13'3'132,"-1"-1"265,0 1 3435,-11-2-3635,1-1 0,-1 1-1,0 0 1,0 0 0,1 0-1,-1 0 1,0 0 0,0 0-1,0 0 1,0 1 0,-1-1 0,7 8 2933,-7-17-3107,2-24-43,1 0-1,1 0 0,2 1 1,1 0-1,1 0 1,2 0-1,1 1 0,1 0 1,29-49-1,-33 67 10,1 1 0,0-1 0,0 1 0,1 1 1,0-1-1,15-9 0,-18 14 8,0 1 0,0 0 0,1 1 0,0 0 0,0 0 0,0 1 1,0 0-1,0 0 0,1 1 0,14-3 0,-22 5 3,-1 0 1,0 0-1,1 0 1,-1 0-1,1 0 0,-1 0 1,0 0-1,1 0 0,-1 0 1,1 0-1,-1 0 1,0 0-1,1 0 0,-1 0 1,0 0-1,1 1 0,-1-1 1,0 0-1,1 0 1,-1 0-1,0 1 0,1-1 1,-1 0-1,0 0 0,0 1 1,1-1-1,-1 0 1,0 1-1,0-1 0,1 0 1,-1 1-1,0-1 0,0 1 1,3 2 1,-1 1 1,1 0 0,-1 0-1,0 0 1,0 0-1,-1 1 1,1-1 0,-1 0-1,0 1 1,0-1 0,-1 0-1,1 1 1,-1-1-1,0 1 1,0-1 0,0 1-1,-1-1 1,0 1-1,0-1 1,0 1 0,0-1-1,-1 0 1,1 0 0,-1 1-1,-3 3 1,-3 6 2,-1 0-1,-1-1 1,0 0 0,-1-1 0,0 0 0,-1-1-1,-18 14 1,-8 3-3,-52 29 0,33-25 7,-70 28 1,95-47 51,0-2-1,0-1 0,-1-2 1,-37 5-1,63-12-41,1-1-1,0 1 1,0-1 0,0 0-1,-1 0 1,1-1 0,0 0-1,0 0 1,0-1 0,0 1-1,0-1 1,0 0 0,0-1-1,1 0 1,-1 0-1,1 0 1,0 0 0,-1-1-1,2 0 1,-1 0 0,0 0-1,1-1 1,0 1 0,0-1-1,0 0 1,1 0 0,-1-1-1,1 1 1,-3-9 0,0-3 16,0 0 0,2-1 0,0 1 0,-3-31 1,3-73 37,4 103-62,21-379 71,-4 134-52,-12 170-187,-5 86-487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4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8229,'0'0'828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5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770 716 5244,'-1'9'1494,"-2"90"1141,3-59-1952,-1-1 0,-8 47 0,-5-22 88,13-59 905,-4-13-1573,-5-12-86,1-1 0,1 0 0,0 0 0,2-1-1,0 0 1,-2-26 0,-11-146 55,-23-283 25,32 383-34,4-8 13,6 95-90,-2 20 19,-1 61-11,3 0 1,2-1-1,21 120 0,87 394 60,-82-430 519,15 293 0,-41-406-349,-3 1 0,-2-1 1,-1 0-1,-18 73 0,20-109-215,-1 0 0,0 0 1,0-1-1,0 1 0,-1-1 1,0 1-1,0-1 0,-1 0 1,0-1-1,0 1 0,-1-1 0,0 0 1,0-1-1,0 1 0,-1-1 1,1 0-1,-1-1 0,0 0 0,-1 0 1,1 0-1,-1-1 0,0 0 1,1 0-1,-1-1 0,-1 0 1,1-1-1,0 0 0,0 0 0,0 0 1,-1-1-1,1-1 0,0 1 1,-1-1-1,1-1 0,-10-2 1,2-1-6,0 0 0,1-2 0,-1 1 1,1-2-1,1 0 0,0-1 0,0 0 1,0-1-1,-18-19 0,8 6-2,2-2 1,0 0-1,-35-56 1,20 16 3,2-2 1,4-1-1,2-2 1,3-1-1,4-1 1,3 0-1,3-2 1,-11-120-1,24 157 2,2 0 0,1 0 0,2 0 0,1 0-1,2 1 1,2-1 0,17-55 0,-16 73-232,0 0 1,0 1-1,2 0 1,0 0-1,1 1 1,19-22-1,-18 26-357,0 0-1,1 2 1,0-1-1,1 2 1,0 0-1,1 0 1,0 2-1,21-10 1,43-9-3583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5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12137,'74'21'708,"12"-13"-384,0-4-176,16-12-76,-7-9-440,-15-7-1372,-9-8-1600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466 363 10253,'0'0'2749,"2"-7"-2592,10-31-74,30-85 0,-35 106-82,0 1 0,2-1 1,0 1-1,1 1 0,13-17 1,-14 19 3,-7 10-7,0 0 0,0 0 0,0 0 0,0 1 0,1-1 0,-1 1 0,1-1-1,0 1 1,4-3 0,6-4-6,0 1 0,0 1 0,15-7 0,-28 14 9,1 0-1,-1 0 1,0-1-1,1 1 0,-1 0 1,1 0-1,-1 0 1,0 0-1,1 0 1,-1 0-1,1 0 0,-1 0 1,0 0-1,1 0 1,-1 0-1,1 0 1,-1 0-1,0 0 0,1 0 1,-1 0-1,0 0 1,1 1-1,-1-1 1,0 0-1,1 0 0,-1 0 1,0 1-1,1-1 1,-1 0-1,0 0 1,1 1-1,-1-1 0,0 1 1,6 4 30,-1 0 0,0 0 0,0 1 0,-1 0 0,0 0 0,0 0-1,0 0 1,-1 1 0,0-1 0,0 1 0,-1 0 0,0 0 0,0 0 0,0 0 0,-1 1 0,0-1 0,0 0 0,-1 0 0,-1 11 0,-2 16 110,-1 0 0,-2-1 1,-1 1-1,-1-1 0,-18 42 1,4-22-111,-3 0 0,-41 65 0,28-58-340,-2-3 0,-3-1 0,-58 57 0,68-80-682,-3-1 0,0-1 0,-2-3 0,-2-1 1,-66 35-1,25-26-1616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1:43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 2908,'0'0'1192,"-1"-6"68,0-4-908,-2-7 4202,3 44-4136,0-27-399,-1 1-1,1 0 0,0 0 0,1-1 0,-1 1 1,0 0-1,0-1 0,0 1 0,0 0 1,0-1-1,1 1 0,-1 0 0,0-1 0,1 1 1,-1 0-1,0-1 0,1 1 0,35 57 711,-33-53 575,-3-10-1123,0-16 66,0 15 589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6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0 8553,'20'48'1064,"-6"15"100,-14 9-204,-6 7-208,-17 6-220,-14 5-132,-6 0-204,-14-5-104,0-3-72,-17-5-36,8-11-572,0-9-724,-5-12-572,5-16-748,9-21-413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6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952 1 5148,'43'20'1090,"-42"-20"-1043,-1 0-1,1 0 1,0 1-1,-1-1 1,1 0 0,-1 1-1,1-1 1,0 1-1,-1-1 1,1 1 0,-1-1-1,1 1 1,-1-1-1,0 1 1,1-1-1,-1 1 1,1-1 0,-1 1-1,0 0 1,1-1-1,-1 1 1,0 0 0,0-1-1,0 1 1,1 0-1,-1-1 1,0 2 0,8 27 614,-1-1 1,-1 1-1,-1 0 1,-2 0-1,0 32 1,-9 7-54,-3 0 1,-3-1-1,-2-1 1,-4 0-1,-3-1 1,-2-1-1,-48 92 1,48-115-574,-1-1 1,-2-1 0,-2-2-1,-1-1 1,-2-1 0,-68 60-1,39-47-426,-1-3-1,-3-2 1,-100 49-1,111-66-2083,-97 32 1,98-44-443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7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1029 406 7285,'-2'2'205,"0"0"1,0-1-1,0 1 1,0 0-1,0 0 1,0-1-1,-1 0 0,1 1 1,-1-1-1,1 0 1,-1 0-1,1 0 1,-1 0-1,-3 0 1,-42 5 53,33-5-45,-7 1-188,1 0 0,-1-2 0,1-1 1,-1 0-1,-28-6 0,48 6-26,-1 1-1,1-1 1,-1 1-1,1-1 1,-1 0 0,1 0-1,-1 0 1,1 0-1,0 0 1,0 0-1,0-1 1,-1 1 0,1-1-1,1 0 1,-1 1-1,0-1 1,0 0 0,1 0-1,-1 0 1,1 0-1,-1-1 1,1 1 0,0 0-1,0 0 1,0-1-1,0 1 1,0-1-1,1 1 1,-1-1 0,1 1-1,0-1 1,-1 1-1,1-1 1,0 0 0,1 1-1,-1-1 1,0 1-1,2-5 1,1-3-7,0 0-1,1 1 1,0 0 0,1 0-1,0 0 1,0 0 0,1 1-1,11-13 1,7-5-1,1 1-1,1 1 1,0 2-1,2 0 1,1 2-1,1 1 1,0 2-1,46-20 1,-50 26 2,1 1 0,42-10 0,-60 18 12,-1 1 0,1 0-1,-1 0 1,1 0 0,-1 1-1,1 1 1,0-1 0,-1 1-1,1 1 1,-1 0 0,0 0-1,15 6 1,-18-6 38,-1 2 0,1-1 0,-1 0 0,1 1 0,-1 0 1,0 0-1,0 0 0,-1 1 0,1-1 0,-1 1 0,0 0 0,0 0 0,0 0 0,2 9 0,-1-4 100,0 0-1,-1 1 0,-1-1 1,0 1-1,0 0 0,0 17 1,-3-15-26,0 1 1,0-1-1,-1 1 1,-1-1-1,0 0 1,-1 0-1,-1 0 1,-11 23 0,5-17-34,0 0 0,-1-1 1,-2 0-1,-27 28 1,-5-3-37,-2-3 1,-95 62-1,24-25-473,-3-4-1,-3-7 1,-187 73-1,65-55-3804,144-53 1330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8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7653,'0'0'1108,"0"56"-108,0 15-168,0 9-220,6 10 176,2 8-308,6 0-152,1-3-160,8-6-124,-3-3 16,2-8-108,-7-5-736,-10-8-1564,-5-7-1312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8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886 1 5937,'0'0'3780,"-20"32"-2636,6 5-244,-9 8-272,-6 13-256,-22 3-188,-15 3-104,-14 5-32,-20-3-80,-8 3-476,5-11-692,-6-5-580,15-13-560,5-11-165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8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1592 577 6853,'0'0'942,"2"8"-28,0-3-825,-1-1 1,0 1-1,0 0 0,-1-1 1,1 1-1,-1 0 1,0-1-1,0 1 1,0 0-1,-1-1 0,0 1 1,0 0-1,0-1 1,0 1-1,-1-1 1,-3 8-1,-3 1 61,0-1-1,-1-1 1,0 1 0,-1-1-1,-20 17 1,-63 43 382,22-25-289,-3-2-1,-1-4 1,-101 38-1,45-31-117,-165 38 0,296-85-125,-184 38 359,157-34-202,1-1 0,-1-1 0,0-1 0,-51-6 0,70 3-115,0 1-1,0-1 1,-1 0 0,1-1 0,0 0 0,1 0 0,-1-1 0,1 0 0,-1 0 0,1-1-1,0 0 1,1 0 0,-1 0 0,-8-11 0,6 4-14,1 0-1,0 0 1,1 0-1,0-1 1,1 0 0,1 0-1,-7-26 1,-2-14-11,3 0 0,3 0 0,1-1 0,1-58 0,19-220-50,-4 175 12,6-42-2467,-14 190 107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9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651 0 6497,'0'0'4963,"1"10"-4605,5 55 5,7 78-16,40 189 0,-37-269-235,69 303 311,-70-286-75,6 163 0,-20-212-320,-2 0 0,-1 0-1,-2 0 1,0 0 0,-3 0 0,0-1 0,-2 0-1,-1-1 1,-1 0 0,-2 0 0,-27 44 0,27-53 0,0-1 0,-1 0 1,-1-1-1,-1-1 0,-1 0 1,0-1-1,-1-1 1,-1-1-1,0 0 0,-1-2 1,0 0-1,-1-1 1,-1-1-1,1-1 0,-1-1 1,-25 5-1,29-9 63,1-1-1,-1 0 1,0-2-1,0 0 1,0-1 0,1-1-1,-36-6 1,42 5-59,1-1 1,-1 0-1,1-1 1,0 0-1,0-1 0,0 0 1,1 0-1,-1-1 0,1 0 1,1-1-1,-1 0 1,1 0-1,0-1 0,-8-10 1,4 0-24,1 1 0,1-1 0,1-1 1,0 0-1,1 0 0,1 0 0,1-1 1,1 0-1,1-1 0,-3-24 0,4 5-16,1-1 0,2 1 0,2-1-1,8-49 1,1 30-40,2 0 1,3 1-1,26-61 0,-4 29-2823,59-98-1,-67 132-958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9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1662 1 6573,'0'0'2625,"-6"3"-2179,-32 18 414,-20 3 0,-69 18 0,96-33-608,8-1-6,1 2-1,0 0 1,-29 17-1,-59 47 336,82-55-485,-60 46 546,-90 88 1,-68 87 247,115-108-792,42-45-600,-4-3 0,-131 91-1,127-119-3537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9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7177,'0'0'1812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3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0 5805,'0'0'1528,"-38"45"-416,16 21-76,16 11-64,6 13-180,0 11-132,0 10-244,0 3-200,0 5-144,0-1-40,0-3-12,-9-1-288,-5-12-1276,-6-4-1068,-3-11-469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8:18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194 928 6197,'20'0'993,"-9"0"7419,-6-6-8082,25-27-85,-7 11-230,1 0 0,1 1 0,2 1 0,52-30 0,-16 17 2,82-32 0,-140 64 723,0-2-406,1 2-250,-3 0-60,-1 1 0,0-1 0,0 0 0,1 0 0,-1 0 0,0 0 0,0 0 0,0 0 0,0-1 0,2-1 0,3-1-4,-5 3-12,1 0 0,-1-1 0,1 1 0,-1-1 0,0 0 0,0 0 1,1 1-1,-1-1 0,-1-1 0,3-2 0,13-13 46,8-9-64,31-45 0,-48 59 9,14-19 9,33-69 0,-51 91-6,1-1 1,-2 0-1,1 0 1,-1-1-1,-1 1 0,0 0 1,-1-1-1,0 1 1,-1-1-1,0 0 1,-2-12-1,-1 14 3,0 0 0,-1 0 0,0 1-1,-9-16 1,6 12-26,6 11 19,0 0 1,0-1 0,0 1-1,0 0 1,-1 0 0,1 0 0,-1 0-1,0 0 1,0 0 0,1 0-1,-4-2 1,-1 0 3,-8-7-11,-7-1 5,1 0 0,-2 2 0,0 1 0,0 1 0,0 0 0,-1 2 0,0 0 0,0 2 0,-38-3 0,37 9 5,1 0-1,0 1 1,-1 1 0,1 1-1,1 1 1,-1 1 0,1 2-1,0 0 1,-26 15 0,4 2-2,0 2 1,2 2 0,-43 40-1,67-54-1,0 1-1,-25 34 1,37-44 2,0 1 0,1 1 0,0-1 0,0 1 1,1 0-1,0 0 0,1 0 0,-4 17 0,8-11 25,3 0-3,0 0 0,2 0 0,-1-1 0,2 0 0,0 0 0,1 0 0,0-1 1,1 0-1,13 15 0,6-1 49,1-1 0,2-1 0,0-2 0,64 36 0,147 58 184,-181-89-166,384 184 981,-348-158-707,-2 4 0,116 92 1,-201-142-267,0 0 1,-1 1 0,10 12 0,-7-8-25,5 7 159,11 21 66,-27-40-278,1 1 1,-1-1 0,-1 1 0,1-1-1,0 1 1,0-1 0,0 1-1,-1-1 1,1 1 0,-1 0 0,1 1-1,8 38 142,-8-40-157,-1 0 0,0 0-1,0-1 1,1 1 0,-1 0-1,0 0 1,0 0-1,0 0 1,0 0 0,0-1-1,0 1 1,0 0 0,0 0-1,-1 0 1,1 0 0,0 0-1,0-1 1,-1 1 0,1 0-1,-1 0 1,1-1-1,-1 2 1,-18 36 59,18-36-59,1-1 1,-1 0-1,1 0 0,-1 0 0,0 0 1,0 0-1,1 0 0,-1 0 0,0 0 1,0 0-1,0 0 0,0 0 0,0-1 1,0 1-1,-1 0 0,1-1 1,0 1-1,-3 0 0,-36 20 17,-1-2 0,-1-2 0,-1-2 1,-46 10-1,55-18-130,-1-2 1,-1-2 0,1 0-1,0-3 1,-1-1-1,1-1 1,0-2 0,0-2-1,0-1 1,1-2-1,-64-24 1,30 2-168,-103-63 0,111 56 215,11 4 51,39 27 6,1 2-56,-25-14 53,25 14-9,6 15-8,-5 13 42,2 1 0,0-1 0,2 1 1,-3 39-1,-2 99 81,8-146-102,1-9-35,0 0-1,-1 0 1,0 0 0,-4 12 0,-9 36-1280,-12 37-5981,23-83 3011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0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1235 120 6233,'0'0'2428,"-7"-5"-1803,4 2-600,0 0 0,0 1 0,0 0 1,0 0-1,-1 0 0,1 0 1,-1 0-1,1 0 0,-1 1 0,0 0 1,0 0-1,0 0 0,0 0 0,0 0 1,1 1-1,-1 0 0,0 0 1,0 0-1,0 0 0,0 1 0,0-1 1,0 1-1,0 0 0,0 0 1,-6 3-1,-2 3 51,0 1 1,0 0-1,1 0 1,0 1-1,0 1 1,-12 14-1,-53 72 558,60-75-498,-180 284 1609,-28 35-38,207-320-1632,-1 0 0,0-2-1,-2 0 1,0-2 0,-1 0 0,0-1-1,-2-1 1,0-1 0,0-1 0,-1-1 0,0-1-1,-48 12 1,59-19 29,-1-1 0,0-1-1,1 0 1,-1-1 0,-14-1 0,27 1-94,0 0 1,0 0 0,0 0-1,0-1 1,0 1 0,0 0-1,0-1 1,0 1 0,0 0 0,0-1-1,0 1 1,0-1 0,1 0-1,-1 1 1,-1-2 0,-5-3-5,0 0 0,1-1 1,0 0-1,0 0 1,0-1-1,1 0 1,0 0-1,0 0 1,0 0-1,1-1 0,0 1 1,1-1-1,0 0 1,0-1-1,1 1 1,-1 0-1,0-16 1,1-11-3,1 0 0,2 0 0,2 0 0,1 0 0,2 1 0,1 0 0,13-38 0,15-26-42,51-102 0,-47 127-1412,3 0 0,58-74 0,-80 119 153,23-31-2397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0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7317,'0'0'2900,"-8"45"-1700,8 16-324,8 17-220,-2 8-228,11 4-200,-11 3-152,8-6-28,-14 3 0,9-5-216,-18-8-1176,9 0-932,-5-19-688,-4-10-265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0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1692 48 8361,'-9'-6'411,"2"0"-360,-2 1-1,1 1 1,0-1-1,-1 1 1,0 1-1,0-1 1,0 2-1,0-1 1,0 1-1,-16-1 1,-21 3 349,-1 2 1,1 3 0,-61 13-1,64-11-140,-23 4 93,-272 51 783,5 23-884,292-71-243,0 2-1,-68 37 0,86-40-77,0 2-1,1 0 1,1 2 0,1 0-1,-34 38 1,27-20-1023,2 2-1,1 0 1,2 2 0,-33 80 0,17-23-1827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1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1307 3884,'-10'0'641,"-28"0"244,37 0-823,0 0 1,0 0-1,0 0 1,0 0-1,0 0 1,0 0-1,0 0 1,0-1-1,0 1 1,0 0-1,0 0 1,0-1-1,0 1 1,1-1-1,-3 0 1,-25-15 897,21 12-130,0-2-288,4 3-515,0 0 0,0 0 0,1 0 0,-1 0 0,1 0 0,-1-1 0,1 1 0,0-1 0,0 0 0,1 1 0,-1-1 0,1 0 0,-1 0 0,1 0 0,1 0-1,-1 0 1,0 0 0,1 0 0,0 0 0,0 0 0,0 0 0,2-8 0,-2 11-26,1 0 1,-1 0-1,0 0 0,1 1 1,-1-1-1,1 0 0,-1 0 1,1 1-1,-1-1 0,1 0 0,0 1 1,-1-1-1,1 0 0,0 1 1,-1-1-1,2 0 0,16-14 4,1 1 0,0 1 0,1 1 0,1 0 0,0 2 0,0 0 0,1 1 0,0 1 0,1 1 0,0 2 0,37-6 0,-44 10 96,0 0 0,21 3 1,-32-1 585,-8 7-94,-2 2-540,0 0 0,-1-1 0,0 1 0,0-1 0,-1 0 0,0-1-1,-1 0 1,1 0 0,-2 0 0,1-1 0,-1 0 0,-11 6 0,-15 9-15,-1-2 0,-40 17 0,42-23 70,0-1 0,0-1 0,-54 10 0,78-21-23,0 1 0,-1-2-1,1 1 1,0-2 0,0 1 0,0-1-1,0-1 1,0 0 0,-19-6-1,29 8-80,-1 0 0,1 0 0,-1-1-1,1 1 1,0 0 0,-1 0 0,1-1 0,-1 1 0,1 0-1,-1 0 1,1-1 0,0 1 0,-1-1 0,1 1 0,0 0-1,-1-1 1,1 1 0,0-1 0,-1 1 0,1 0-1,0-1 1,0 1 0,0-1 0,-1 1 0,1-1 0,0 1-1,0-1 1,0 1 0,0-2 0,-7-20 11,0-1 0,2 0 0,1-1 0,0 1 0,2-1 0,1-30 0,37-448-63,-2 235-632,18-6-4951,-38 219 2341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1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 4196,'57'0'220,"0"-16"-4,0 0-108,3-13-44,-2 8 28,-1-3-116,-20 3 44,0 10-984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1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2017 1 6009,'0'0'2021,"-5"8"-1152,-159 294 2697,138-251-3139,-78 140 985,-192 263 1,219-353-1267,-173 174 0,191-220-467,-2-2 1,-2-2 0,-3-4-1,-127 70 1,133-87-664,-1-2 0,-1-4 0,0-2 0,-2-3 0,-1-3 0,-80 10 0,11-15-1851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2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1060 1 1960,'0'0'5935,"0"6"-5013,0 18-193,0-17-224,-1 1 4,-4 11-134,0-1 0,-1 1-1,-1-1 1,0 0 0,-2 0-1,-18 28 1,11-22-227,-1-1-1,-1 0 1,-1-1-1,-28 24 1,-81 61-269,-5-5 0,-219 127 0,307-204-1099,-1-1 0,-56 19 0,82-40-927,-20-3-356,30 0-69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1905 343 3716,'0'0'2789,"-8"6"-2185,1 2-454,4-5-98,0 0-1,0 0 1,-1 0 0,1-1-1,-1 1 1,1-1-1,-1 0 1,0 0-1,-5 2 1,-2 3 9,4-3 7,0 0 1,-1-1-1,-14 6 0,-7 2 96,22-8 74,2-12-244,2 3 9,0 1 0,0-2 1,1 1-1,-1 0 0,1 0 1,1-1-1,-1 0 0,1 1 1,0-1-1,1 1 0,-1-1 1,2-11-1,2 1-8,0 0-1,2 0 1,0 0 0,0 1-1,2 0 1,0 0 0,1 1-1,0 0 1,1 0-1,1 1 1,0 0 0,1 1-1,1 0 1,0 1 0,1 0-1,0 1 1,0 0 0,1 1-1,1 0 1,30-14-1,-13 10 29,-16 11-14,67 10-81,-76-6 59,-1 9 57,-2-4-39,0 0 0,0 0 0,-1 0 0,0 0 0,-1 1-1,1 0 1,-1-1 0,0 1 0,-1 0 0,0 0 0,0 0 0,0 0 0,-1 0 0,0 0-1,0 0 1,-1 0 0,0 0 0,0 0 0,-1 0 0,-4 12 0,-3 3 21,-2-2 0,0 0 1,-1 0-1,-1-1 0,-1 0 0,-1-1 1,0-1-1,-1 0 0,-1-1 0,-19 14 0,-8 2-3,-2-2 0,0-1 0,-56 24 0,74-39 21,-2-1 0,1-2 0,-2-1 0,1-1 0,-36 5 0,65-14-43,1 0 1,-1 0 0,1 0-1,-1 0 1,0 0-1,1 0 1,-1 0 0,1 0-1,-1 0 1,1 0 0,-1 0-1,0 0 1,1 0-1,-1-1 1,1 1 0,-1 0-1,1 0 1,-1-1-1,1 1 1,-1 0 0,1-1-1,-1 1 1,1-1-1,-1 1 1,1 0 0,-1-2-1,-5-2 0,1-1 0,0 0 0,0-1-1,0 1 1,1-1 0,-1 0 0,1 0 0,1 0 0,-1-1-1,1 1 1,0-1 0,1 0 0,-1 0 0,1 0 0,1 0-1,-2-13 1,2 6-4,1 0 0,1 0-1,0 0 1,1 0 0,0 0 0,1 0-1,1 0 1,0 1 0,1-1-1,12-23 1,-13 30 68,-4 15 84,-1 4-92,0 0 1,0 0-1,-1 0 1,0-1-1,-1 1 1,-1-1-1,0 0 1,0 0-1,-8 14 1,1-7-4,0-1 1,0-1-1,-2 0 0,-27 28 1,3-11-20,-1-2 1,-1-2-1,-81 45 1,70-46-10,-58 23 1,86-43-15,0 0-1,0-2 1,0 0 0,-1-1 0,-37 2 0,54-7-8,-1 1-1,1-2 1,0 1-1,-1-1 1,-10-2-1,-26-16 20,42 18-22,0 1 0,0-1 1,0 0-1,0 1 0,0-1 0,0 0 1,0 0-1,0 0 0,1 1 0,-1-1 1,0 0-1,0 0 0,1 0 0,-1 0 1,0-2-1,-5-7-5,2 0 1,-1 0-1,1 0 1,1 0-1,0-1 1,0 1-1,1-1 1,0 0-1,1 0 0,0 0 1,1 0-1,0 0 1,1 0-1,4-19 1,-1 13-1,1 0 1,1 1 0,0 0-1,1 0 1,1 0 0,0 1-1,2 0 1,-1 0 0,2 1-1,0 0 1,0 1 0,1 1-1,1 0 1,0 0 0,1 1-1,22-13 1,-28 20 3,0 0 0,1 0 0,12-4 1,20 0-28,-41 8 26,1-1 1,-1 1-1,1 0 0,-1 0 0,1 0 1,-1 0-1,1 0 0,-1 0 0,1 0 1,-1 0-1,1 0 0,-1 0 1,1 0-1,-1 0 0,1 0 0,-1 0 1,1 1-1,-1-1 0,0 0 0,1 0 1,-1 0-1,1 1 0,-1-1 1,0 0-1,1 1 0,-1-1 0,1 0 1,-1 1-1,0-1 0,1 0 1,-1 1-1,0-1 0,0 1 0,1 0 1,1 1-1,2 2 5,0 0 0,-1 1 0,1-1 0,-1 1 0,0 0 0,0 0 0,-1 0 0,1 0 0,-1 0 0,0 1 0,0-1 0,-1 1 0,1 6 0,-2-5-3,-1 1 0,0-1 0,-1 0 1,0 0-1,0 0 0,0 0 0,-1-1 0,-6 13 1,-36 51-15,44-68 13,-171 210 488,38-52 45,25-13 41,6 5 0,-139 277-1,201-351-288,38-73-25,1 1 91,-8 19 47,8-19 1952,-5-13-2181,-1-4-156,0 0 0,1 0 1,0-1-1,1 0 1,0 0-1,1 0 1,0-1-1,1 0 1,1 0-1,-4-25 1,-6-104-138,9-204 1,5 196-461,4 17-3264,41-241 0,-31 292 880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3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6941,'0'0'640,"46"-24"2048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3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0 334 8529,'80'21'668,"0"-26"-288,-8-14-200,8-15-128,0-11-52,-6-8-324,-8-3-1200,-3-10-752,-3-11-289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8:1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1514 7461,'-6'49'7767,"15"-60"-7411,11-15-286,-1-2 0,-1 0-1,-2-1 1,13-32 0,53-141-60,-63 152-4,255-757-32,-247 727 29,-12 37-20,13-64 0,-27 102 14,7 9-43,5 3 93,-1 2-1,0 0 1,0 0 0,-1 1 0,0 0 0,-1 1 0,13 16 0,62 99 1014,-46-65-446,46 71 286,87 125 84,-129-198-830,3-2 0,55 53 0,-92-102-67,1 1 10,32 26-18,-31-26 29,0-15-7,-3 1-97,1-1 0,-1 0 0,0 0 0,0-1 0,-1 0 0,0 0 0,0-1 0,-1 0 0,0 0 0,0 0 0,-1-1 0,7-15 0,-1-2-10,-2-1 0,-1-1-1,6-37 1,5-89-33,-14 100 18,1 2 0,25-358-79,-31 305 75,0 97 148,4 20 648,17 63 334,35 112 459,4-31-275,93 174 1,-102-236-870,4-3 1,134 166-1,-180-246-396,159 181 265,-119-141-224,80 67 0,-91-86-45,-31-27-8,10-5-6918,6 0 4290,-15 0-1532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2:43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0 502 5380,'0'0'169,"9"-65"-81,42 4 4,21 0 176,14-1-20,16 5-52,7 4-72,0 0-124,-7 8-136,-2 0-1489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1829 943 6381,'0'0'1295,"-5"-2"-95,-1-2-794,-4 0 17,0-2 2813,7 1-3018,-2-1-204,0-2 0,1 1 0,0 0 0,1-1 0,0 0 0,0 0 0,0 0 0,1 0 0,0 0 0,1 0 0,-1-11 0,3-13-37,2 0 1,1 0-1,1 0 0,2 0 0,14-39 1,67-144-274,-82 201 272,82-159-171,-75 153 183,0-1 0,2 2 0,0 0 0,2 1-1,33-30 1,-44 43 12,0 1-1,0-1 0,0 1 1,1 1-1,0-1 1,-1 1-1,2 1 1,-1-1-1,0 1 0,0 0 1,10-1-1,-11 3 2,-1 0-1,0 0 1,0 0 0,1 1-1,-1-1 1,0 2-1,0-1 1,0 0 0,0 1-1,0 0 1,0 0-1,0 0 1,-1 1 0,1 0-1,-1 0 1,8 6-1,-6-3 3,0 1-1,0-1 1,0 1-1,-1 0 1,0 1-1,-1-1 1,0 1-1,0 0 1,0 0-1,-1 0 1,0 1-1,-1-1 1,0 1-1,0-1 1,-1 1-1,0 0 1,-1 0-1,0 0 1,0-1-1,-2 15 1,-1-6 0,0 0 1,-1 0-1,0 0 0,-1-1 1,-1 1-1,-1-2 0,0 1 1,-2-1-1,-17 26 0,4-14 2,0-1-1,-2-2 1,-1 0-1,-1-2 1,-1-1-1,-32 20 1,8-11 1,0-1-1,-94 36 1,-48 0-1,153-55-9,-1-1-1,-75 6 0,104-15 7,-1 1-1,1-2 0,0 0 0,-1 0 1,1-1-1,0 0 0,-18-7 0,24 7-3,1-1 0,-1 1 0,1-1 0,-1-1 0,1 1 1,0-1-1,0 0 0,1 0 0,-1 0 0,1 0 0,0-1 0,0 0 0,0 0 0,1 0 0,-1 0 0,-3-11 0,1 2-3,1-1-1,1 1 1,0-1 0,1-1-1,1 1 1,-1-19 0,2-5-12,6-50 1,-2 63 14,-3 26 2,1 0 0,-1 0 0,0 0 1,0 0-1,0 0 0,0 0 1,0 0-1,0 0 0,0 0 0,0 0 1,0 0-1,0 0 0,0 0 1,0 0-1,0 0 0,1 0 0,-1 0 1,0 0-1,0 0 0,0 0 1,0 0-1,0 0 0,0 0 0,0 0 1,0 0-1,0 0 0,0 0 1,1 0-1,-1 0 0,0 0 0,0 0 1,0 0-1,0 0 0,0 0 1,0 0-1,0 0 0,0 0 0,0 0 1,0 0-1,0 0 0,0 0 1,0 0-1,0 0 0,0 0 0,1-1 1,-1 1-1,0 0 0,5 41 36,-4-33-34,0 18 4,0 0 0,-2 0 1,-2 0-1,0-1 1,-1 1-1,-2-1 0,-16 47 1,14-54-3,-1 0 1,0 0 0,-2 0 0,0-2 0,-1 1 0,0-1-1,-1-1 1,-1 0 0,-1-1 0,0-1 0,-1 0 0,0-1-1,-1-1 1,-26 14 0,6-11-22,33-14 18,1 1 0,-1-1 1,1 1-1,-1-1 0,0 0 0,1 0 1,-1 0-1,-6-2 0,4 0-2,0 0-1,0-1 0,0 1 1,1-1-1,-1 0 0,1-1 1,0 1-1,0-1 0,0 0 1,0 0-1,1-1 1,0 1-1,0-1 0,0 0 1,0 0-1,1-1 0,0 1 1,0-1-1,0 1 0,-2-8 1,-4-14-7,0 0 1,2 0-1,-4-34 1,10 56 9,-5-34 5,1 0 0,1-47 0,-4 94-5,-121 135 59,76-81-69,-107 98 0,-85 21-3186,165-124 139,15-11-151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4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7557,'77'4'880,"3"5"48,0 3-84,-6 4 52,-8 13-156,-17-1-156,2 13-32,-8 16-428,-29-4-96,-19-8 16,-47 5-1740,-5-13-484,0-18-1068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9 8553,'0'0'272,"-38"-8"-24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1000 5248,'-6'7'1273,"-19"20"-177,8-15-258,-3 1-502,-2-2 0,1-1 0,-1-1 0,-1 0 0,-30 6 0,38-11-130,11-3-118,1-1 0,-1 1 0,1 0 0,-1-1 0,1 0 0,-1 0 0,0 0 0,1 0 0,-1-1 0,-4 0 0,-26-5 381,33 6-446,0 0 0,0 0 0,0 0 0,0 0 0,0-1 0,0 1 0,0 0 0,0-1 0,0 1 0,0-1 0,0 1 0,0-1 0,1 1 0,-1-1 0,-1-1 0,-27-20 313,28 21-315,0 0 1,0 0-1,0 0 1,0 0-1,0 0 1,0 0-1,0 0 1,0 0-1,1 0 1,-1 0-1,0 0 1,0-3-1,-5-7 26,1-1-1,1 0 1,0 0 0,1 0-1,0-1 1,0 1-1,0-22 1,2-41-9,4 0 0,25-146 1,55-142-88,-38 182 43,-39 152-72,-5 24-295,-12 17-3519,-44 46 358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8217,'0'0'1332,"34"42"-700,-2-95-7293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5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1720 1 5164,'8'50'1245,"-2"1"-1,-3 0 0,-5 98 0,0-134-1112,-1 0 0,-1 0 0,0 0 0,-8 19 0,1-18 1,-18 18-47,13-20-62,1-5-42,0-1 1,0-1 0,-26 9-1,40-15 6,0-1-1,0 0 0,0 0 1,0 0-1,1 0 1,-1 1-1,0-1 0,0 0 1,0-1-1,0 1 0,0 0 1,0 0-1,0 0 1,1 0-1,-1-1 0,0 1 1,-1-1-1,-36-12-292,36 13 291,1-1 0,0 1 0,0 0 1,0-1-1,0 1 0,0-1 0,0 0 1,0 1-1,0-1 0,0 0 0,0 0 1,0 1-1,0-1 0,0 0 0,1 0 1,-1 0-1,0-2 0,-18-20-48,2-1 0,1-2 0,1 1 0,-19-46 0,0-24 68,31 87 154,-4 9 266,-21 2 139,27-3-531,0 0 0,-1 1 1,1-1-1,0 0 0,0 0 0,0 1 0,0-1 1,0 1-1,0-1 0,0 1 0,1-1 0,-1 1 0,0 0 1,0-1-1,0 1 0,0 0 0,0 1 0,-66 58 758,-119 96 668,139-125-1349,-2-2 0,-2-2 1,0-2-1,-1-3 0,-2-2 0,-67 16 1,60-22-101,1-2 0,-2-3 0,1-3 0,-1-3 0,-94-6 0,128 1-123,1-2 0,0-1 0,-48-14 0,68 17-1046,9-5-1031,5-31-1060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5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8305,'0'0'1288,"37"-8"-768,6-3-492,3-18-3288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5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1103 0 6809,'-51'40'1160,"-9"5"-20,-12 5-316,-14 11-344,-22 8-256,-9 1-108,-20 11-48,-18 1-812,4 8-1500,-15 4-1001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5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829 1 8533,'-14'50'1016,"0"3"108,-15 8-436,-16 3-344,-21 2-140,-14 0-80,-14-5-52,-6 0-48,5-8-388,1-8-656,14-8-708,14-10-812,15-9-97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4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472 685 3100,'0'0'2159,"6"2"-784,19 3-205,-24-5-1147,-1 0 1,0 0-1,0 0 1,1 0-1,-1 0 1,0 0-1,0 0 0,1 0 1,-1 0-1,0 0 1,0 0-1,1 0 0,-1 0 1,0 1-1,0-1 1,1 0-1,-1 0 1,0 0-1,0 0 0,0 1 1,1-1-1,-1 0 1,0 0-1,0 0 0,0 1 1,1-1-1,-1 0 1,0 0-1,0 0 0,0 1 1,0-1-1,0 0 1,0 0-1,0 1 1,0-1-1,0 0 0,0 1 1,0-1-1,0 0 1,0 0-1,0 1 0,3 11 339,-2-6-231,0 0-1,0-1 0,0 1 0,0 0 1,-1 0-1,0 0 0,0 0 0,-1 0 0,0 0 1,0 0-1,0-1 0,-4 10 0,-6 12 399,1-14-100,7-10-390,-11 11 143,-1 0 1,0-1-1,-1 0 1,0-1-1,0-1 1,-2-1-1,-29 14 1,18-13 189,28-11-332,-1 1-1,0 0 1,1 0-1,-1-1 0,0 1 1,0-1-1,0 0 1,0 1-1,1-1 1,-1 0-1,0 0 1,0 0-1,0 0 0,0 0 1,-3-2-1,-1 1 54,0 1 147,-7-15-98,0 0-1,1-1 0,0-1 1,2 0-1,0 0 1,-14-33-1,-32-119 5,31 67-20,-12-127-1,19 104 129,11 82-190,-2-66 0,10 107-67,-1 0-1,0 0 1,0 0 0,0 0-1,-1 0 1,1 0-1,0 0 1,-1 0-1,1 0 1,-1 0 0,-1-4-1,-1 1-5,2 0-14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6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809 3 4264,'0'0'2211,"1"6"-1625,5 21-160,-6-26-415,0-1-1,0 1 1,0-1-1,1 1 1,-1 0 0,0-1-1,0 1 1,0-1-1,0 1 1,-1 0-1,1-1 1,0 1-1,0-1 1,0 1-1,0 0 1,0-1-1,-1 1 1,1-1-1,0 1 1,-1-1-1,1 1 1,0-1 0,-2 2-1,-17 30 132,5-14-59,-135 112 51,139-122-129,2-3-46,-27 17-7,27-17-180,15-16-1082,67-87 1157,-56 80 110,7-5 36,1 2-1,1 1 0,57-33 1,-70 45-10,-11 6 15,1 0 1,-1 0 0,0 0 0,1 1 0,-1-1 0,1 1-1,0 0 1,-1 0 0,5 0 0,25-3 1024,-61 20-981,0-2 0,-1-2 0,0 0 1,-37 8-1,-62 5 890,-164 9 0,261-32-820,1 2 0,-1 1-1,1 1 1,1 1 0,-46 18-1,61-14 122,6-2-146,0 0 0,1 1 0,1 0 0,-1 0 0,1 1 0,1-1 0,0 1 0,1 0 0,0 1-1,0-1 1,-3 24 0,4 4 224,2 0-1,1 1 1,7 46-1,26 121 1151,-11-79-849,40 227 619,-17-100-736,-34-162-616,-5 1 0,-6 115 1,-1-86-6713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2149 777 5925,'0'0'5531,"-5"-6"-5489,1 1-51,1-1 1,0 1 0,-1 0 0,2-1-1,-1 0 1,1 0 0,-1 0 0,2 0-1,-1 0 1,-1-11 0,2 6-63,1 0 0,0-1-1,1 1 1,0 0 0,1 0 0,4-13 0,11-39-391,3 1 0,3 1 0,39-76 0,-43 101 386,2 0 0,1 1 0,1 2 0,3 0 0,0 2 0,39-36 0,-64 66 77,-1 1 0,1-1 0,-1 1 0,1-1-1,0 1 1,-1-1 0,1 1 0,0-1-1,-1 1 1,1-1 0,0 1 0,-1 0-1,1-1 1,0 1 0,0 0 0,0 0 0,-1 0-1,3 0 1,25-4 50,-27 4-47,-1 0 0,0 0 0,1 0 0,-1 0 0,0 0 0,1 0-1,-1 0 1,1 0 0,-1 0 0,0 0 0,1 0 0,-1 0-1,0 0 1,1 0 0,-1 0 0,0 1 0,1-1 0,-1 0 0,0 0-1,0 0 1,1 0 0,-1 1 0,0-1 0,1 0 0,-1 0-1,0 1 1,0-1 0,1 0 0,-1 0 0,0 1 0,0-1 0,0 0-1,0 1 1,1-1 0,-1 0 0,0 1 0,0-1 0,0 0 0,0 1-1,0-1 1,0 0 0,0 1 0,0-1 0,0 0 0,0 1-1,0-1 1,0 1 0,5 14 75,-1 1-1,0 0 0,-1 0 1,0 0-1,-1 23 1,-4-19-29,0 0 0,-2 0 0,0-1 0,-2 1 0,0-1 0,-1 0 0,0-1 0,-2 0 0,-14 24 0,0-8-23,-1 0-1,-1-2 1,-47 47 0,40-48-15,-1-2 0,-1-2 1,-57 35-1,65-46-13,-1-2 0,-1 0-1,0-2 1,-1-2 0,-55 14 0,71-22 6,1 0 1,-1 0 0,0-2-1,1 1 1,-1-2 0,0 0-1,-15-3 1,22 3-9,0 0 0,0-1 0,0 0 0,1 0 0,-1-1 0,1 1 0,0-1 0,0 0 0,0-1 0,0 1 0,0-1 0,0 0 0,1 0 0,0-1 0,0 1 1,0-1-1,-3-5 0,0-4-33,0-1 1,0 0-1,1 0 1,1-1-1,1 1 1,0-1-1,-2-27 1,1-114-139,5 121 130,0 29 196,-4 14 168,-24 47 355,-21 62 0,28-63-400,-54 100 0,51-116-214,-53 63 1,64-85-57,-1 0-1,-1-1 1,0-1-1,-1-1 0,0 0 1,-25 14-1,34-23-2,1 0 0,0 0-1,-1-1 1,0 0 0,0 0 0,0 0-1,1-1 1,-1 0 0,-13 0-1,15-1-1,0-1 0,0 0 0,1 0 0,-1 0 0,0 0 0,0-1 0,1 0 0,-1 0 0,1 0 0,0-1 0,-1 1 0,1-1 0,0 0 0,-6-6 0,1 0-7,0 0 0,1-1 0,0-1 0,1 1 0,0-1 0,-7-15 0,-27-73-5,8 15-20,31 78 32,-1 0 0,0 1 0,-1-1 0,1 1 0,-7-7 0,8 10 1,0 0 1,0 0-1,0 0 1,-1 0-1,1 0 1,0 1-1,-1-1 1,0 1-1,1 0 1,-1-1-1,0 1 1,0 0-1,0 1 1,0-1 0,1 0-1,-6 1 1,3 0 11,0 0 0,1 1 1,-1-1-1,0 1 1,1 0-1,-1 1 1,1-1-1,0 1 0,-8 4 1,-5 4 57,0 2 1,1 0-1,1 1 1,-15 15-1,18-17-26,-172 172 278,19-18-269,-114 113-4138,204-191 769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8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9101,'63'-11'860,"2"3"-192,-5 3 40,-11 10-148,-3 6 680,2 18-340,-48 24-848,-14-8-172,-29-5-808,-8-6-1004,-15-15-1788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10525,'0'0'340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6849,'-14'82'924,"14"24"232,6 16-224,16 8-404,1 13-196,-3 4-112,3 12-180,-9 9-40,-8-1-944,-6-15-1948,-6-14-469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8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1561 788 7153,'0'0'290,"-2"7"20,-3 21 198,3-15-286,0 1 0,-1-1-1,-1 0 1,0 0-1,-1-1 1,-1 1 0,-8 14-1,-5 2-6,-2-2-1,-1-1 1,-1 0-1,-1-2 1,-1-1-1,-44 32 1,26-25-48,-2-2 1,-1-2-1,-76 31 1,101-48-97,0-1 1,-1-2 0,1 0-1,-1-1 1,-1-2 0,-44 3-1,59-6-55,0 0 0,0-1 0,0 0 0,0 0 0,0-1 0,1 1 0,-1-2 0,0 1 0,1-1 0,-1-1 0,1 1 0,0-1 0,0 0 0,0-1 0,1 0 0,0 0 0,0 0 0,0 0 0,0-1 0,1 0 0,0-1 0,-6-9 0,1-4-12,0-1 0,2 0 0,0-1 0,2 0 0,-5-24 0,-15-161-23,21 161 24,-21-435-10,17 251-4,7 109-47,2 113 23,6 21 53,20 57 7,-3 0 1,25 135 0,-38-134 274,0 132-1,-11-163-208,-3-1 0,0 1-1,-3-1 1,-22 72-1,15-70-121,-3 0 0,-1 0 0,-2-2 0,-2 0 0,-1-2 0,-2 0 0,-1-2 0,-2-1-1,-2-1 1,-1-1 0,-1-2 0,-2-1 0,-54 36 0,64-51-662,-47 23 0,62-33 279,0-1 0,0 0 0,0 0 0,-1-1 0,1 0 0,-1-1 0,1 0 0,-18 0-1,20-2-200,0 0 0,0-1 0,0 0 1,-10-4-1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9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6401,'0'0'1108,"-14"77"-468,20 0-64,8 10-52,14 6 160,4 13-236,-12 5-176,8 7-180,-5 0 8,-8 1-116,-1-1 48,-6-15-704,-16-10-1172,-6-24-1241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9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2641 1 6289,'-2'15'302,"2"0"0,0 1 1,0-1-1,2 0 0,0 0 1,0 1-1,7 19 0,-6-27-132,-1-1 0,0 1-1,-1 0 1,1 0-1,-1 0 1,-1 0-1,0 0 1,0 0 0,0 0-1,-1 0 1,0-1-1,-1 1 1,0 0-1,0 0 1,-1-1 0,0 1-1,0-1 1,0 0-1,-1 0 1,-5 7-1,-5 3-17,-1-1-1,0 0 1,-2-1-1,0-1 0,0-1 1,-1 0-1,-33 17 1,-1-4-11,-97 33 1,13-17-21,-254 45-1,255-69-110,-227 1 1,-132-45-7,336 8-280,-254-62 0,382 72-817,0-1-1,-51-23 0,43 8-2097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2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0 172 9477,'43'12'472,"29"-20"308,16-9-264,12-3-232,26-8-152,2-1-80,18 0-92,0 0-1640,0 5-1840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57 442 6205,'5'7'184,"0"0"0,0 1 1,-1-1-1,0 1 0,0 0 1,-1 0-1,0 1 0,0-1 1,2 17-1,0 7 428,0 44 1,-4-46-390,4 232 1458,-8-206-1487,-3-1 0,-20 93-1,-1-22-78,26-121-47,-1 1 88,-3 16 179,3-16 718,-1-14-905,-5-17-123,0 1 0,2-1 0,1-1 1,-4-45-1,7-118-29,7 80 0,30-171 1,-23 217-6,3 1-1,3 1 1,3 0 0,32-66 0,-42 105 5,1 1 0,1 0-1,1 0 1,1 2 0,29-31 0,-37 42 2,1 1-1,0 0 1,0 1 0,0 0-1,1 0 1,0 1 0,0 0 0,0 1-1,1 0 1,-1 0 0,1 1 0,0 0-1,0 1 1,0 0 0,19-1 0,-21 3 2,0 0 1,-1 1 0,1 0-1,0 1 1,0 0 0,-1 0-1,1 0 1,-1 1-1,0 0 1,0 1 0,0-1-1,10 8 1,-9-4-3,1 0 0,-1 0 0,0 1 0,-1 0 0,0 1 0,0-1 0,-1 1 0,7 14 0,-5-8 4,-1 2 0,-1-1-1,0 1 1,-1 0 0,-1 0 0,0 1 0,-1-1 0,-1 1 0,-1 0 0,-1-1-1,-1 19 1,-2-11 2,-2 0 0,0 0 0,-2-1 0,0 0 0,-2 0 0,0-1 0,-2 0 0,-1-1 0,0 0 0,-20 25 0,13-24-27,0 0 1,-1-1-1,-1-1 0,-1-1 1,-1-1-1,-1-1 0,-1-1 1,-36 19-1,49-29-264,-1-1 0,0-1 0,-1 0 0,1-1 0,-1-1-1,0 0 1,0 0 0,-23 0 0,36-3 194,0 0 0,1 0 0,-1 0 1,0 0-1,1 0 0,-1 0 0,0 0 0,1-1 0,-1 1 1,0 0-1,1 0 0,-1 0 0,1-1 0,-1 1 0,0 0 0,1-1 1,-1 1-1,1-1 0,-1 1 0,1 0 0,-1-1 0,0 0 0,-31-32-2566,26 24 1737,0 0 0,-8-19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4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9037,'0'0'4748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827 16 7077,'0'0'370,"-5"-2"-59,-5-2-202,-1 2 0,0-1 1,0 2-1,1-1 0,-1 1 0,0 1 0,0 0 1,-22 3-1,-1 2 276,-54 16 1,40-7-106,0 3 1,1 1-1,2 2 1,-1 2 0,-66 45-1,89-50-160,0 1 1,2 1-1,0 1 0,-30 36 0,39-40-54,0 1 0,1 0-1,1 0 1,1 1 0,1 0-1,0 1 1,-7 26 0,12-33-39,1 0 1,0 0 0,0 0-1,1 0 1,1 1 0,0-1-1,1 0 1,0 0 0,1 0-1,0 1 1,1-2 0,0 1-1,9 21 1,-6-21-12,1 1 0,0-2-1,1 1 1,0-1 0,1 0 0,0 0 0,1-1 0,0-1 0,0 0-1,1 0 1,23 14 0,-14-11-60,1-2-1,1 0 1,-1-1-1,1-1 1,1 0 0,0-2-1,0-1 1,0-1-1,0-1 1,1-1-1,-1-1 1,35-3 0,-34-1-619,0 0 0,0-2 1,0-1-1,0-1 0,-1-1 1,0-1-1,28-15 1,30-24-2755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1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 7665,'0'0'988,"10"-7"-712,55-37-62,142-71 0,-120 70-235,-35 17 32,-10 10 36,-33 15 69,-15 11-235,-14 20 293,2 1 0,1 1 0,2 1 0,1 0-1,1 1 1,1 0 0,-12 61 0,-25 250 1081,18 166-816,17-213-491,6-230-275,-9 21-4391,15-79 2141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1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6169,'0'0'3908,"49"-16"-3596,11-2-156,11 7-88,9-10-16,23 5-500,-3-5-1432,23-3-784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4326 0 2040,'0'0'4237,"-7"8"-3656,-30 27-235,-1-2 0,-1-2 0,-2-1 0,-1-2 0,-1-2 0,-1-1 0,-65 24 0,-4-6-233,-2-5 0,-126 24 0,-235 19 143,-7-33-71,252-32-28,-1-10 0,1-11 1,-393-58-1,578 55-2,-195-29 525,234 36-608,-1 5-15,-27 12 38,35-15-88,-1-1-1,0 0 1,0 1 0,1-1 0,-1 0-1,0 1 1,0-1 0,1 1 0,-1-1 0,1 1-1,-1 0 1,0-1 0,1 1 0,-1 0-1,1-1 1,-1 1 0,1 0 0,0-1 0,-1 1-1,1 0 1,0 0 0,0 0 0,-1 0-1,-108 270 612,97-245-594,0-1 0,-1 0 0,-2 0 1,0-1-1,-2-1 0,0-1 0,-2-1 0,0 0 1,-1-1-1,-35 26 0,23-23-455,-2-2-1,0 0 1,-1-3-1,0 0 1,-2-3-1,-72 22 1,82-31-1062,-46 7 1,-17-10-2007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4391 1 6665,'0'0'147,"-11"3"-39,-13 6 90,1 0 0,-1 2-1,1 0 1,1 2 0,-27 20 0,-110 93 1030,140-110-1129,-17 14 165,-34 38-1,61-59-214,0 1 0,1 1 0,0-1-1,1 1 1,0 1 0,1-1 0,0 1 0,-7 22-1,12-27-21,0-1 1,1 0-1,-1 0 0,1 0 0,1 0 0,-1 1 0,1-1 0,0 0 1,2 6-1,-3-10-17,1-1-6,-1 0 1,0-1 0,0 1 0,1 0-1,-1 0 1,0-1 0,1 1 0,-1 0-1,0-1 1,1 1 0,-1 0-1,1-1 1,-1 1 0,1-1 0,-1 1-1,1-1 1,0 1 0,-1-1 0,2 1-1,21 16 14,0-1-1,1-1 1,1-1-1,0-2 1,48 17-1,-43-18-10,-29-11-6,-1 0 0,0 0 0,1 0 0,-1 0 0,0 0 0,1 0 0,-1 0 0,0 1 0,1-1 0,-1 0 1,0 0-1,1 0 0,-1 1 0,0-1 0,0 0 0,1 0 0,-1 1 0,0-1 0,0 0 0,1 1 0,-1-1 0,0 0 1,0 1-1,0-1 0,0 0 0,0 1 0,0-1 0,1 0 0,-1 1 0,0-1 0,0 0 0,0 1 0,0-1 0,0 0 1,0 1-1,-1 0 0,2 2 4,0 1 1,0 0 0,-1-1-1,0 1 1,0 0 0,0-1-1,0 1 1,-1 0 0,1-1-1,-1 1 1,0-1 0,0 1-1,0-1 1,0 1 0,-1-1-1,0 0 1,1 1 0,-1-1-1,0 0 1,-1 0 0,-2 3-1,-6 5 1,-2 0 0,0-1 0,0 0 0,-1-1 0,0 0 0,0-1-1,-1-1 1,-19 7 0,-10 2 10,-78 15 0,94-25-53,-1-1 0,0-2 1,0 0-1,-1-2 0,1-2 0,-40-4 0,57 3 16,1 0 0,0-1 0,-1 0-1,1 0 1,1-1 0,-1-1 0,0 0 0,1 0-1,0-1 1,0 0 0,1-1 0,0 0 0,0 0-1,0-1 1,1 0 0,0-1 0,1 0 0,-12-18-1,10 11-11,1-1-1,1 1 0,0-2 0,1 1 1,1-1-1,1 1 0,1-1 0,0 0 1,1-1-1,1 1 0,0 0 0,2-1 1,0 1-1,7-34 0,-3 23 52,-4 24 631,-4 7-533,-1 0 1,1 0-1,-1 1 0,1-1 0,0 1 1,0 0-1,-4 4 0,-7 7 94,-25 20 232,-2-1 0,-1-2 0,-1-3-1,-2-1 1,-69 31 0,5-16 3,-2-6 0,-210 42 0,-235 0 372,-51-32-283,434-44-505,-260-28 1,169-18-671,222 33-115,0-1 1,1-2-1,0-2 0,-39-21 1,65 29-289,0-2-1,-19-14 1,23 14-296,1 0 0,-11-13-1,21 23 1334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8733,'0'0'280,"74"-11"-204,21-5 0,19-5-28,17-3-48,7 0-64,7-5-1336,-8 0-1173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5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1060 24 5452,'-7'-3'154,"-7"-2"-103,1 1 0,-2 1 0,1 0 0,0 0 0,0 2 0,-1 0 0,1 0 0,-1 1 0,-19 3 0,-18 4 735,-69 18 1,69-11-406,0 2 0,1 3 1,1 1-1,1 3 0,1 2 1,-45 32-1,64-38-213,2 1 0,1 2-1,0 0 1,2 2 0,0 1 0,2 0-1,1 2 1,1 0 0,1 2-1,-26 53 1,37-65-107,2 1 0,0 0 1,0 0-1,2 0 0,0 0 0,2 1 0,0 0 0,1 32 0,2-37-41,0 1 0,2-1 0,-1 0 0,2 0 0,0 0 0,1 0 0,0 0 0,1-1 0,1 0 0,0 0 0,16 21 0,-8-16-7,0-2-1,1 0 1,1 0-1,0-2 1,1 0-1,0-1 1,1-1-1,1 0 1,0-2-1,0 0 1,37 11-1,-11-7-116,0-3 0,1-1 0,0-2 0,69 1-1,-64-7-924,-1-3 0,1-2 0,64-13-1,22-13-2075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64 509 9473,'-3'46'384,"2"1"0,5 54 0,20 91 484,-4-31-361,-12-59-433,-5 0 0,-5 0 0,-4 0 0,-26 140 0,23-194-80,-24 110 50,31-153-60,1-50-76,-11-59 1,-1-14-289,4-207-439,39-382 1,-29 693 813,27-241-2,-21 217 25,1 0 0,2 0 0,2 1 1,23-52-1,-31 81-18,0 0 0,1 0 0,0 1 1,0-1-1,0 1 0,1 0 0,0 0 0,1 1 0,-1 0 0,1 0 1,0 0-1,9-4 0,-11 8 23,0-1 1,0 1-1,0 0 0,0 1 1,0-1-1,1 1 1,-1 0-1,1 1 0,-1-1 1,1 1-1,-1 0 0,1 0 1,-1 1-1,0 0 0,1 0 1,-1 0-1,1 0 1,-1 1-1,0 0 0,8 4 1,-1 0 52,0 1 0,0 1 0,-1 0 0,0 0 0,-1 1 0,1 0 0,-2 1 0,1 0 0,12 18 0,-4 1 104,0 1-1,23 54 0,-31-59-115,0 1-1,-2 0 1,-1 0-1,-1 1 1,-1 0-1,-1 0 1,-2 0-1,-1 0 1,-3 44-1,-2-38-47,-1-1-1,-1 0 1,-2 0-1,-2 0 1,0-1 0,-3-1-1,-26 50 1,20-48-551,-1 0 0,-2 0 1,-1-2-1,-2-1 0,-47 43 1,65-66-2159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6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1 257 6717,'13'22'435,"-1"0"1,-1 0-1,-1 1 1,-1 0-1,-1 1 1,9 44 0,-10-41-172,1 0 0,1 0 0,1-1 1,2-1-1,0 0 0,27 39 0,-30-50-234,1-1 0,1 0 0,1-1-1,-1 0 1,2 0 0,0-1-1,0-1 1,1-1 0,0 0 0,0 0-1,1-1 1,23 8 0,-31-14-24,0 0-1,0 0 1,1 0 0,-1-1 0,0-1-1,1 1 1,-1-1 0,0 0 0,1-1-1,-1 1 1,0-1 0,1-1 0,8-2-1,-6 0-12,-1 0 0,0-1-1,0 0 1,0 0-1,0-1 1,-1 0 0,0 0-1,12-13 1,0-5-55,0-1 0,-1-1 1,-1 0-1,-2-2 0,16-34 1,3-20-8,-4 0 0,30-127 0,-16 48 616,-31 122-435,-11 31 264,-2 16-13,5 30-263,2-1 0,1 0 0,2-1 0,1 0 0,2-1 0,24 44 0,-14-36-419,1-2 0,2 0 0,2-2 0,47 50 0,-58-72-2389,30 27-1182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1085 8053,'6'0'506,"25"0"981,-40 8-1150,-25 16 131,-1-1 1,-1-1-1,0-2 0,-2-2 0,0-2 1,-1-1-1,-52 13 0,90-28-452,0 1 0,1-1-1,-1 0 1,0 0-1,1 0 1,-1 0 0,1 0-1,-1 0 1,0 0 0,1 0-1,-1 0 1,0 0-1,1-1 1,-1 1 0,1 0-1,-1 0 1,0 0-1,1-1 1,-1 1 0,0-1-1,-6-3 16,1 0-1,-1 0 1,1-1-1,0 0 0,0 0 1,1 0-1,-1-1 1,1 0-1,0 0 1,1 0-1,0-1 1,0 1-1,0-1 0,1 0 1,-1 0-1,-1-9 1,-11-30 35,2-2 0,-9-55 1,-8-102 122,13 69-35,-2 2-58,-17-98-58,21 122-47,-5-21-3508,20 126 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4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2060 0 8629,'0'0'835,"-6"6"-49,0 0-709,1 1 1,0-1-1,1 1 1,0 0-1,0 0 1,0 0 0,1 1-1,0-1 1,0 1-1,0 0 1,1 0-1,1 0 1,0 0-1,-1 12 1,0 9-16,-1 1 0,-2-1 0,-1 1 0,-14 42-1,15-56-94,-2-1 1,0 0-1,-1 0 0,0-1 0,-1 0 0,-1-1 0,0 1 0,-1-2 0,-18 18 0,-1-4-447,30-26 435,-1 1 0,0 0 0,0-1 0,0 1 0,0-1 0,1 1 0,-1-1 0,0 1 0,0-1 0,0 0 0,0 1 1,0-1-1,-2 0 0,-31 9-718,33-9 733,0 1 0,1-1 0,-1 0 0,0 0 0,1 0 0,-1 0 0,0 0 0,1 0 1,-1 0-1,0 0 0,1 0 0,-1 0 0,0 0 0,1 0 0,-1 0 0,0 0 0,1-1 0,-1 1 0,0 0 0,1 0 0,-1-1 1,1 1-1,-1-1 0,0 0 0,-7-3-55,0-2 1,1 1 0,0-1-1,0 0 1,0 0 0,1-1-1,0 0 1,0 0 0,1-1-1,-1 1 1,2-1 0,-1 0-1,-5-15 1,4-1 79,2-3 708,-8-41 685,11 62 372,-2 6-1627,-1 1 0,0-1 0,1 1 1,-1-1-1,0 1 0,1 0 0,-1 1 0,-3 1 0,-7 2 101,-81 26 899,-103 27-163,92-38-838,0-5-1,-1-4 0,0-5 0,0-5 0,0-5 0,-141-21 0,199 16-98,1-1 0,-65-24 0,90 26-122,0-2 0,0-1 0,1-1 0,1 0-1,0-2 1,-23-19 0,32 19-748,-7-18-618,14 24-1057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6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 8401,'66'-24'440,"6"-8"104,2 0-56,6-2-208,-9-3-144,1 5-92,-7 3-312,-5 5-1520,-25 3-1437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1287 579 6825,'-4'-7'776,"-2"-4"-531,1-1 1,0 1 0,1-1 0,1 0 0,-1 0-1,2-1 1,0 1 0,-1-16 0,4 12-184,1 0 0,0 0 0,1 0-1,1 0 1,0 1 0,1-1 0,1 1 0,9-17 0,-1 4-47,2 1-1,1 1 1,25-31 0,-32 44-13,0 1-1,1 0 1,1 1 0,0 0-1,0 0 1,1 1 0,0 1-1,1 0 1,0 1 0,1 1-1,-1 0 1,1 1 0,1 0 0,-1 1-1,1 1 1,0 1 0,0 0-1,24-1 1,-21 3 3,-1 1 0,1 0 0,0 2 1,0 0-1,0 1 0,-1 1 0,1 1 0,-1 0 0,0 1 0,-1 1 0,0 1 1,0 1-1,0 0 0,-1 1 0,0 1 0,21 18 0,-32-24 18,0 1-1,0-1 1,-1 0 0,0 1-1,0 0 1,0 0-1,-1 0 1,0 1-1,0-1 1,0 1-1,-1 0 1,0-1 0,0 1-1,-1 0 1,0 0-1,0 0 1,-1 0-1,0 10 1,-1-7-7,0 0-1,-1 0 1,0 0 0,0-1-1,-1 1 1,-1-1-1,0 0 1,0 0 0,0 0-1,-1 0 1,-1-1 0,-10 14-1,-6 2-10,-1-2-1,0-1 0,-2 0 1,0-2-1,-2-1 0,-29 16 1,9-9-11,-1-2 1,-93 30 0,109-44 4,-1 0-1,0-3 1,0 0 0,0-2 0,-1-2-1,1-1 1,-43-4 0,60 2 4,0-1 0,0-1 0,0-1 0,0-1-1,0 0 1,1 0 0,0-2 0,0 0 0,1-1 0,0 0 0,0-1 0,1 0 0,0-1 0,0-1 0,1 0-1,-18-23 1,20 21 3,1 0-1,0-1 1,1 0 0,0 0-1,2-1 1,-1 0-1,-6-24 1,12 34-8,0 0 1,0 0-1,0 0 0,0-1 1,1 1-1,0 0 0,0 0 1,0 0-1,1 0 0,0 0 1,0 0-1,0 0 1,1 0-1,-1 0 0,1 0 1,0 0-1,0 1 0,1-1 1,0 1-1,-1-1 0,2 1 1,-1 0-1,0 0 1,1 1-1,-1-1 0,1 1 1,7-5-1,-6 4 0,1 1 0,0 0-1,0 0 1,0 1 0,0-1 0,0 1 0,1 1-1,-1-1 1,1 1 0,-1 0 0,1 1-1,-1-1 1,1 1 0,0 0 0,-1 1 0,1 0-1,-1 0 1,1 0 0,-1 1 0,1 0-1,-1 0 1,0 1 0,0 0 0,0 0 0,-1 0-1,1 0 1,0 1 0,5 5 0,-4-3 4,0 0 1,-1 0 0,0 1 0,0-1-1,0 1 1,-1 1 0,0-1-1,-1 1 1,1 0 0,-2 0 0,1 0-1,-1 0 1,0 1 0,-1-1-1,0 1 1,0 0 0,-1 0 0,0 0-1,0-1 1,-2 16 0,-2-8 12,0 0 1,-2 0 0,0 0-1,-1-1 1,0 0 0,-1 0 0,-1-1-1,0 1 1,-17 20 0,6-10 9,-2-1 0,-1-1 0,-48 41 1,48-47 0,0 0 0,-2-1 0,0-1 0,0-2 0,-43 18 0,60-28-22,-1-1-1,1 1 0,-1-1 0,0-1 1,0 0-1,0 0 0,0-1 1,0 1-1,0-2 0,0 1 0,1-1 1,-1 0-1,0-1 0,0 0 1,0 0-1,1-1 0,0 0 0,-1 0 1,1-1-1,0 1 0,0-2 1,1 1-1,-1-1 0,-6-7 0,3 2-2,1 0 0,0-1 0,0 0 0,2 0-1,-12-22 1,-26-67 65,30 63 17,6 18 25,6 13-34,0 0 0,0-1-1,1 1 1,-1-1 0,1 1 0,1-1 0,-2-13-1,-4 30-53,-220 339-114,88-145-1675,91-137-71,-11 13-1314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7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9705,'42'0'1064,"1"-12"-656,0-1-132,-6 5 28,6 4-60,3 4-108,-12 4-76,3 4-20,0 17 28,-22 24-92,-15-12-212,-29 3-788,-17-3-1208,-2-12-940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7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1 356 8249,'48'-32'332,"18"0"-112,-6-5 52,11 0-152,-5 0-64,-9 0-12,0-3-260,3-1-1164,-17 8-840,-6 4-357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3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1132 0 7517,'-34'50'1368,"-12"3"108,3 11-336,-22 18-412,-15 8-240,-6 8-160,-17-4-164,3 0-96,-8 0-68,5 1-40,3-5-576,6-5-1012,5-8-1308,9-8-641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2843 643 1712,'0'0'2778,"-4"0"-2137,-15 0-118,14 0 426,-1 1-891,-19 2-48,19-2 3671,5-7-3494,0-9-186,0-1 0,2 1 0,0 0 0,0 0 0,1 0-1,1 0 1,1 1 0,0-1 0,8-18 0,11-21-366,32-55 0,77-115-69,-127 217 390,3 2 40,-8 5 3,12-8-7,-1 2 0,21-11 0,-27 16 11,0-1 0,0 0 0,0 1 0,0 0 0,0 0 0,0 0 0,0 1 0,0 0 0,0 0 0,0 0 0,0 0 0,8 2 0,5 5 29,1 0 0,-2 1 1,1 1-1,-1 1 1,21 15-1,9 5 108,20 7 97,94 38 0,-157-73-229,0-1 0,0 1 0,0-1-1,0 0 1,0 1 0,0-2 0,6 2 0,23 2-37,-27-3 60,-3-1 68,-1 0 1,1 0-1,-1 1 1,0-1-1,0 1 1,1 0-1,-1-1 1,4 3-1,-17 4-67,-37 23-9,-1-2 0,-2-3 0,-106 38 0,-184 29 8,136-54-34,-2-8 0,0-10 0,-242-7-1,387-15-3,-105-16 0,147 14 2,0 0-1,1-1 1,0-1-1,0-1 1,0-1-1,1-1 1,0 0 0,0-1-1,-19-16 1,30 21-11,0-2 0,0 1-1,1-1 1,0 0 0,0 0 0,1 0 0,0-1 0,0 0 0,1 0 0,0 0 0,0 0 0,1-1 0,0 0 0,0 1-1,1-1 1,0 0 0,1 0 0,0-1 0,1 1 0,-1 0 0,2 0 0,-1 0 0,4-15 0,0 9 6,0 0 1,1 0 0,1 1-1,0 0 1,2-1 0,-1 2 0,1-1-1,1 2 1,1-1 0,-1 1-1,2 0 1,0 1 0,19-15-1,-17 15 7,0 0 0,2 2 0,-1 0 0,1 0 0,0 1 0,1 1 0,0 1 0,0 0-1,0 1 1,1 1 0,0 0 0,20-1 0,-28 4 5,-1 1 1,0 0-1,1 1 0,-1 0 0,0 0 1,0 1-1,1 0 0,-1 0 0,0 1 1,-1 0-1,1 0 0,0 1 0,-1 0 1,0 0-1,0 1 0,0 0 1,-1 0-1,1 0 0,-1 1 0,-1 0 1,1 0-1,-1 1 0,0 0 0,0 0 1,-1 0-1,0 0 0,0 0 0,-1 1 1,5 13-1,-4-4 51,0-1-1,0 1 1,-2 0 0,0 0-1,-1 0 1,-1 0 0,0 0 0,-1 0-1,-1 0 1,-4 17 0,0-11 23,-1 0 0,-1-1 1,-1 0-1,-1-1 1,0 0-1,-24 33 0,9-21 1,-1 0 0,-2-2 0,-1-1 0,-2-2 0,0 0 0,-2-3 0,-70 43 0,46-36-37,-103 40-1,125-59-31,-1-2-1,-1-1 0,1-2 1,-49 5-1,65-11-5,1-1 0,-1-1-1,1-1 1,-24-4 0,34 3-3,0 0 0,0-1 1,0 0-1,1 0 1,-1-1-1,1 0 1,0 0-1,0-1 0,0 0 1,-12-11-1,11 7-10,0 0 0,0-1 0,1 0 0,0-1 0,1 1 0,0-1 1,1-1-1,0 1 0,-6-19 0,6 11-30,1 0 1,1-1-1,0 1 1,2-1-1,-1-30 1,5-2-6,3 0 0,1 0 0,25-89-1,-5 57 43,-23 77 57,-6 19 172,-10 50 133,-2-1 0,-28 70 1,11-56-241,-4-2 0,-2-1 1,-3-2-1,-63 80 1,61-97-352,-3-1 0,-2-2-1,-2-3 1,-2-1 0,-76 51 0,112-87-40,-16 12-2045,-61 31 0,43-34-1317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1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9729,'7'3'489,"1"0"-442,0 0-1,1-1 0,-1 0 1,1 0-1,0-1 0,-1-1 1,1 1-1,0-1 0,0-1 1,-1 0-1,1 0 0,0 0 1,11-4-1,-2 0-49,180-41 429,-151 38-134,0 2 0,61-1 0,-95 7-250,0 1 0,1 1 0,-1 0 0,0 0 0,15 6 0,-1 2 19,-27-10-64,0 0 1,0 0-1,1 0 0,-1 1 1,0-1-1,0 0 0,1 0 1,-1 0-1,0 0 0,0 0 0,1 1 1,-1-1-1,0 0 0,0 0 1,0 0-1,1 1 0,-1-1 1,0 0-1,0 0 0,0 1 0,0-1 1,0 0-1,1 0 0,-1 1 1,0-1-1,0 0 0,0 0 1,0 1-1,0-1 0,0 0 0,0 1 1,0-1-1,0 0 0,0 0 1,0 1-1,0-1 0,0 0 1,0 0-1,-1 1 0,1 26-664,0-27 622,1 1-1,-1-1 1,0 1-1,0-1 1,0 0-1,-1 1 0,1-1 1,0 1-1,0-1 1,0 0-1,0 1 0,0-1 1,0 1-1,-1-1 1,1 0-1,0 1 1,0-1-1,0 1 0,-1-1 1,1 0-1,0 0 1,-1 1-1,1-1 1,0 0-1,-1 1 0,1-1 1,0 0-1,-1 0 1,1 0-1,-1 1 0,1-1 1,0 0-1,-1 0 1,1 0-1,-1 0 1,-44 21-2730,-11-10-178,48-11 2573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1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8093,'95'-16'272,"-1"8"-212,15-3-288,-15 6-904,-8-3-264,-6 8-261,-20 0-211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1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950 0 8965,'-49'71'1052,"-2"6"-136,-7 16-360,-16 5-280,-12 5-80,-2 3-136,-12-5-16,-9-6-44,-2-5-568,2-13-1196,-5-16-1348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895 1 7861,'-37'48'1412,"-6"18"-80,-9 11-428,-8 8-320,-2 18-180,-13-5-160,4 8-152,-9-5-16,-9-6-48,18-10-84,0-8-324,-4-15-608,18-13-832,6-20-1108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9145,'66'36'1420,"14"-7"-324,9-8-260,11-13-372,2-5-196,-2-6-136,-5-10-640,-7-11-1128,-16-13-1928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2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724 1 4928,'36'30'418,"-23"-14"-200,0 4-189,-1 1 0,14 33 0,-22-45 18,-1 0 0,0 0-1,0 0 1,-1 0 0,0 1 0,-1-1 0,0 1 0,-1-1 0,1 1 0,-3 11 0,2-18 1,0 0 0,-1 0 0,1 0 0,-1 0 1,0 0-1,0 0 0,0 0 0,-3 4 0,-2 4 189,-1-6-131,-24 14 8,15-13-64,10-4-44,1-1-5,1 0 1,-1 0 0,1-1 0,-1 1-1,1-1 1,-1 0 0,0 0 0,1 0-1,-1-1 1,1 0 0,-1 0 0,1 0-1,-1 0 1,1-1 0,-5-2 0,-16-10 35,19 11-44,1-2 27,-14-17-38,14 17 1101,-3 2-790,-2 0-226,0 1-1,0 0 1,1 0-1,-1 1 1,0 1-1,0-1 0,0 1 1,0 1-1,0 0 1,-15 4-1,-2 2 158,2 1 0,-1 2 0,1 0 0,-43 26 0,54-27-103,-1 1 0,2 0 0,0 1 0,0 1 0,1 0 0,0 0 0,1 1 0,-18 27 0,4 7 126,2 0 1,2 2-1,2 0 1,2 1-1,3 1 1,-10 59-1,-21 318 270,38-294-491,14 160 1,-1-169-355,1 18-3541,-5-103 844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3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1498 875 6345,'0'0'951,"-2"7"-354,-5 10-447,0-1 1,-1 0 0,-1 0-1,-1-1 1,0-1 0,-1 1-1,0-2 1,-1 1 0,-1-1-1,-15 12 1,-14 9 142,-2-2 0,-58 34 1,55-39-115,0-2 0,-2-2 0,0-3 0,-2-1 0,0-3-1,0-2 1,-2-2 0,-61 6 0,91-17-122,-1 0-1,1-2 1,-1 0-1,0-2 0,1-1 1,0 0-1,0-2 1,0-1-1,1 0 1,0-2-1,0 0 0,1-2 1,0 0-1,1-2 1,1 0-1,0-1 0,0-1 1,1 0-1,1-2 1,1 0-1,1-1 0,-15-21 1,6 4 0,3-1 0,1 0 1,1-2-1,2 0 0,2-1 0,2-1 1,1 0-1,2 0 0,-5-51 0,8 23 61,3-1 1,3 1-1,3-1 0,19-122 0,9 69-39,-4 18-1516,-25 98-616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3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1149 0 6997,'-8'11'518,"-7"7"-210,2 0 0,0 2 0,-17 35 0,11-11-210,-17 41 538,-84 141 0,105-202-550,-2 0 0,-1-1 0,-1 0 0,-1-2 0,-1 0 0,0-1 0,-2-2 0,0 0 0,-45 26 0,47-33-85,0 0 1,0-2-1,-1 0 0,-40 10 1,55-18-2,0 0 0,0 0 1,0-1-1,0 0 1,0 0-1,0 0 0,0-1 1,-12-3-1,14 2 0,0 1 0,1-1 0,0 0 0,-1-1 0,1 1 0,0-1 0,0 0 0,1 0 0,-1 0 0,0 0 0,1 0 0,0-1 0,0 0 0,-4-5 0,2 0 0,0 0 0,1-1 0,0 1 1,1-1-1,0 0 0,0 0 0,1-1 0,0 1 0,1 0 0,-1-14 1,2 2 2,1-1 1,0 1 0,9-38 0,-6 41 5,2 0 1,0 0 0,1 0 0,1 1 0,1 0 0,13-19-1,-22 36-6,0 1 0,1-1-1,-1 0 1,0 1-1,1-1 1,-1 0 0,1 1-1,-1-1 1,1 1-1,0-1 1,-1 1 0,1 0-1,-1-1 1,1 1-1,0-1 1,-1 1 0,1 0-1,0 0 1,0-1-1,4-1 26,1 0 0,-1 0 0,0 0 0,1 1-1,-1 0 1,1 0 0,-1 0 0,9 1 0,-10 0 1,-1 0 0,0 1 0,0 0 0,0 0 0,0 0 1,1 0-1,-1 0 0,-1 0 0,1 1 0,0 0 0,0-1 0,0 1 1,-1 0-1,1 0 0,-1 1 0,0-1 0,0 0 0,1 1 1,1 3-1,3 6 80,0 1 0,-1-1-1,0 1 1,-1 0 0,0 0 0,-1 0 0,-1 1 0,0 0 0,-1-1 0,0 1 0,-1 0 0,-1 0 0,-2 21 0,-1-3-2,-1-1 1,-2 0 0,-1 0 0,-2-1 0,-12 31 0,3-21-100,-2-1 0,-2-1 0,-1 0 0,-2-2 0,-1-1 0,-2 0 0,-2-3 0,-44 40 0,47-49-328,0-1-1,-43 24 1,53-36-767,-1 0 0,0-2 0,0 0 0,-1-1 0,-25 6 0,38-12-1976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0 9081,'0'0'1240,"29"40"-456,-21 2-404,-8-7-124,-8 10-108,-15 5-72,-11 3-60,-18 0-32,1 0-12,-6-8-612,-9-5-1076,0-6-1152,-5-15-345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4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1 9189,'-9'53'364,"9"5"-160,0-2-32,0 5 44,-5 5-8,-4 0-172,-5-2-4,-6 2-56,-17 0 24,0-5-280,-15-5-1188,9-3-984,0-16-297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4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2178 1 5593,'0'0'514,"-6"9"443,-1 1-633,-10 15 491,-1-1 1,-2 0 0,-31 30 0,21-30-391,0-2 0,-2-1-1,0-2 1,-54 24 0,-148 44 96,80-43-526,-2-7 0,-1-7-1,-221 15 1,288-39-1067,0-5 0,0-3 0,0-5 0,-165-32 0,170 14-1290,16-6-155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4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1 194 8097,'74'-5'712,"-17"-11"-228,0-8-132,9 8-136,-9-10-136,3 2-80,-3-5-36,0 1-868,-11 3-1144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5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1372 289 6981,'-24'41'302,"23"-40"-279,1 0 1,-1 0 0,1 0-1,-1 0 1,1-1 0,0 1-1,-1 0 1,1 0 0,0 0-1,0 0 1,-1 0-1,1 0 1,0 0 0,0 0-1,0 0 1,0 1 0,0 30 358,0-31-370,0 0 0,0-1 0,0 1 0,0 0 0,0 0 0,0 0 0,1-1 0,-1 1 0,0 0 0,0 0 0,1 0 0,-1-1 0,0 1 0,1 0-1,-1-1 1,1 1 0,-1 0 0,1-1 0,-1 1 0,1 0 0,5 7 8,1 0 0,-1-1-1,1 0 1,0 0 0,1-1 0,0 1-1,0-2 1,0 1 0,1-1 0,-1-1-1,1 1 1,17 4 0,-12-6 9,1-1-1,28-1 1,-41-1-29,13-3-10,19-11 32,-18 3 4,-6 1-30,0-1-1,0-1 0,-1 0 1,0 0-1,-1-1 0,9-20 1,-12 23-3,-1 0 1,0 0 0,-1-1 0,0 1 0,0-1 0,-1 0 0,-1 0 0,0 0 0,0 0 0,-2-18-1,-6-13 122,-19-67-1,25 106-60,0-1 0,0 0 0,0 1 0,-1-1 0,1 1 0,-1 0 0,0-1 0,0 1 0,-5-5 0,1 0 74,6 7-111,0 0 0,-1 1 1,1-1-1,0 0 0,-1 1 1,1-1-1,-1 1 0,1-1 1,-1 0-1,1 1 1,-1-1-1,1 1 0,-1 0 1,0-1-1,1 1 0,-1-1 1,0 1-1,1 0 0,-1-1 1,0 1-1,1 0 1,-2 0-1,-2-2 37,0 0 0,0 1 0,-1 0 1,1 0-1,0 0 0,0 1 0,-1-1 0,1 1 1,0 0-1,-1 0 0,1 0 0,0 1 0,-1 0 0,1 0 1,0 0-1,0 0 0,0 0 0,-6 4 0,-4 4 129,1 0-1,0 1 1,1 1-1,0 0 1,1 1-1,0 0 1,-15 23-1,-56 102 621,9 4-244,-56 99-20,95-185-461,-2 0-1,-50 56 1,54-73-24,-2-2-1,-1-1 1,-2-2-1,-1-2 1,-61 39-1,-94 34 257,176-96-226,0-1-1,-1-1 1,1 0 0,-1-2 0,0 0 0,0-1-1,0 0 1,-37-1 0,45-3-50,-1 1 0,1-2 1,-1 0-1,1 0 0,0 0 0,0-2 0,0 1 1,0-1-1,1-1 0,-1 1 0,1-2 0,0 1 0,0-1 1,1-1-1,0 1 0,-12-14 0,4 0-22,1 0 1,2-1-1,0 0 0,1-1 0,1-1 1,1 1-1,1-2 0,-11-45 0,8 14-8,2-2 1,-3-102-1,12 97-510,3 0 0,2 1 1,3 0-1,3 0 0,31-104 1,-28 122-1910,-11 35-1038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1326 1 8949,'0'0'1151,"4"13"-569,113 417 1105,-93-323-1563,-6 1-1,7 129 0,-24-217-111,-1 0 1,-1 1-1,-5 33 0,4-46-7,0-1 0,-1 1-1,-5 11 1,-9 12-16,17-31 10,0 1 0,0-1 0,-1 0 1,1 1-1,0-1 0,0 0 0,0 1 0,0-1 0,-1 0 1,1 1-1,0-1 0,0 0 0,-1 0 0,1 1 1,0-1-1,-1 0 0,1 0 0,0 0 0,0 1 0,-1-1 1,1 0-1,0 0 0,-1 0 0,1 0 0,-1 0 1,1 0-1,0 0 0,-1 0 0,1 0 0,0 0 0,-1 0 1,1 0-1,0 0 0,-1 0 0,-3 0 2,0 0-1,0 0 1,1-1 0,-1 0-1,0 1 1,1-1-1,-1-1 1,0 1 0,1 0-1,0-1 1,-1 0-1,-4-3 1,1 0-13,1-1 1,0 0-1,0 0 1,0 0-1,-6-11 1,-86-142-460,22 33 418,51 92 47,19 28-42,3 16 12,-12 48 44,3 0-1,-8 109 1,12-88 1,-21 95 1,22-144-15,-2-1 0,0 0-1,-2 0 1,-2-1 0,-26 46 0,27-63 38,4-6-31,0 0 0,0-1-1,-1 0 1,0 0 0,0-1 0,0 0 0,0-1 0,0 0 0,-1-1 0,-12 2-1,22-4-2,-1 1 0,0 0 0,1 0 0,-1 0 0,0 0 0,1 0 0,-1 0 0,0-1 0,1 1 0,-1 0 0,1 0 0,-1-1 0,0 1 0,1-1 0,-1 1 0,1 0 0,-1-1 0,1 1 0,-1-1 0,1 1 0,0-1 0,-1 1 0,1-1 0,0 0 0,-1 0 0,-17-21-43,2-1 0,0-1 0,2-1 0,0 0-1,2-1 1,-12-34 0,-4-32-24,3-2-1,-17-143 1,39 205 592,11 76-155,-4-18-284,-2 1 0,-1-1 0,-1 1 0,-1-1 0,-5 26 0,-31 134 241,25-140-316,-2-1 0,-2-1 1,-1 0-1,-3-2 0,-2 0 1,-1-1-1,-2-1 1,-48 58-1,-64 58-161,113-131-551,-1-2 1,-2-1 0,-54 36 0,73-54 146,0 1 0,0-1 0,-1-1 0,-11 5 0,13-7-278,-1 0 0,1 0 1,-15 0-1,22-1 829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5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11009,'0'0'840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11301,'0'0'928,"80"-27"-672,23 6-104,6 16-104,22 2-740,-8 6-1616,0 2-1904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6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1457 0 10233,'0'0'816,"-42"50"-476,-30 6-116,-22 10-108,-23 3-60,-6 8 28,-17 5-56,-12 0-56,7 8 48,8-5-88,5-3-392,9-4-1028,23-5-1424,20-11-497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8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1310 64 7373,'5'1'716,"-5"-1"-679,0 0 0,0 0 0,0 0 0,-1 0 0,1 0 0,0 0 0,0 0-1,0 0 1,0-1 0,0 1 0,0 0 0,0 0 0,0 0 0,0 0 0,0 0 0,0 0-1,0 0 1,0 0 0,0 0 0,0 0 0,0 0 0,0 0 0,0 0 0,0-1 0,0 1-1,0 0 1,0 0 0,0 0 0,0 0 0,0 0 0,0 0 0,0 0 0,0 0 0,0 0-1,0 0 1,0 0 0,0 0 0,0 0 0,0-1 0,0 1 0,0 0 0,0 0 0,-15-7 50,0 0 1,0 1-1,-1 1 1,0 0-1,0 1 1,-24-3 0,-107-4-114,60 7 63,38 0-41,-1 2-1,-89 9 0,114-4 4,0 2 1,0 0-1,1 2 0,0 1 0,0 1 1,1 1-1,-34 19 0,34-14 65,-1 1 0,2 1-1,0 2 1,1 0-1,1 1 1,-19 24 0,15-12 148,1 0 0,2 2 0,-31 66 0,26-35 85,2 0 1,4 1 0,3 2-1,-16 119 1,24-116-172,-33 291 556,22-2-335,39-39-326,-16-292-775,14 55-1,-17-84 704,0 0 1,0 1-1,0-1 0,0 0 0,0 1 1,0-1-1,0 0 0,0 0 0,0 1 1,0-1-1,0 0 0,0 1 0,0-1 1,0 0-1,1 1 0,-1-1 0,0 0 0,0 0 1,0 1-1,1-1 0,-1 0 0,0 0 1,0 1-1,1-1 0,-1 0 0,0 0 1,0 0-1,1 1 0,-1-1 0,0 0 1,1 0-1,-1 0 0,0 0 0,1 0 1,-1 0-1,1 0 0,1 1-252,1-1 0,-1 0-1,0 0 1,1 0 0,-1 0 0,1 0 0,-1 0-1,5-2 1,33-18-2875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0 385 6893,'0'0'1444,"51"-42"-956,29 7-120,20 1 16,18-3-116,13 2-140,15-2-72,-3 0-32,-3 3-124,-3 2-1136,-14 0-984,-6 3-353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4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102 908 4732,'0'0'1103,"10"-4"-991,56-24 238,-1-3 0,76-50 0,-115 64-323,-1-2-1,0 0 1,-2-2-1,0 0 0,-2-1 1,0-2-1,-1 0 0,19-32 1,-24 30-26,0 0 0,-2-2 1,-1 1-1,-2-1 0,12-47 1,-19 61 0,0 0 0,-2-1 1,1 0-1,-2 1 0,0-1 1,-1 0-1,0 1 0,-1-1 1,-1 1-1,0 0 0,-1-1 1,0 1-1,-9-18 0,9 25-5,0 0 0,0 0 1,-1 0-1,0 0 0,0 1 0,0 0 0,-1 0 0,0 0 0,0 1 0,-1 0 0,1 0 0,-14-7 0,11 8-1,-1 0-1,1 0 0,-1 1 1,0 1-1,1-1 0,-1 2 1,0-1-1,0 1 0,-1 1 1,-12 0-1,-2 3 7,1 0 1,-1 2-1,1 1 1,0 0-1,0 2 1,-26 13-1,15-5 49,2 2 0,0 1 0,-42 33 0,66-45 8,1 0 1,-1 1 0,1 0-1,1 0 1,0 1 0,0 0-1,1 0 1,0 0 0,0 1-1,-7 20 1,11-25-17,0 1 0,0-1 1,1 1-1,0 0 0,0 0 0,1 0 0,-1-1 1,1 1-1,1 0 0,-1 0 0,1 0 0,0-1 0,0 1 1,1 0-1,0-1 0,0 1 0,0-1 0,0 1 0,1-1 1,0 0-1,0 0 0,6 6 0,7 7 124,0-1 0,2 0 0,0-2 0,29 20 0,90 48 495,-87-54-502,173 95 415,39 24 6,-179-99-447,117 74 45,-170-102-143,-1 1 0,0 2 0,-2 1 0,29 34 0,-51-54-16,-1 1-1,0 0 1,0 0-1,-1 0 1,1 0-1,-1 1 1,0-1-1,-1 1 1,0 0-1,0 0 0,0 0 1,-1 0-1,0 0 1,0 10-1,-2-11-12,1 0 0,-1 1 0,-1-1-1,1 1 1,-1-1 0,0 0 0,0 0-1,-1 0 1,0 0 0,0 0 0,0-1-1,-1 1 1,1-1 0,-2 0 0,1 0-1,-6 5 1,-1 0-4,-1-1 1,0 0-1,0-1 0,-1 0 1,0-1-1,-27 10 0,-91 24 4,64-25 1,0-4 0,0-2 1,-2-3-1,1-4 0,0-2 0,-1-3 0,1-4 0,0-2 0,-121-31 1,136 23-2,15 6-9,30 8-16,2 9-1195,-16 20-190,21-27 1283,0 1 1,1 0-1,-1-1 0,0 1 0,1 0 0,-1 0 1,1-1-1,0 1 0,-1 0 0,1 0 0,0 0 0,-1 0 1,1-1-1,0 1 0,0 0 0,-1 2 0,-4 30-2386,3-25-87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0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5965,'0'0'5544,"5"11"-4932,63 172 452,6 18-534,26 11-362,7 13-156,-79-162-95,-12-28-655,12 39 1,-26-70 406,-1 0 1,0 0-1,0 0 0,0 0 1,0 1-1,-1-1 0,1 6 1,-1-1-379,1-1-1812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0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57 607 5961,'-2'-5'83,"-12"-30"948,-17-57 1,28 81-885,1-1 0,0 0 0,1 0-1,0 0 1,1 0 0,0 0 0,1 0 0,0 0 0,4-14 0,0 10-27,0-1 0,1 1-1,0 0 1,2 1 0,0-1-1,0 1 1,2 1 0,0 0-1,0 0 1,24-23 0,-17 22-52,1 1 0,0 0 0,1 1 0,0 1 0,1 1 0,0 1 0,37-14 0,-29 15-41,1 1 0,0 1 1,0 2-1,1 0 0,-1 2 0,1 2 0,-1 0 1,1 2-1,0 1 0,-1 2 0,0 1 0,57 17 0,-50-8 49,0 2-1,47 29 0,-69-33 11,11 17 18,-25-29-101,0 0 0,1 1 0,-1-1 0,1 1 0,-1-1 0,1 0 0,-1 1 0,0-1 1,1 1-1,-1 0 0,0-1 0,0 1 0,0-1 0,1 1 0,-1-1 0,0 1 0,0-1 0,0 1 0,0 0 0,0-1 0,0 1 1,0-1-1,0 1 0,0 0 0,0-1 0,0 1 0,0-1 0,-1 2 0,0 4 2,0 0-1,-1 0 1,0 0-1,-1 0 1,1 0-1,-1 0 1,0 0-1,0-1 1,-1 0-1,0 0 1,0 0 0,0 0-1,0 0 1,-8 6-1,-7 3-14,-1 0-1,0-1 1,-1 0-1,-26 10 1,-90 29-39,109-44 40,-1-1 0,-56 7 0,79-13-26,8-8-66,-2 7 101,1-3-2,0 0 1,1 0-1,-1 0 0,0 0 0,1 0 1,0 0-1,0 1 0,0-1 0,0 1 1,4-5-1,3 1 3,1 0 0,-1 0-1,1 1 1,0 0 0,0 1 0,0 0 0,1 1 0,-1 0 0,1 0 0,0 1 0,19-1-1,-3 2 6,-1 0-1,0 2 1,1 1-1,28 5 1,-11 3 68,-1 2 1,0 2-1,-1 2 1,-1 1-1,0 2 0,-1 2 1,-2 2-1,0 1 1,-1 2-1,-2 2 1,36 35-1,-57-50 94,-1 1 0,-1 1 0,0 0-1,-1 1 1,-1 0 0,0 0 0,-1 1-1,-1 1 1,-1-1 0,0 1 0,7 34 0,-11-36-61,-1 0 0,-1 0 0,0 0 0,-1-1 0,-1 1 1,0 0-1,-1 0 0,-1 0 0,0-1 0,-1 1 1,-1-1-1,0 0 0,-1 0 0,-12 20 0,2-10-37,-1-1 0,-2 0 1,0-1-1,-1-1 0,-2-1 0,0 0 0,-1-2 0,-1-1 0,0-1 1,-31 16-1,-4-2-56,-1-2 1,-2-3 0,-94 27-1,110-40-273,-2-2 1,-87 9-1,113-18-266,0-2 0,0 0 0,0-1 0,0-1 0,0-1 0,0-1 1,1-2-1,-29-9 0,42 12-74,0-1 0,1 0 0,-1-1 0,1 0 0,-7-6 0,-33-32-3493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2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5893,'0'0'636,"-29"19"604,7 26 140,16 21-536,6 16-292,6 3-68,2 5-204,1 0-88,5-5-96,0 0-48,1-3-92,5-13-720,-3-3-1404,3-13-800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3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1859 119 4612,'-18'-15'202,"-1"2"-1,-1 0 0,-1 2 0,1 0 1,-2 1-1,1 1 0,-1 1 1,-1 2-1,1 0 0,-1 1 0,0 1 1,-40-2-1,6 5 42,1 2-1,-1 3 1,1 2 0,-65 16 0,60-8-109,1 3 0,1 3 0,1 2-1,1 3 1,1 2 0,1 2 0,2 3 0,1 2 0,1 3 0,3 1 0,0 3 0,-69 78 0,68-61-60,1 2 0,4 2 0,2 2 0,3 2 0,3 1 0,2 2 0,4 1 0,-33 116 0,53-144-1,1-1 1,2 1-1,2 1 1,1-1 0,5 76-1,1-93-20,1-1 0,2 1-1,0-1 1,1 1 0,2-2-1,0 1 1,2-1 0,0 0 0,2-1-1,0-1 1,19 26 0,-7-19-20,0-1 1,2-2 0,1 0-1,1-2 1,1-1 0,1-1-1,1-2 1,46 22 0,-5-8-15,2-3 0,137 35 0,-101-40 2,0-4 0,2-6 0,123 3 0,-192-17-19,-1-2 0,0-2 1,1-1-1,-1-3 0,-1-1 1,46-15-1,-69 17-10,0-1 1,0-1-1,-1 0 0,0-2 0,0 0 0,-1 0 1,0-2-1,-1 0 0,-1-1 0,0 0 1,-1-1-1,0 0 0,-1-1 0,0-1 1,14-27-1,-10 11-82,-3-2 1,0 1-1,-2-2 0,-2 1 1,-1-1-1,-2-1 1,-1 1-1,-2-1 0,-3-72 1,-5 41 24,-3 0 0,-3 1 0,-2 0-1,-32-90 1,32 118 11,-2 0 0,-2 1 1,-1 1-1,-1 0 0,-3 2 0,-45-58 0,54 76-158,-1 1 0,-1 0 0,-1 1 0,0 0 0,-1 2 0,0 0 0,-1 0 0,0 2 1,-1 0-1,0 1 0,0 1 0,-1 1 0,0 1 0,-39-7 0,19 10-900,-41 1 1,79 2 1064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3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551 1 3936,'0'0'1625,"-6"7"-739,-16 20-613,0-2 1,-2 0 0,-1-2 0,-1-1-1,-1 0 1,-1-2 0,-46 24 0,-18 0-6,78-38-102,1-1-1,-1-1 1,0 0-1,-22 3 0,36-7-155,-1 0-1,1 0 1,-1 1-1,0-1 0,1 0 1,-1 0-1,1-1 1,-1 1-1,1 0 1,-1 0-1,0 0 0,1 0 1,-1 0-1,1-1 1,-1 1-1,1 0 1,-1 0-1,1-1 0,-1 1 1,0-1-1,-4-3 15,-1 0 0,1 0 0,0-1 0,0 0 0,0 0 0,1 0 0,0-1 0,0 1 0,0-1 0,0 0 0,-3-9 0,0-2 84,0-1 1,2 0-1,-6-25 1,5-15 819,6 53-822,0 13-36,-4 74-4,1 41-5,39 255 10,-32-350-338,23 115 665,1-40-5208,-16-65 2231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4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1253 39 8245,'-11'-6'35,"-1"1"0,1-1 0,-1 2 0,0 0 0,-1 0 0,1 1 0,0 1 0,-1 0 1,0 1-1,1 0 0,-1 1 0,0 0 0,1 1 0,-1 0 0,-23 6 0,4 3 105,0 2 1,0 0-1,1 2 1,1 2-1,-53 35 0,27-11 270,-96 93 0,82-63-315,4 3 0,3 3 0,3 3 0,4 2 0,4 2-1,-49 105 1,79-141-47,2 1 0,2 1 0,3 1-1,1 0 1,-9 73 0,20-93-4,2-1 0,0 1 1,2-1-1,7 45 0,-4-53-1,1 0 1,1 0-1,1-1 0,0 0 0,2 0 0,20 35 0,-12-31-15,0-2 0,1 1-1,2-2 1,0-1-1,1 0 1,1-1 0,1-2-1,1 0 1,0-1-1,39 17 1,-12-9-11,1-2 1,1-3 0,1-2-1,77 13 1,-84-22-3,0-1 1,1-3-1,0-2 1,0-2 0,48-6-1,-66 2-14,-1-1-1,0-1 0,0-2 1,-1-1-1,0-1 1,0-1-1,-1-1 0,-1-2 1,32-21-1,-28 11-5,-1 0 1,-1-2-1,-1-1 0,-1-1 1,-2-1-1,0-1 0,-3-1 1,0-1-1,-2-1 0,-2-1 1,14-37-1,-8 10 1,-2-1 1,-4-1 0,-2-1-1,-3 0 1,6-104-1,-16 123-4,-1 0-1,-9-66 0,5 89-5,-2 0 0,0 0 0,0 1 0,-2 0-1,-1 0 1,-20-37 0,25 52-102,0 0 0,-1 0 0,0 0 0,-1 0 0,1 1 0,-1 0-1,0 0 1,0 0 0,-1 0 0,1 1 0,-1 0 0,0 0 0,0 1 0,0 0 0,-1 0 0,1 0 0,-1 0-1,0 1 1,0 1 0,0-1 0,0 1 0,0 0 0,0 0 0,0 1 0,0 0 0,0 0 0,0 1-1,0 0 1,0 0 0,0 1 0,-9 3 0,-11 5-1417,-31 16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13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3364,'0'0'2677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3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12323 141 4156,'0'0'7455,"-8"-1"-7142,-85-10 201,-135 1-1,143 9-420,-366 10 579,17 1 71,-787-25 109,127-10-844,236-15 93,344 16-46,116 7-53,-155 1-66,0 27 112,280-2-73,207-8 44,-297 1-43,-666 6 6,547 39 0,328-25 66,-68 8-36,-163-1-29,-856-47-22,838 8 38,-376-16-4,756 25 5,-52-3-3,-95-16 0,134 13 21,-32-4 5,62 10-12,0 1-21,-17 0 4,17 0 4,4 6-36,-3 9 43,1 1 0,0 0 1,1 0-1,1 0 0,0 0 1,2 21-1,9 107 17,-4-88 8,14 99 18,-2-28-24,14 96-34,4 46 69,-20 344-7,-15-539-57,-4 37 34,-35 209 1,28-272-36,0-4-5,8-25 12,-6 23 21,-3-3 4,1-3-8,8-29-11,12-3-46,3 2 36,0 0-1,1-1 1,-1-1 0,1 0-1,0-1 1,0-1 0,1 0 0,22 1-1,117-10-33,7-1 38,330 20 31,8 0-32,397 5 94,-472-6-119,594-23 8,-385-4 65,6 23-50,-38-1-6,726-11 29,-595-23-38,-109 2-1,1 35 8,211 32 42,-271-8-91,333 7 63,-762-40-23,450 4 29,155 13-28,-710-16 22,-11 0-17,1-1 0,35-3 1,0-3 8,15 1 20,-37 2 12,-24 2 0,1-1-8,25-7-36,-15 3-4,-19 6 20,9-5-1,0 1 0,0-1 0,11-8 0,-12 5 2,0 1 0,0-1 0,6-9 0,-10 13 1,-1 0-1,0 0 0,0 0 1,0 0-1,0-1 0,-1 1 1,0-1-1,3-7 0,1-3-1,8-24 10,-12 21 21,-2 7-26,-8-206-31,-41-96-76,-10 23 119,23 115-62,-23-93 11,40 180 92,14 71-65,-13-33-20,2-1 0,2-1 1,-8-66-1,17 67 12,4-11-8,2 51 23,-1 6 2,1 0 0,-1 0 0,0 0 0,0-1 1,-1 1-1,-2-9 0,-2-30 11,3-9-25,1 5-2,-2 13 2,2 28 13,1 0-36,0-20 13,0 21 2,0 0-14,0-19 30,0 19-12,-3-2-84,-6-22 72,6 23 6,1 1-7,-8-19 18,8 19-3,-2-1-35,-11-21 29,11 21 3,-3 2-15,-29-22 28,-10 0 4,1 9 0,11 3 2,18 12 1,-17-5 18,3-2-19,-9 6-103,0 0-1,0 3 0,-47 3 0,-2 1-123,20-4-400,-21 0-771,20 3-2916,19 1 1552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5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549 49 7785,'38'-3'262,"-30"3"-77,-1 7-62,21 22-51,-27-29-71,0 1 1,-1-1 0,1 1 0,-1-1-1,1 1 1,-1-1 0,1 1-1,-1-1 1,0 1 0,1 0-1,-1-1 1,0 1 0,1 0-1,-1-1 1,0 1 0,0 0 0,1-1-1,-1 1 1,0 0 0,0-1-1,0 1 1,0 0 0,0-1-1,0 1 1,0 1 0,0 7 10,0-1 1,-1 1-1,0 0 1,0-1-1,0 1 1,-1-1 0,-1 1-1,0-1 1,0 0-1,0 0 1,-1 0-1,0 0 1,0-1-1,-1 1 1,-6 6-1,-1-2-17,0 0 0,0-1 0,-1-1-1,-1 0 1,0 0 0,0-2-1,-1 0 1,0 0 0,0-1 0,-1-1-1,0-1 1,-27 6 0,37-10-233,-1-7-289,1 0 464,1 1 0,0-1 1,1 0-1,-1 0 0,1-1 0,0 1 1,1-1-1,-1 0 0,2 0 0,-1 0 0,1-1 1,0 1-1,0 0 0,1-1 0,0 0 1,0 1-1,1-12 0,4-74 130,-5 89-4,1 1 0,0-1 0,0 0-1,1 1 1,-1-1 0,1 0 0,0 1 0,1-5 0,1-1 25,-2 2 344,-2 16-314,0-2-91,0 2-6,-1 1 0,0-1-1,0 0 1,0 1-1,-1-1 1,-1-1 0,0 1-1,0 0 1,0-1-1,-1 0 1,-11 14-1,-7 3-8,10-15-12,2-5 17,0 0 0,0-1 0,-23 6 0,33-10-19,1 0 1,-1 1 0,1-1 0,-1 0-1,1 0 1,-1 0 0,0 0-1,1 0 1,-1-1 0,1 1-1,-1 0 1,1 0 0,-1 0 0,1 0-1,-1-1 1,1 1 0,-1 0-1,1 0 1,-1-1 0,0 0-1,-8-5 1,1 0 0,0-1-1,0 0 1,0-1 0,1 0-1,0 0 1,1-1 0,0 1-1,0-1 1,1-1 0,0 1-1,1-1 1,0 0 0,-5-19-1,6 21-7,-24-96 816,26 99-362,-3 16-381,-2 6-43,1 1 1,1 1-1,0-1 1,-2 38 0,8-3 40,16 99 1,24 50-633,-39-191 468,18 67-1766,-1-8-741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5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1334 11 6413,'-12'-3'16,"0"0"0,1 1 1,-1 1-1,0 0 0,0 0 1,0 1-1,0 1 0,0 0 1,0 1-1,1 0 0,-1 1 1,-16 5-1,0 3 21,0 1 0,1 2 0,-48 30 0,-31 31 636,4 4 0,3 5 0,-170 188 1,205-197-353,-74 111 0,101-129-201,3 3 0,-49 117 0,67-134-87,2 1 0,1 0 0,3 0 0,2 1 0,-3 52 0,9-61-14,3 1 0,0-1 0,3 0 1,0 1-1,3-2 0,1 1 0,14 39 1,-12-48-13,2 0 0,1-1 1,0 0-1,2 0 1,1-2-1,1 0 0,2-1 1,32 33-1,-24-31 3,2-1-1,1-1 0,0-1 0,2-2 1,0-1-1,42 17 0,-24-16-25,0-2 0,2-2 0,-1-3 0,2-2 0,0-2 0,0-3 0,0-1 0,1-4-1,81-6 1,-102 1-180,1-1 0,-1-2-1,-1-1 1,1-1-1,52-23 1,-65 22-158,0-1 0,-1 0 1,0-1-1,-1-1 0,0-1 0,-1-1 0,0 0 0,-2-1 1,21-27-1,32-60-2124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6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0 4712,'0'0'1192,"-10"5"-849,-5 3-162,0 1 0,1 0 0,0 1 1,-14 13-1,21-18-106,1 1 0,0 0 0,0 1 0,1-1 0,-1 1 0,1 0 0,1 0 0,0 1 1,0 0-1,-6 15 0,10-12 67,6 13 2,-6-23-138,0-1-1,0 1 0,0-1 0,0 1 0,1-1 1,-1 0-1,0 1 0,0-1 0,0 1 0,1-1 1,-1 1-1,0-1 0,1 1 0,-1-1 1,0 0-1,1 1 0,-1-1 0,0 0 0,1 1 1,-1-1-1,1 0 0,-1 0 0,1 1 0,-1-1 1,1 0-1,8 5-1,-1-1-1,1 0 1,0-1 0,0 0 0,0 0-1,1-1 1,-1 0 0,17 1 0,-8-2 2,0-1 0,-1-1 0,1-1 0,25-5 0,0-4 46,55-23 0,-50 17 590,-41 15-258,-12 10-275,-27 39 17,-2-1 0,-55 56 1,46-55-10,-73 105 0,110-142-77,0 1 0,1-1 1,0 1-1,1 0 0,0 0 0,-4 20 1,7-26-19,1 1 0,-1 0 0,1-1 1,0 1-1,0 0 0,0-1 0,1 1 1,0-1-1,0 1 0,0-1 0,1 1 1,0-1-1,0 0 0,0 0 0,1 1 1,3 4-1,0-2-4,0-1 1,1 0-1,0-1 1,0 1-1,1-1 1,-1 0-1,1-1 1,1 0-1,12 6 1,7 1-19,51 14 0,-41-15-167,1-3-1,0-1 0,1-1 0,-1-3 1,1-1-1,0-2 0,74-9 0,-90 4-481,-1 0-1,0-2 0,0 0 0,-1-2 1,29-14-1,24-17-1836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6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1224 9 7865,'-17'-3'59,"-1"0"0,0 2 0,0 0 0,0 1 0,0 0 0,0 2 0,0 0 1,1 1-1,-1 0 0,1 2 0,-1 0 0,-23 11 0,-10 7 290,1 3 1,-76 52-1,67-36-130,2 2 0,2 2 0,2 3-1,3 3 1,1 1 0,3 3 0,3 1 0,2 3 0,2 1 0,3 1 0,3 2 0,3 2 0,3 1-1,3 1 1,-18 80 0,23-62-190,3 2 0,-5 114 0,19-154-22,2 0 0,2 1 0,3-1 0,2 0 1,23 86-1,-24-114-4,1 0 0,1-1 1,1 0-1,0 0 1,1-1-1,2 0 0,-1-1 1,2 0-1,0-1 1,1-1-1,1 0 0,0-1 1,1 0-1,1-1 1,0-1-1,0-1 0,1 0 1,32 12-1,-19-10 1,1-2 0,1-1 0,-1-1 0,1-2 0,1-2 0,-1-1-1,1-1 1,0-2 0,0-1 0,0-2 0,53-10 0,-46 4-7,-1-1 0,-1-3 0,0-1 0,-1-2 1,0-2-1,-1-1 0,-1-1 0,-1-3 0,42-33 0,-24 10-89,-3-3 1,-2-2-1,-2-1 0,69-101 0,124-247-755,-234 390 833,97-186-137,-80 148-564,30-98 0,-50 136-850,-12 14-867,-43 22-581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7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15 388 6441,'-15'-20'1054,"15"20"-1039,1 0 0,-1 0 0,0 0 0,0 0 0,0 0 0,0 0 1,0 0-1,1 0 0,-1 0 0,0 0 0,0 0 0,0 0 0,0 0 0,0 0 0,1 0 1,-1 0-1,0 0 0,0 0 0,0 0 0,0-1 0,0 1 0,0 0 0,1 0 1,-1 0-1,0 0 0,0 0 0,0 0 0,0 0 0,0 0 0,0 0 0,0-1 1,0 1-1,0 0 0,1 0 0,-1 0 0,0 0 0,0 0 0,0 0 0,0-1 0,0 1 1,0 0-1,0 0 0,0 0 0,0 0 0,0 0 0,0 0 0,0-1 0,0 1 1,0 0-1,0 0 0,0 0 0,0 0 0,0 0 0,0-1 0,0 1 0,0 0 0,-1 0 1,1 0-1,0 0 0,0 0 0,0 0 0,0 0 0,0-1 0,0 1 0,12-2 208,0 1-1,1 0 0,-1 1 1,1 1-1,-1-1 1,1 2-1,-1 0 0,0 0 1,0 2-1,0-1 0,12 6 1,21 10 415,63 38 0,-98-51-562,57 31 315,-3 4-1,-1 3 0,60 53 0,-104-79-331,-1 0 0,-1 1 0,22 31 0,-33-40-30,1 1 0,-1-1 0,-1 1 0,0 0 0,0 0 0,-1 1 0,0-1 0,-1 1 0,2 15 0,-5-23-24,0 0 0,0 0 0,-1 0 0,1 1 0,-1-1 0,0 0 0,0 0 0,0 0 1,-1 0-1,1 0 0,-1 0 0,0 0 0,0-1 0,0 1 0,-1-1 0,1 1 0,-1-1 0,0 0 0,0 0 1,0 0-1,0 0 0,-5 2 0,-3 3 2,0-2 1,-1 1-1,1-1 1,-2-1-1,-19 7 1,20-8-12,1-1 0,-1-1 0,1 0 0,-1 0 0,0-1 1,0-1-1,1 0 0,-1 0 0,0-1 0,0-1 0,1 0 0,-1 0 1,1-2-1,-1 1 0,1-1 0,0-1 0,0 0 0,1 0 0,0-1 1,0-1-1,0 1 0,1-2 0,0 1 0,0-1 0,1-1 1,-12-14-1,9 9-41,0-1 1,2-1-1,0 0 1,0 0-1,-9-28 1,7 10-47,-13-68 1,19 75-16,2 0 0,0-1 0,2 1 0,1 0 0,1-1 0,2 1 0,0 0 0,2 0 0,1 0-1,1 1 1,1 0 0,2 0 0,0 1 0,2 0 0,0 0 0,17-22 0,-1 7-1291,2 2 0,35-36 0,6 4-2144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7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738 0 5777,'-33'27'438,"2"1"1,0 2 0,2 1 0,1 1 0,2 2 0,-35 56 0,-106 234 1908,167-324-2344,-78 175 1246,-69 226 0,119-305-1047,4 1 0,4 1 0,5 1 0,-3 118 0,17-169-176,2 0 1,2 0 0,2-1-1,2 1 1,3-1-1,1 0 1,18 44 0,-19-67-21,0-1 0,2-1 0,1 0 0,0-1 0,1 0 0,23 25 0,-23-32-5,1 0 0,0 0 0,1-2 0,0 0 0,1 0 0,0-2 0,1 0 0,32 12 0,-25-13 2,-1-2 0,2-1 0,-1-1 0,0-2 0,1 0 0,0-1 0,0-2 0,0-1 0,-1-1 0,49-9 0,-21-2-1,-1-1 1,-1-3 0,0-3-1,60-31 1,-57 21-4,-1-2 0,-2-2 1,-1-3-1,-2-1 1,49-51-1,-41 30-2,-2-2 1,-3-2-1,64-105 0,-81 112-15,-3-2 0,-2-1 0,-3-1 0,-2-2-1,-3 0 1,-3-1 0,-3-1 0,-2-1 0,5-85 0,-16 118 20,-2 1 1,0-1-1,-2 0 1,-2 1 0,-12-52-1,13 70 3,-1 1 0,-1-1 0,0 1 0,0 0 0,-2 1 0,1-1 0,-1 1 0,-1 0 0,0 1 0,0 0 0,-1 0 0,0 1 0,-1 0-1,0 0 1,-22-13 0,16 14-5,0 0 0,0 2 0,-1 0 0,0 1-1,0 0 1,0 1 0,0 1 0,0 1 0,-1 1-1,1 0 1,-24 3 0,-3 2-11,0 2 0,0 2 0,-53 17 0,-2 10-951,0 3 0,-131 74 1,150-76-1572,5-9-829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8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0 3220,'0'0'1632,"6"10"-554,6 10-676,-1 1 0,-1 0 0,-1 0 0,-1 1 0,7 30-1,9 103 532,-23-147-915,0 1 1,0-1 0,-1 1-1,0-1 1,0 0 0,-1 1 0,-1-1-1,1 0 1,-1 1 0,-1-1-1,1 0 1,-6 11 0,-10 9-13,7-18 23,-2-2-49,0 0 0,-27 10 0,26-17-74,-14-3-50,27 2 138,0 0 0,0 0-1,1 0 1,-1 0 0,0 0 0,0-1-1,0 1 1,1 0 0,-1 0 0,0-1-1,0 1 1,1-1 0,-1 1 0,0 0-1,1-1 1,-1 1 0,-1-2 0,-15-13-36,1 0 1,1-1 0,0-1 0,-13-19-1,8 12 46,20 23-2,-1 0 0,1 0 0,-1 0-1,1 1 1,-1-1 0,0 0-1,0 1 1,1-1 0,-1 1 0,0-1-1,0 1 1,0-1 0,-1 0-1,-3-1 7,1-1-1,-1 1 0,0 0 0,0 1 0,0-1 0,0 1 0,0 0 0,0 0 0,0 1 0,0-1 0,0 1 0,0 0 0,0 1 0,0-1 0,0 1 0,0 0 0,0 0 0,0 1 0,0-1 0,-7 5 1,0 0 55,1 1 1,1 0 0,-1 1-1,2 1 1,-14 13 0,-43 54 578,53-58-554,0 1 1,2 0 0,0 1-1,1 0 1,-11 33 0,19-49-98,1-1 0,0 0 0,1 1 0,-1-1 0,0 1 1,1-1-1,0 7 0,8 22-741,-6-25-1106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8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6289,'20'42'2000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9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7273,'-14'29'1028,"5"13"-212,9 11-168,9 8-264,-4 3-188,10 10-108,-1 0-56,3 3-48,-3 1-212,-8 0-1736,3 0-1001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9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1100 0 5348,'0'0'2039,"2"7"-1299,31 100 295,-33-96-996,1 1-1,-2-1 0,0 1 1,0-1-1,-5 21 1,3-17-37,2-9 82,-7-1-65,-22 18-14,29-23-5,1 1 1,0-1-1,-1 1 0,1-1 0,-1 0 1,1 1-1,-1-1 0,1 0 1,-1 1-1,1-1 0,-1 0 1,1 0-1,-1 0 0,1 1 1,-1-1-1,1 0 0,-1 0 1,1 0-1,-1 0 0,0 0 1,1 0-1,-1 0 0,1 0 1,-2 0-1,-20-3-1,10-3-13,-13-13 13,15 8 22,-21-43 210,29 49-210,5 14-3,17 35-18,-6-16 116,-2 0 1,-1 0-1,-1 1 1,7 33-1,-14-42-45,-1 0 0,-1 0 0,-1 0 0,-1 0 0,0 0 1,-1 0-1,-2 0 0,0-1 0,-1 1 0,0-1 0,-16 34 0,10-33-63,0 0 0,-1-1 0,-1 0 0,-1-1 0,0 0 1,-2-1-1,0-1 0,-1-1 0,0 0 0,-23 14 0,0-3 56,0-2 0,-1-1-1,-1-3 1,-1-1 0,-1-3-1,-1-1 1,0-2-1,-92 13 1,121-24-17,-1-1 0,1-1 0,-1 0 0,1-1 0,0-1 0,-1 0 0,1-2 0,0 1 0,-20-9-1,25 7-35,0 0-1,1 0 0,0-1 0,0 0 0,1-1 0,0 0 0,0-1 0,0 0 0,1 0 0,0 0 1,1-1-1,0-1 0,-12-18 0,13 16-33,0 0 1,1 0-1,0 0 1,1-1 0,0 0-1,1 0 1,0 0-1,1 0 1,1 0-1,0 0 1,0-1 0,2 1-1,-1 0 1,2 0-1,0-1 1,0 1-1,7-18 1,-4 18-520,1 0 1,0-1-1,1 2 0,0-1 1,17-22-1,19-10-2589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6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2720,'0'0'9013,"1"8"-8886,25 153 1264,54 175-1,-43-191-1062,-12-19-97,11 168 0,-25-188-131,4 184 29,-7-66-41,13 301-15,-12-271-60,-4-126 16,-5-120-14,0-2 30,0 19 95,0-19 808,1 1-806,5 23-57,-4-22-11,-1-2-18,5 36 444,-1-10-234,-3-24-110,2 1-30,11 26-18,-11-26 404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3:59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1 299 6781,'74'-13'800,"6"-6"-264,0-15-288,0-6-8,-14-13-512,-3-8-1288,-3-18-833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0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6729,'0'0'592,"-9"37"-2877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5721,'0'0'848,"5"-6"-40,14-15-48,-19 20-729,1 1 0,-1-1 1,0 1-1,1 0 0,-1-1 0,1 1 1,-1-1-1,1 1 0,-1 0 1,1-1-1,0 1 0,-1 0 0,1-1 1,-1 1-1,1 0 0,0 0 0,-1 0 1,1-1-1,0 1 0,-1 0 1,1 0-1,0 0 0,18-2 161,-1 1 0,1 1 0,-1 0 0,1 1 0,-1 1 0,1 1 0,-1 0 0,0 2 0,25 9 0,37 21-57,-2 4 1,119 81-1,-152-87-123,-32-23-6,-9-8-3,0 1 0,-1 0 0,0 0 0,1 0 0,-1 0 0,0 1 0,0-1 0,-1 1 0,3 4 0,14 20 18,-18-28-21,-1 1 1,1-1-1,-1 1 1,1 0-1,-1-1 0,0 1 1,1 0-1,-1-1 0,0 1 1,0 0-1,0-1 1,1 1-1,-1 0 0,0-1 1,0 1-1,0 0 0,0 0 1,0-1-1,0 1 1,0 0-1,0-1 0,-1 2 1,-1 12-29,-1 1 1,-1-1-1,0 0 1,-7 13-1,11-25 16,-1-1 0,1 0 0,-1 0-1,1 0 1,-1-1 0,0 1 0,0 0-1,1 0 1,-1 0 0,0 0 0,0-1 0,0 1-1,0 0 1,0-1 0,0 1 0,-1 0-1,-21 13-263,-1 0 0,0-2 0,-47 16 0,70-27 254,0-1-1,0 0 0,0 0 1,0 0-1,0 0 0,0 1 1,0-1-1,-1-1 0,1 1 1,0 0-1,0 0 0,0 0 1,0 0-1,-2-2 0,-7 0-68,4 1 51,-1 0 0,1 0 0,0-1 0,0 0 0,0 0 0,0-1-1,0 0 1,1 0 0,-1 0 0,1 0 0,0-1 0,0 0 0,-7-7-1,-20-25-43,10 1 70,18 29 38,11 4-29,22-3 18,-22 4 93,-5 10 36,0-3-117,0 1-1,0 1-1,-1-1 1,1 1 0,-1 0-1,-1 0 1,1-1 0,-1 1-1,-2 13 1,0-11-5,1-8-13,1 1 0,-1 0-1,0 0 1,0 0 0,0-1 0,0 1 0,-1 0-1,1-1 1,-1 1 0,0-1 0,1 0-1,-1 0 1,-3 3 0,-20 25 38,10-16 117,-19 11 248,33-24-375,0-1 1,0 1-1,0 0 1,0-1-1,0 1 1,0-1-1,0 1 1,0-1-1,0 1 1,0-1-1,0 0 1,0 1-1,-1-1 1,0 0-1,-32 6 416,33-6-435,0 0 0,0 0-1,1 0 1,-1 0-1,0 0 1,1 0 0,-1 0-1,0 0 1,0 0-1,1 0 1,-1 0 0,0 0-1,0 0 1,1 0-1,-1-1 1,0 1 0,1 0-1,-1-1 1,0 1 0,1 0-1,-1-1 1,0 0-1,-31-18 204,30 18-205,1 0-1,-1 0 1,1 0 0,-1 0 0,1 0 0,0-1 0,-1 1-1,1 0 1,0-1 0,0 1 0,-1-3 0,-11-13 49,0-1 1,2-1-1,0 0 0,-10-26 1,11 14 7,2 0 1,1 0 0,1 0 0,-2-60-1,7 43-358,3 0 1,11-72-1,-6 79-1457,-6 10-1277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906 1 6073,'0'0'2860,"1"8"-2804,7 40 11,-1 1 55,-2-19-28,-5-15-18,-5 11-30,3-19-2,-5-2-50,-21 17-2,20-17-17,1-4-10,-28 3 83,28 5-29,-24 34 4,0-2-9,25-33 3,-2-1-24,1 0 2,1-1-2,-1 0 0,0-1 0,1 0 0,-2 0 0,1-1 0,0 1 0,-1-2-1,0 1 1,-14 4 0,15-5 0,4-2 1,1 0 1,-1 0-1,0 0 1,1-1 0,-1 1-1,1-1 1,-1 1 0,-5-1-1,5 0-3,1 0 0,-1 0 0,0-1 0,1 1 0,-1-1 0,0 0 1,1 1-1,-5-3 0,-1 0 1,1 1-18,1-6-6,-19-22 50,19 23-28,11 14 44,14 19 32,-19-25-63,1-1 0,-1 1 1,1-1-1,-1 1 1,0-1-1,1 1 0,-1-1 1,0 1-1,0 0 1,1-1-1,-1 1 1,0-1-1,0 1 0,0 0 1,0-1-1,0 1 1,0 0-1,0-1 0,0 1 1,0-1-1,0 1 1,0 0-1,0 0 1,-4 33 66,4-34-68,0 1 1,0 0 0,0 0 0,-1 0 0,1 0 0,0 0 0,0 0-1,-1-1 1,1 1 0,0 0 0,-1 0 0,1 0 0,-1-1 0,1 1 0,-1 0-1,1-1 1,-1 1 0,0 0 0,0 0 0,-36 39 35,-12 5-16,40-39-21,1 0 0,-1 0 0,-12 6 0,-15 1-14,29-11-68,2-9-220,-14-23 199,19 29 100,-1 0 0,1 1-1,-1-1 1,1 0 0,-1 1 0,1-1 0,0 0-1,0 0 1,-1 0 0,1 1 0,0-1-1,0 0 1,0 0 0,-1 0 0,1 1 0,0-1-1,1-1 1,-1-28-3,0 22-11,3 8 17,0 0 0,1 0 0,-1-1-1,0 0 1,0 1 0,1-1-1,-1 0 1,5-2 0,0-1 0,-7 4 0,0 0 0,-1 0 0,1-1 0,-1 1 0,1 0 0,0 0 0,-1 0 0,1 0 0,0 0 0,-1 0 0,1 0 0,0 0 0,-1 0 0,1 0 0,-1 0 0,1 0 0,0 1 0,-1-1 0,1 0 0,0 0 0,0 1 0,24 11 52,-24-12-51,-1 1 1,1-1-1,0 0 0,0 1 1,-1-1-1,1 1 0,0-1 1,-1 1-1,1-1 0,0 1 0,-1 0 1,1-1-1,-1 1 0,1 0 1,0 1-1,18 24 35,-19-25-36,1 0 1,-1-1-1,1 1 1,-1 0-1,1-1 1,-1 1-1,0 0 1,1 0-1,-1-1 1,0 1-1,0 0 1,1 0-1,-1-1 1,0 1-1,0 0 1,0 0-1,0 0 1,0-1-1,0 2 1,-7 87 54,0-71-31,4-10-24,-2 1-4,1 0 0,-2 0 0,1 0 0,-1 0 0,0-1 0,-1 0 0,0-1 0,-12 11 1,-9 7-1,13-16-42,-13 4-79,21-10-105,2-10-239,-5-10 368,1 0-1,-8-22 1,15 23 40,2-17 30,0 24 336,3 19 149,3 10-344,-2 0 0,0 0 0,-1 0 0,-1 0 0,-1 0 0,-1 0 0,-4 39 1,-3-13-32,-3-2 0,-1 1 0,-2-1 0,-28 64 0,26-78-672,-1 0 0,-1 0 0,-1-2 0,-2 0 1,-1-1-1,-41 41 0,25-33-1789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2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2700,'0'0'765,"8"7"118,37 37 989,-16-20-1115,-22-18-168,-1-1-194,19 13-161,-19-13 859,-6-3-1096,0 1 0,1-1 0,-1 0 0,1 1-1,-1-1 1,1 0 0,0 0 0,0 1 0,0-1 0,2 3 0,0 2 0,-3-6 2,1 0-1,-1 0 1,0 0 0,1 0-1,-1 0 1,0 0 0,0 0-1,0 0 1,0 0 0,0 0-1,0 0 1,0 1 0,0-1-1,-1 1 1,-5 31-957,-2 0 0,-22 58 0,10-38-1319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2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6165,'-9'58'1040,"18"0"92,20 3-332,-1 3-364,15-3-168,3 5-120,-12 3-84,12-8-64,-3 5-832,-15-5-1752,-5 0-625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2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 3800,'3'12'520,"9"26"-79,2-1 0,1 0 0,2-2 0,28 45 0,104 139 1776,-64-98-1657,167 288 379,-211-332-860,-4 2 0,-4 2 0,35 125-1,-61-176-62,-1 0 0,-1 0-1,-2 0 1,-1 0 0,-1 0-1,-4 34 1,2-51-9,-1 0 0,0 0 0,-1 0 0,0 0 0,-1 0 1,-1-1-1,0 0 0,0 0 0,-1 0 0,-1-1 0,0 0 0,0 0 0,-1 0 1,-1-1-1,0 0 0,-15 12 0,12-13 16,-1 0 0,0-2 0,0 1 0,0-2 0,-1 0 0,0 0 0,0-2 0,-1 1 0,1-2 0,-1 0 0,0-1 0,0 0 0,0-1 0,0-1 0,-24-2 0,17-1 30,0-1 0,0-1 0,0-1 0,1 0 0,0-2 0,0-1 1,1 0-1,0-1 0,-35-26 0,27 16 48,1-3 1,1 0 0,1-1 0,2-1-1,0-2 1,2 0 0,0-1-1,2-2 1,-16-33 0,25 44-90,1-1 0,1 0 0,1 0 0,1-1 0,1 0 0,0 0 1,2-1-1,1 1 0,0-1 0,1 1 0,2-1 0,0 0 0,1 1 0,1-1 0,11-35 1,-6 34-459,0 0 1,2 1 0,1 0 0,1 1 0,0 0 0,2 1 0,0 0 0,29-29 0,29-14-2982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336 732 3928,'0'0'4026,"4"-6"-3921,129-181-53,4-52-738,-112 199 626,6-12-30,75-93-1,-90 132 58,-3 5 28,0 0 0,0 1 1,0 1-1,1 0 0,18-4 1,-25 8 7,1 1 1,-1 0-1,16 0 1,9 5 15,-1 1-1,35 11 1,-59-14 6,-2 6 18,-2-3-5,0 1 0,-1-1-1,1 1 1,-1 0 0,-1 0-1,1 0 1,-1 0 0,0 0-1,0 0 1,0 0 0,-1 0 0,0 1-1,-1-1 1,1 0 0,-1 0-1,0 0 1,0 0 0,-1 0-1,0 0 1,0 0 0,-1 0-1,-3 7 1,-13 20 11,-2-1-1,-1-1 0,-33 38 1,-88 77 3,110-115-37,-2-1-1,-66 43 1,80-60 69,0-1 1,-1-2-1,-1 0 1,1-1-1,-1-1 1,-43 8-1,57-14-43,0-2 0,0 1-1,0-1 1,0 0-1,0-1 1,1 0 0,-1-1-1,0 0 1,1 0-1,-1-1 1,1 0 0,-1 0-1,1-1 1,0 0-1,1 0 1,-1-1 0,1 0-1,0 0 1,0-1-1,-10-11 1,-6-9-28,0-1 0,2-1 0,-32-58 0,42 69-5,-101-160 482,108 171-275,1 11-127,1 2-46,-1-1 1,1 1-1,1 0 1,-1 0-1,1 0 1,0 0-1,1 0 1,-1 0-1,2 0 1,0 8-1,14 79 335,-8-62-298,55 238 173,-48-217-576,-2 1 1,-2 0-1,-3 0 1,1 66-1,-8-108-378,-1 0 0,0-1 0,-4 18-1,-15 26-2928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3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6185,'0'0'2132,"15"37"-1500,8 13 80,5 11-236,9 13-188,15 11-112,-1 0-80,6 13-52,-5-3-16,-4 6-28,-2-7-728,-17-8-1600,-1-4-921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5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675 312 2652,'0'0'4781,"-9"6"-4649,-25 18-76,33-23-53,0 0 0,0 0 0,0 0 0,-1 0 0,1-1 0,0 1 0,-1-1 1,1 1-1,0-1 0,-1 1 0,-2 0 0,-17 3 23,-37 2-1,58-6-24,-1 0-1,1 0 0,-1 0 0,1 0 0,-1 0 1,1 0-1,-1 0 0,0 0 0,1 0 0,-1-1 1,1 1-1,-1 0 0,1-1 0,-1 1 0,1 0 1,0 0-1,-1-1 0,1 1 0,-1-1 0,1 1 1,0 0-1,-1-1 0,1 1 0,0-1 0,-1 1 1,1-1-1,0 1 0,0-1 0,-1 0 0,-6-9-3,-1 0 0,2-1 0,0 1 0,0-1 0,0 0-1,2-1 1,-1 1 0,2-1 0,-1 0 0,2 0 0,-3-23-1,6 21-17,0-1-1,1 1 0,1 0 0,5-17 1,0 17-33,13-13 42,-21 26 11,1 1 0,-1-1 0,1 0 0,-1 1 0,1-1 0,-1 1 0,1-1 0,-1 1 0,1-1 0,0 1 0,-1 0 0,1-1 0,0 1 0,-1 0-1,1-1 1,0 1 0,-1 0 0,1 0 0,0-1 0,0 1 0,1 0 0,13-3 0,0 1-1,0 1 1,23 0-1,-37 1 5,0 1 0,0-1 0,0 0 0,0 0-1,-1 0 1,1 1 0,0-1 0,0 0 0,0 1 0,-1-1 0,1 1 0,0-1-1,0 1 1,-1-1 0,1 1 0,0-1 0,-1 1 0,2 1 0,12 10 12,-1 1 1,0 1 0,19 26 0,-26-32 7,-1 0 1,0 1-1,-1 0 1,0-1 0,0 1-1,-1 1 1,0-1 0,-1 0-1,0 1 1,1 15-1,-2-11 15,-1 0-1,0 1 0,-1-1 1,0 0-1,-2 0 0,1 0 1,-2 0-1,0 0 0,-10 24 1,-2-10 13,-20 28 1,22-42-23,0-5 16,0 0-1,-1-1 1,0 0-1,0-1 1,-21 6-1,26-10 22,0 0 1,0-1-1,0 0 1,-1 0-1,1-1 0,0-1 1,-1 0-1,1 0 1,-1-1-1,1 0 0,-14-4 1,12 1-37,0-1 0,1 0 0,0-1 1,0 0-1,1-1 0,-1 0 0,2 0 0,-1-1 0,1-1 0,0 1 1,0-2-1,1 1 0,-8-13 0,-9-16-9,1-2-1,-21-50 0,30 60 13,-52-126 317,38 85-161,25 59-161,0-9 0,4 17-14,4 12-2,305 488 128,-173-292-128,-113-170 1,113 182-7,-95-145 24,34 83 0,-68-138-4,-1 1 1,-1-1-1,6 31 0,-11-46-22,0 0 0,0 0-1,0 0 1,0-1 0,0 1 0,0 0-1,0 0 1,0 0 0,0 0-1,0 0 1,-1 0 0,1 0-1,0-1 1,-1 1 0,1 0 0,0 0-1,-1 0 1,-14 33 45,14-34-48,1 1 0,0 0 1,-1 0-1,1-1 0,0 1 1,-1 0-1,1-1 0,-1 1 1,1 0-1,-1-1 0,0 1 1,1-1-1,-1 1 0,1-1 1,-1 1-1,0-1 0,0 1 1,1-1-1,-1 1 0,0-1 1,0 0-1,-1 1 0,-8 3 3,0 0-1,-1 0 0,0-1 0,0 0 1,0-1-1,0 0 0,0-1 0,-22 0 1,9-4-11,1-1 0,0-1 1,0-1-1,1 0 0,0-2 0,0-1 1,1-1-1,0-1 0,0-1 1,1 0-1,-35-30 0,21 12-7,0-1-1,2-3 0,1 0 0,2-2 1,-28-45-1,41 56-20,1-2 0,1 0 0,1 0 1,2-2-1,0 1 0,2-1 0,2-1 0,0 1 0,2-1 0,-2-54 1,6 23-1504,8-67 1,6 30-1026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8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2744,'0'0'3950,"-2"8"-3054,-1 5-594,0 1 0,1 0-1,1 1 1,0-1 0,2 17 0,9 84 874,-7-96-1040,30 173 1017,-8-63-548,44 248 548,41 291 20,-5 88-261,-93-703-811,25 74 0,-18-68 163,-5-24-154,-11-26 17,1-1-71,11 26-21,-11-26-15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 3500,'0'0'1188,"71"-48"-43,-5 11-421,-9 3-264,-6 7-52,15-7-440,-23 7-3393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5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583 563 4468,'0'0'1042,"1"5"-657,3 16 24,-5-8 528,-1-6-627,2-4-208,0-1 0,-1 1 1,0-1-1,1 1 0,-1-1 0,0 0 0,0 1 0,0-1 0,-1 0 0,1 0 1,0 1-1,-4 2 0,0 4 78,3-6-95,0 1 0,0 0 0,-1-1 0,0 1 0,1-1 0,-1 0 0,-5 4 1,2 1 35,3-5-32,1 0-1,-1 0 0,0 0 0,0 0 1,0 0-1,-1-1 0,1 1 0,-5 2 1,-21 14 479,14-12-32,-2-4-104,-33 3 0,38-9-114,4-1-268,1 0-1,0-1 1,-1 0 0,2 0 0,-1 0-1,1-1 1,-1 0 0,-5-8 0,1 0 0,1 0 0,0-1 0,-11-24 0,-1-12 0,-25-86 1,40 114-31,-32-123 31,22 79-198,-35-94 0,40 136-346,9 20-488,-2 6-785,3-1 1512,-1 0 0,1 1 0,0-1 0,-1 1-1,1-1 1,0 1 0,0 0 0,0 0 0,-4 2 0,2 1-339,-1 0 1,0 1-1,1 0 1,-7 8-1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6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5621,'0'0'760,"43"-8"1620,-6-13-704,0 2-960,0 1-528,-2 10-152,-7 16-36,-19 37-1268,-46 13-3104,-15-18 1723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6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966 1 3088,'-4'16'272,"0"1"0,0 0 0,2 0 0,0 0 0,1 0 0,1 0-1,0 0 1,2 0 0,0 0 0,0 0 0,2 0 0,6 18 0,6 47 952,-17-66-688,-28 62 158,17-62-521,-11 4-150,-1 0 1,0-2-1,-2-1 0,0-1 0,-1-1 1,-1-1-1,-35 12 0,7-5-14,-221 87 4,223-84-22,1 3-1,2 2 1,-48 36-1,53-27 11,8-3-13,31-28-17,3 0-5,-9 21 20,10-21 4,62-10-21,61-11 4,41-1 64,-153 15-45,0 0 0,1 0 1,-1 1-1,12 2 0,-2 1 9,25 3 3,-42-7-5,0 0 1,0 0-1,0 0 0,0 0 1,0 1-1,0-1 0,0 0 1,0 1-1,0-1 1,-1 1-1,1-1 0,0 1 1,0 0-1,0-1 0,-1 1 1,1 0-1,0-1 0,0 2 1,33 30 12,-33-31-9,0 0-1,0 0 1,0 0 0,0 0 0,0 0-1,0 0 1,0 0 0,0 0 0,-1 0-1,1 1 1,0-1 0,-1 0 0,1 0-1,0 3 1,3 8 10,-1 1 0,0-1 0,-1 1 0,0 0 0,-1 0 0,0 0 0,-1 0 0,-1 0 0,0-1 0,-4 18 0,-4 0-17,-1 0 0,-2-1 1,-1 0-1,-23 37 0,-19 42 49,35-60 18,-25 95 1,45-143-48,-1 1 0,1 0 0,0-1 0,0 1 0,0-1 0,0 1 0,0 0 0,0-1 0,0 1 0,0 0 1,0-1-1,0 1 0,0-1 0,1 1 0,-1 0 0,0-1 0,0 1 0,0-1 0,1 1 0,-1 0 0,1 0 1,14 29 388,-14-29-387,-1 0 1,1 0-1,-1 0 0,1 0 1,0 0-1,-1-1 0,1 1 1,0 0-1,0 0 0,-1-1 1,1 1-1,0 0 0,0-1 1,0 1-1,0-1 0,0 1 1,2 0-1,15 9 29,0-2-1,1 0 1,-1 0-1,2-2 1,-1-1 0,1 0-1,-1-1 1,1-1-1,23 0 1,1-4-2,-1-3 1,0-1-1,0-2 0,-1-1 1,59-21-1,-66 17-313,0-2-1,-2-2 1,0 0-1,0-3 1,-2 0 0,51-42-1,-67 48-548,-1-1 0,16-20 0,16-34-2492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6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6785,'0'0'1132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7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458 33 5168,'9'12'538,"2"3"-403,2 1 19,0 1 0,-1 1 0,-1 0 1,-1 1-1,14 33 0,-12-14 31,-12-37-175,1 0 0,-1 0 1,0 0-1,0 0 0,1 0 0,-1 0 0,0 0 0,0 0 0,0 0 0,0 0 0,0 0 0,-1 0 0,1 0 1,0 1-1,-12 76 382,11-72 154,-8 0-438,9-6-108,-4 3 7,0-1 0,0 1 0,-1-1 0,1 0 0,-1 0-1,1 0 1,-7 1 0,8-3-7,0 0 1,0 0-1,-1-1 0,1 1 0,0-1 1,0 0-1,0 1 0,0-1 0,1-1 1,-1 1-1,0 0 0,0-1 0,1 1 1,-1-1-1,0 0 0,1 0 1,0 0-1,0 0 0,-1 0 0,1-1 1,0 1-1,-2-5 0,-5-6-10,0-1 0,-13-29 0,22 41 9,-105-206 435,103 205-385,0 0-1,0 0 1,1-1 0,-1 1 0,1 0 0,0-1-1,-2-5 1,1 1-8,0 1 101,-2 16 20,-14 44-23,3 1 1,-10 63 0,11-50-90,-27 84 1,20-94-596,-2 0 0,-3-2 0,-40 65 0,36-73-1819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7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7097,'0'0'292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7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1 4828,'21'62'1505,"55"114"-1,0-3-1010,-74-169-491,1 3 7,-1 0 0,0 0 0,0 0 0,0 0 0,-1 0 0,0 1 0,0-1 1,-1 1-1,1-1 0,-2 1 0,0 7 0,-3 21 38,4-36-47,0 1 1,0 0 0,0 0 0,-1 0-1,1 0 1,0-1 0,0 1-1,0 0 1,-1 0 0,1-1-1,0 1 1,-1 0 0,1 0-1,-1-1 1,1 1 0,-1 0-1,1-1 1,-1 1 0,0-1-1,0 2 1,-28 28 21,29-29-22,-1-1 0,0 1-1,1 0 1,-1 0 0,0-1 0,0 1 0,1-1 0,-1 1 0,0 0 0,0-1-1,0 0 1,0 1 0,0-1 0,1 1 0,-1-1 0,0 0 0,0 0 0,-2 1-1,-7 1-4,1 0-1,-1 0 0,0-1 1,0 0-1,0-1 0,0 0 0,1 0 1,-1-1-1,0-1 0,0 1 1,1-2-1,-1 1 0,1-1 0,-14-6 1,9 1-7,7 4 3,-1-1 0,1 0-1,-1 0 1,-11-13 0,-83-73 32,93 83 60,2 3 1,-22-14 77,29 19-152,0 0-1,0-1 1,0 1-1,-1 0 1,1 0-1,0-1 1,0 1 0,-1 0-1,1 0 1,0 0-1,0 0 1,-1-1-1,1 1 1,0 0-1,-1 0 1,1 0 0,0 0-1,-1 0 1,1 0-1,0 0 1,0 0-1,-1 0 1,1 0-1,0 0 1,-1 0 0,1 0-1,0 0 1,-1 0-1,1 0 1,0 0-1,-1 0 1,1 1-1,0-1 1,0 0-1,-1 0 1,1 0 0,0 0-1,0 1 1,-1-1-1,1 0 1,0 0-1,0 0 1,-1 1-1,1-1 1,0 0 0,0 1-1,0-1 1,0 0-1,0 0 1,-1 1-1,1-1 1,0 0-1,0 1 1,0-1 0,-8 12 124,0 0 1,1 1 0,1 0-1,0 0 1,0 0 0,2 0 0,-1 1-1,-3 26 1,0 14 85,0 58 1,2-21-193,0-25 50,-19 76 0,19-115-751,-2-1 0,0 0 0,-2 0 0,-1-1 0,-23 39 0,3-20-2370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8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0 213 8417,'100'-19'244,"9"-15"-96,22-1-72,1-2-544,-1-5-1608,-2-3-665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9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1469 0 5140,'0'0'1918,"-1"5"-1348,-49 201 1470,38-156-1883,2-7-82,-1-1 1,-2-1-1,-23 50 0,11-41-29,-42 62 0,37-74-55,0-11 33,24-21 49,1-14-139,5 8 66,-9-14 8,1 0 0,0 0 0,-11-30 0,-4-57-32,8 58 38,9 13 0,6 30-15,0-1 0,-1 1 0,1-1 0,0 1 0,0-1 0,0 1 0,0-1-1,0 1 1,0-1 0,-1 1 0,1 0 0,0-1 0,0 1 0,-1-1 0,1 1 0,0 0 0,-1-1 0,1 1 0,0 0 0,-1-1 0,1 1 0,-1-1 0,-1 0 1,0-1-1,-1 1 1,1-1-1,0 1 0,0 0 1,-1 0-1,1 0 1,-1 0-1,1 0 1,-1 0-1,0 1 0,1-1 1,-1 1-1,1 0 1,-1 0-1,-4 0 1,4 0 8,-1 1 1,0 0 0,1 0 0,-1 0 0,1 1 0,-1-1 0,1 1 0,0 0 0,0 0 0,0 0 0,0 0 0,0 0-1,0 1 1,-3 2 0,-16 21 199,0 1 1,2 1-1,-28 51 0,35-58-99,-47 84 334,-5 8-158,-107 141-1,109-179-374,-3-3 0,-88 76 0,-59 20-4389,151-124 1494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0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2460,'0'0'4795,"1"9"-3644,12 154 1171,24 185 95,62 279-498,41 98-389,-118-607-1142,-5 1 0,2 166 1,-16-195 229,-1-35-2119,-1-14-3726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9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6581,'0'0'240,"57"-3"-196,-14-13-724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0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1 391 4684,'60'-56'80,"11"3"-96,1-5 32,8 2-32,8 3 72,-8 8-104,-8 3-256,-12 15-912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1365 0 5312,'31'38'321,"-20"-21"-41,-6-7-243,-1 0 0,0 1 0,0 0 0,-1 0 0,-1 0 0,1 0 0,-2 0 0,0 1 0,0-1 0,-1 0 0,-1 14 0,-1-14-15,-1 1 0,-1-1 0,1 0-1,-2 0 1,1 0 0,-2-1 0,1 1-1,-1-1 1,-1 0 0,0-1 0,-13 15-1,9-13-13,0-1-1,0 0 1,-1-1 0,0 0-1,-1 0 1,0-1-1,0-1 1,-24 9 0,30-14-7,-1 0 1,1 0 0,0-1-1,-1 0 1,1-1 0,0 1-1,-11-2 1,17 1-1,0 0 0,1 0 0,-1 0-1,0 0 1,1-1 0,-1 1 0,1 0 0,-1 0 0,0 0 0,1-1-1,-1 1 1,1 0 0,-1-1 0,1 1 0,-1 0 0,1-1 0,-1 1-1,1-1 1,-1 1 0,0-1 0,-5-5 6,0-1 1,1 0-1,-1 1 1,2-2-1,-1 1 1,1 0-1,0-1 1,0 0-1,1 0 1,0 0-1,0 0 1,1-1-1,-2-12 1,2-3 317,1-1 0,2-34 0,1 10 760,-2 43-790,7 16-45,15 19-81,-2 2 1,-1 1 0,-1 0 0,25 69 0,38 157 960,-72-225-1082,-1 1 0,-2 0 1,-1 1-1,-1-1 0,-3 1 0,-3 60 0,0-81-45,-1 1 0,0 0 0,0-1 0,-2 0 0,0 0-1,0 0 1,-1 0 0,-1-1 0,0 0 0,-1 0 0,-1-1 0,0 0 0,0-1 0,-1 1 0,0-2-1,-1 0 1,-1 0 0,-15 11 0,5-8 7,-1-1 0,0 0 0,-1-2 0,0-1 0,0-1 0,-1 0 0,0-2 0,-30 3 0,5-3 28,0-3 0,-1-1 0,-64-8 0,71 1 130,1-1 0,0-3 0,0-1 0,1-3 0,-74-31 0,90 31-83,-1 0 0,2-2-1,0-1 1,1-1-1,0-1 1,2-1-1,0-1 1,1 0 0,-29-39-1,41 46-62,0-1 0,1 0 0,1 0 0,0-1 0,1 0 0,1-1 0,0 1 0,1-1 0,1 0 0,0 0 0,1 0 0,1 0 0,0 0 0,1-1 0,1 1 0,1 0 0,0 0 0,1 0 1,6-19-1,-1 9-22,2 2 0,0-1 0,2 1 0,0 1 0,2 0 0,0 1 1,2 0-1,0 1 0,1 1 0,2 1 0,20-18 0,6 0-274,1 2-1,2 2 1,54-29 0,-63 42-828,0 2 1,1 1-1,1 2 1,73-16 0,-4 13-1816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1 437 8533,'80'-24'300,"23"-13"-160,-9-13-48,6-3-92,3-8 0,-9 0-740,-8-13-1276,-12-3-877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12905,'0'0'1892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7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65 3028,'-1'-7'826,"0"-3"320,0 0 1,1 0-1,3-18 5166,-6 34-5888,-2 9-291,1-1 1,1 1-1,0 0 0,1 0 0,-1 25 0,5 85 176,0-96-229,0 77 100,10 121 46,3-91-195,-6-48-424,24 100-1,-25-162-2475,-12-19 169,-15 26-629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7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1089 1 3236,'0'0'4357,"-7"5"-3980,-38 30 114,-19 14 399,-80 80 0,-16 56 95,154-177-965,1 0-1,0 0 0,0 1 1,1-1-1,-1 1 0,2 0 1,0 0-1,-4 18 0,0-6 30,6-16 50,8 0-29,0 0-63,0 0 1,0-1 0,1 0-1,-1 0 1,1 0-1,0-1 1,0 0 0,0-1-1,1 0 1,-1 0-1,17 1 1,4-8-26,0-2 1,44-14-1,-67 19 31,-6-4-290,0 3 270,0 1 1,0-1 0,0 1-1,-1-1 1,1 1 0,-1-1-1,0 1 1,1-1 0,-3-3-1,0 2 6,1 1-1,-1 0 1,0-1-1,0 2 0,0-1 1,0 0-1,-1 0 1,1 1-1,-1 0 1,1 0-1,-1 0 0,0 0 1,0 0-1,0 1 1,0 0-1,0 0 1,0 0-1,0 0 0,-9 0 1,6 1 0,-1 0-1,0 0 1,1 0 0,-1 1-1,1 0 1,-1 1 0,1-1-1,-1 1 1,1 1 0,-12 5-1,5 0 113,0 1 0,1 0 0,0 1 0,-20 21-1,-39 51 877,33-35-625,-47 63 650,21-25-628,-110 149-488,151-201-422,11-21-311,4-5 492,5-4 43,-1 0 0,1 0 0,0 0 0,-1-1 0,0 1 0,-9 2 0,-15 7-1520,29-12 1744,0 1 1,-1-1 0,1 0-1,-1 0 1,1 0-1,-1 1 1,1-1 0,-1 0-1,1 0 1,-1 0-1,1 0 1,-1 0 0,1 0-1,-1 0 1,1 0-1,-1 0 1,1 0-1,-1 0 1,1 0 0,-1 0-1,1-1 1,-1 1-1,1 0 1,-1 0 0,1 0-1,0-1 1,-1 1-1,1 0 1,-1-1 0,-37-21-2254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7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9345,'0'0'536,"37"-28"-424,-8 12 92,-1 3-192,9 21-5017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8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143 292 5513,'0'0'210,"5"0"45,50 2 684,-42 3-223,0 2-470,-1 1 0,0 0-1,-1 1 1,1 1 0,-2-1 0,15 18-1,-20-21-198,-1 0 1,1 0-1,-1 0 0,0 1 0,-1 0 1,0 0-1,0 0 0,0 0 0,-1 0 1,0 1-1,-1-1 0,1 1 0,-1-1 0,-1 1 1,0 10-1,-1-6-22,-1 0 0,0 0 0,-1 0 0,-1 0 0,0 0 0,0 0 1,-1-1-1,-1 0 0,0 0 0,-10 13 0,2-5-15,-1 0 0,-1-1 1,-1-1-1,-26 21 0,37-33-4,0 0 1,-1-1-1,1 0 0,-1 0 0,0 0 0,0-1 1,0 0-1,-1-1 0,1 1 0,-1-1 0,1-1 1,-1 1-1,0-1 0,1-1 0,-1 0 0,-11 0 1,18 0 1,1 0 0,-1 0 0,1-1 0,0 1 1,-1 0-1,1 0 0,-1 0 0,1 0 0,-1-1 1,1 1-1,-1 0 0,1 0 0,0-1 0,-1 1 1,1 0-1,0-1 0,-1 1 0,1 0 0,0-1 1,-1 1-1,1-1 0,0 1 0,-1-1 0,-5-8 21,1 1 0,-1-1-1,2 0 1,-1-1 0,1 1 0,1-1-1,-5-18 1,4 9-11,1 0 0,1 0 0,0-32 0,6-9-20,19-101 0,-21 155 4,8-53-960,4 0 1,2 1-1,25-62 0,-8 57-1553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19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3780 1912 3104,'0'0'3749,"-6"-3"-2777,-19-7-30,25 9-896,-1 1 0,1 0 0,-1 0 0,0-1 0,1 1 0,-1 0 0,1-1 0,-1 1 0,1-1-1,-1 1 1,1 0 0,-1-1 0,1 1 0,-1-1 0,1 0 0,-1 1 0,0-2 0,-3-5 46,0-1 0,0 0 0,1 0 0,-1-1 0,2 1 0,-1-1 0,1 1 0,1-1 0,-1 0 0,1-16 0,1-10-81,8-52 0,-4 52 17,40-235-1102,-22 155 471,14-64-198,5-27 118,27-136 352,-29 143 293,-31 144 34,2-85 1,-13 104-9,1 28 16,1 0-4,0 2 26,-1 1-22,1 3-4,0 0-1,0 0 1,1 0-1,-1 0 1,1 0-1,-1 0 1,1 0-1,0 0 1,0 1-1,0-1 1,0-3-1,-7 1-12,-22-12 59,12 11-23,-9 2 48,-1 2 1,1 1-1,-1 1 0,-28 5 0,-118 26 127,74-12-193,-468 54 57,-63-14-143,-571 90 699,976-133-457,142-13-113,36-2-31,-81-7 1,49 2-27,-98 8 1,37 0 18,93-2-26,40-3 33,0 1-4,-29 3-8,36 3 49,0 37 151,9 68 519,2 29 50,-17 162 755,-15 199-623,-41-121-759,59-371-142,-7 47 14,-10 40 113,15-75-96,3-17-11,1 1-17,-3 22-6158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2592,'-6'6'696,"-25"28"3223,29-29-3135,-2 0-484,3-3-113,0 0 0,0-1 0,0 1-1,0 0 1,0 0 0,0 0 0,1 0 0,-1 0 0,1 0 0,-1 0 0,1 0-1,0 4 1,-2 5 53,0 4 76,0 0 0,1 1 0,0-1 0,3 28 0,8 57 689,-5 116-1,43 965 2132,-45-1128-2985,19 196 827,5 155 1229,-27-352-2075,0-20-115,0-24 53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0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532 408 5336,'-7'0'89,"-55"3"607,52-6-283,-9-8-146,19 11-256,-1 0 1,1 0-1,-1 0 0,1-1 1,-1 1-1,1 0 1,0-1-1,-1 1 1,1 0-1,0-1 1,-1 1-1,1 0 1,0-1-1,-1 1 1,1-1-1,0 1 0,0-1 1,-1 1-1,1 0 1,0-2-1,-3-5 7,0-1-1,1 0 0,-1 0 0,2-1 1,-1 1-1,1 0 0,1-1 1,-1 1-1,1 0 0,1-1 0,0 1 1,1-9-1,1 4-11,1 0 0,0 0 0,1 1 0,0-1 0,1 1 0,0 0 0,10-14-1,-6 13-5,0-1 0,1 1 0,0 1-1,1 0 1,0 0 0,1 1-1,1 1 1,-1 0 0,2 1-1,-1 1 1,1 0 0,31-11-1,-35 16 15,1 1 1,0 0-1,0 1 0,0 1 0,-1 0 0,1 0 0,0 1 0,0 1 1,0 0-1,-1 0 0,1 1 0,-1 1 0,0 0 0,12 6 0,-11-2 34,36 47 46,-48-55-92,0 1 0,1-1 1,-1 1-1,0-1 1,1 1-1,-1-1 0,0 1 1,0-1-1,0 1 0,1-1 1,-1 1-1,0 0 1,0-1-1,0 1 0,0-1 1,0 1-1,0 0 0,0-1 1,0 1-1,0-1 1,0 1-1,0-1 0,-1 1 1,1 0-1,-2 12 11,-1-1 0,0 0-1,0 0 1,-1 0 0,-1-1 0,0 1 0,-1-1-1,0 0 1,0 0 0,-9 9 0,-9 7-4,-2-2 0,0-1 1,-44 30-1,17-18 22,-60 30 0,71-45 33,-88 32 1,110-47-13,0 0 1,0-1-1,0-2 0,-1 0 1,1-1-1,-34-1 0,40-5 38,-10-10-10,23 14-78,1 0 0,0 0 0,-1 0 0,1 0-1,-1 0 1,1-1 0,0 1 0,-1 0 0,1 0-1,0-1 1,0 1 0,-1 0 0,1 0 0,0-1-1,-1 1 1,1 0 0,0-1 0,0 1 0,0 0-1,-1-1 1,1 1 0,0 0 0,0-1-1,0 1 1,0-1 0,0 1 0,0 0 0,0-2-1,-4-19 23,5 9-10,0 8-11,1 0-1,0 0 1,-1 1 0,1-1 0,0 0 0,1 1 0,-1 0 0,0-1-1,1 1 1,0 0 0,0 0 0,0 1 0,0-1 0,0 1-1,1-1 1,-1 1 0,1 0 0,0 0 0,-1 0 0,1 1-1,0 0 1,6-2 0,-5 2 25,0 0 0,0 0 1,1 1-1,-1 0 0,1 0 0,-1 1 0,0-1 0,0 1 1,1 0-1,-1 0 0,0 1 0,0-1 0,0 1 0,0 1 1,0-1-1,-1 0 0,1 1 0,-1 0 0,1 0 0,-1 1 1,0-1-1,0 1 0,6 7 0,-5-4 55,-1 0 0,1 0 0,-1 0 0,0 1 0,-1-1 0,0 1 0,0 0 0,-1 0 0,0 0 0,0 0 0,-1 0-1,0 1 1,0-1 0,-1 13 0,-2-4-35,0 0-1,-1 0 0,-1-1 1,-1 1-1,0-1 0,-1 0 1,-1 0-1,-1-1 0,0 0 0,-14 20 1,1-6-37,-2-1 1,0-2-1,-54 48 1,55-57-151,-1-1 0,0-1-1,-26 12 1,43-24-1202,0-2-922,-25 3-569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0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9741,'0'0'124,"38"13"-60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7829,'0'0'248,"-9"32"124,9 9 88,15 4-64,8 4 36,-3 5-164,-6-1-136,9-5-68,0 2-36,-18-2-44,10 2-168,-7-2-1140,-8-6-1032,0-2-457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1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1381 30 5252,'1'-5'365,"3"-19"4810,-5 29-4457,0 1-607,-1 0 0,0 0 0,-1 0 0,1 0 0,-1 0 0,0 0 0,-1-1 0,1 1 0,-9 8 0,2-3 40,-1-1 1,0 0 0,-24 16 0,3-6 55,-2-1 1,-52 21-1,-53 12 345,-242 56-1,278-87-458,0-4 0,-117 4 0,36-16-5671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1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11401,'22'37'1676,"21"-24"-1640,-14-13-16,17-8-4352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4 2884,'0'0'4700,"6"-1"-4101,19-1 237,-25 2-815,1 0 0,-1 0 0,1 0 0,-1 0 0,0 0-1,1 0 1,-1 0 0,0 0 0,1 0 0,-1 0 0,1 0 0,-1 0 0,0 0 0,1 0 0,-1 0 0,0 0 0,1 1 0,-1-1 0,0 0 0,1 0 0,-1 0 0,0 1 0,1-1-1,-1 0 1,0 0 0,0 1 0,1-1 0,-1 0 0,0 1 0,0-1 0,0 0 0,1 1 0,-1 0 0,5 6 74,-1 0 0,1 1 0,-2 0 1,1 0-1,-1 0 0,0 1 0,-1-1 0,0 1 1,0-1-1,0 1 0,-2 0 0,1 10 0,-2-3-39,0 0-1,-1 1 0,-1-1 0,-1 0 1,0-1-1,-1 1 0,-14 29 1,5-19-41,0 0 0,-2-1 1,-29 36-1,9-23-17,-25 16 4,57-50-25,-20-4-42,24 0 64,-1 0 1,1 0 0,0 0 0,0 0-1,-1 0 1,1 0 0,0 0-1,-1 0 1,1 0 0,0 0-1,0-1 1,-1 1 0,1 0 0,0 0-1,0 0 1,0 0 0,-1 0-1,1 0 1,0-1 0,0 1 0,-1 0-1,1 0 1,0 0 0,0 0-1,0-1 1,0 1 0,-1 0-1,1 0 1,0-1 0,0 1 0,0 0-1,0 0 1,0-1 0,0 1-1,0 0 1,0 0 0,0-1 0,0 1-1,0 0 1,0 0 0,0-1-1,0 1 1,-5-13-2,0-1-2,0 0 0,-4-22 0,-3-69 5,-16-37 11,24 130-17,3 8 1,0 0-1,0 1 1,0-1 0,0 0-1,1 0 1,0 0 0,0 0-1,0 0 1,1-6 0,-1 6 150,0 9-26,13 75 789,-8-71-728,10 7 4,-11-12 56,1 2 81,25 32 142,66 82 115,-46-50-410,-4-6-90,81 79-13,-29-34-46,-95-105-38,0-1 1,0 1-1,0-1 0,1 0 0,-1 0 0,6 4 0,-1-2-65,-2 1-524,0 26-9205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641 17 5144,'0'0'1435,"-7"-3"-560,-17-8-106,18 9 1150,1 9-1881,-9 15 1,1 1 0,1 0 0,1 1 0,2 0 0,0 0 0,1 1 0,2 0 0,0 1 0,2-1 1,-2 44-1,8-30-6,-1-30-19,-1-6-7,1 0 0,-1 0 0,1 0 0,0 0 0,0-1 0,0 1 0,0 0 1,0-1-1,0 1 0,1 0 0,3 4 0,16 20-6,-17-23 1,-1-1 0,1 0 0,0 0 0,0 0 0,0-1 0,9 5 0,-8-5-6,0-1-1,0 1 1,0-1-1,0 0 1,0 0 0,6 0-1,21-3-7,-26 1 7,-1-30-45,-4 25 60,-4 1-31,1 1 19,1 2 5,0 1 0,0 0 0,0-1 0,0 0 0,0 1 0,0-1 0,1 1 0,-1-1 0,1 0-1,-1 1 1,1-1 0,-1-2 0,-6 3 19,-3-1 9,0 2 1,0-1-1,0 1 1,-16 3-1,25-3-18,0 0 0,0 0 0,0 0 0,1 1 0,-1-1 0,0 0 0,0 1 0,1-1 0,-1 0 0,0 1 0,1-1 0,-1 1 0,0-1 0,1 1 0,-1 0 0,1-1 0,-1 1 0,0 0 0,-42 43 364,-79 88 600,-97 160-608,203-271-432,-5 3 48,-9 4-684,-10 10-443,35-33 694,1 0 0,-1 0 0,0-1 0,-1 0 0,1 0 0,-11 6 0,4-3-321,3-1-1716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4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94 9229,'0'0'720,"-9"-36"-88,38 8-568,8-1-144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25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121 279 4236,'0'6'638,"0"21"155,0-26-766,0-1 1,0 1 0,0-1-1,0 1 1,0-1 0,0 1 0,0-1-1,1 1 1,-1-1 0,0 1-1,0-1 1,0 1 0,1-1 0,-1 1-1,0-1 1,0 1 0,1-1 0,-1 0-1,0 1 1,1-1 0,-1 0-1,0 1 1,1-1 0,-1 0 0,1 1-1,-1-1 1,1 0 0,-1 0-1,0 1 1,2-1 0,28 20 813,1-2 0,45 20 0,59 26 82,-134-63-919,-1-1-1,1 1 0,0-1 0,0 0 1,-1 1-1,1-1 0,0 1 0,0 0 1,-1-1-1,1 1 0,-1-1 0,1 1 1,-1 0-1,1 0 0,-1-1 0,1 1 1,0 1-1,14 26 83,-15-28-83,1 1 1,-1-1-1,0 1 1,1-1-1,-1 1 1,0 0-1,0-1 1,0 1-1,1-1 1,-1 1-1,0 0 1,0-1-1,0 1 1,0 0-1,0-1 1,0 1-1,0-1 1,0 1-1,0 0 1,0-1-1,-1 1 1,1-1-1,0 1 1,-1 1-1,-8 25 18,-13 27 0,22-52-19,-1-1 0,0 0 1,1 0-1,-1 0 0,0 0 0,0 0 0,0 0 0,0 0 0,0 0 0,0 0 0,0 0 0,0 0 1,-2 1-1,-15 12-2,1-1-3,-1 0 0,0 0 0,-1-2-1,0 0 1,-26 10 0,8-12 16,36-9-11,0 0 1,0 0 0,0 0-1,-1 0 1,1 0 0,0 0 0,0 0-1,0 0 1,0 0 0,0 0-1,0-1 1,-1 1 0,0-1 0,-7-1-1,1 0 1,-1-1-1,1 0 0,0 0 1,0-1-1,0 0 1,1-1-1,-1 0 1,1 0-1,0 0 1,0-1-1,1 0 0,0 0 1,-9-13-1,7 7-6,2 0 1,0-1-1,0 1 0,1-1 0,1-1 1,0 1-1,-3-22 0,2 1 1,0-66 0,6 72-259,1 0 0,1 0 0,2 0 0,0 1 0,2-1 0,1 1 0,1 1 0,1 0 0,2 0 0,23-40 0,-5 20-2144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37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1155 0 3396,'0'0'3545,"-3"4"-2897,-34 65 638,19-34-1040,-34 51 0,17-41-179,-2-2 0,-1-2 0,-48 39 0,23-27 24,-106 66 0,134-96-81,-2-2 0,0-1-1,-2-2 1,0-2 0,0-2 0,-2-1 0,0-2 0,-63 9 0,37-12 1,61-7-33,0 1-23,-19 9 69,12-2 16,7-2-35,-1 0 0,1 1 0,0 0 1,1 0-1,0 0 0,0 1 0,1 0 1,0 0-1,0 0 0,-3 12 1,-5 41 5,10-47-6,-11 51-35,11-61-18,2 32-6294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1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2792,'0'0'2008,"-3"6"-1066,-18 35 819,6-11-1005,15-29-709,-1 0 1,0 0-1,1 1 1,0-1-1,-1 0 1,1 0-1,0 0 1,-1 0-1,1 0 0,0 1 1,0-1-1,0 0 1,0 0-1,0 2 1,-1 41 546,-1-3 85,5 49-1,92 612 2877,-19-153-1895,-51-355-929,34 186 828,-53-329-1315,22 194 829,-25-208-909,0-4 110,10 55 0,-9-74-221,-1-6-7,-1 1 0,-1 0 0,1 0 1,-1 10-1,-1-7 18,0-6 8,0-1 1,1 1 0,-1 0 0,1 0 0,0-1-1,3 9 1,0-3 2,4 25 484,1-29-752,25 21-818,-33-27 931,-1-1 0,1 1 0,-1-1 0,1 1-1,-1-1 1,1 1 0,-1-1 0,1 0 0,0 1 0,-1-1-1,1 0 1,-1 1 0,1-1 0,0 0 0,0 0 0,-1 0-1,1 0 1,0 1 0,-1-1 0,1 0 0,0 0 0,-1 0 0,1 0-1,0-1 1,0 1 0,34-3-2749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38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1269 0 2684,'0'0'1972,"1"9"-1374,7 38 343,-6-39-827,1 26 332,-3 10-208,1-36-203,-3 25 192,-2-3-127,3-22-54,-3-1 22,-15 23 3,6-16-36,-17 10-73,29-23 37,1 0 0,-1-1 0,1 1 1,-1-1-1,0 1 0,1-1 0,-1 1 0,0-1 0,1 0 0,-1 1 0,0-1 0,0 0 0,1 0 0,-1 1 0,0-1 0,0 0 0,-1 0 0,-21 2 84,18-1-169,-3-9-201,-2-2 166,2 3 50,1-1 0,0 1 0,0-1-1,0-1 1,1 1 0,1-1 0,-8-15 0,0-6-38,9 23 834,2 14-633,-1 2-68,-7 27 137,4-8-126,5-21-21,-8-1-18,-25 21 25,17-18 1,-18 2-5,19-9-40,-17-4-53,18-2-7,-24-13-175,36 9 199,-10-22 29,9 23 555,5 13-442,3 21-47,-3-20-50,-6 1 2,-21 30 23,-7-10-28,17-20-75,8-5 1,3 0 4,0-1 0,-1 0 0,1 0-1,-1-1 1,1 0 0,-1 0 0,0 0 0,0 0-1,0-1 1,1 0 0,-1 0 0,0-1-1,-7-1 1,-27-10-337,-42-19-1,75 28 483,-31-11 160,38 14-200,-1 0 0,0-1 1,1 1-1,-1 0 0,0 0 0,1 0 1,-1 0-1,0-1 0,0 1 0,1 0 1,-1 0-1,0 0 0,1 0 0,-1 1 1,0-1-1,0 0 0,1 0 0,-1 0 1,0 0-1,0 1 0,-32 10 439,15-1 42,-117 99 415,-75 55-168,198-155-719,-21 17 71,10-4-47,18-17-18,2 2-10,-6 21-19,8-28-4,1 0-1,0 1 0,0-1 1,0 0-1,0 0 0,-1 1 1,1-1-1,0 0 0,0 1 1,0-1-1,0 0 0,0 1 1,0-1-1,0 0 0,0 1 1,0-1-1,0 0 0,0 1 1,0-1-1,0 0 0,0 0 0,0 1 1,0-1-1,1 0 0,-1 1 1,0-1-1,0 0 0,0 0 1,0 1-1,0-1 0,1 0 1,-1 0-1,0 1 0,0-1 1,1 0-1,-1 0 0,0 0 1,0 1-1,1-1 0,-1 0 0,0 0 1,1 0-1,4 5-15,0-1 0,0-1 0,0 1 0,0-1 0,1 0-1,-1 0 1,1 0 0,0-1 0,0 0 0,0 0 0,0-1 0,0 1 0,1-1-1,-1-1 1,0 1 0,12-1 0,2-4-454,1-2 0,-1 0 0,-1 0 0,1-2 1,-1-1-1,0 0 0,-1-1 0,0-1 0,-1-1 0,30-26 0,-3-8-685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38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6325,'0'-41'1464,"5"38"-802,1 0-576,0 0 0,1 0-1,-1 1 1,0 0 0,1 0-1,-1 0 1,1 1 0,0 0-1,0 1 1,-1-1 0,1 1-1,0 1 1,0-1 0,11 3-1,16 8 13,-30-9-88,0 0 0,0 0-1,1-1 1,-1 1 0,0-1 0,1-1-1,5 2 1,-4 2-24,19 13 16,-15-7 32,3 15-62,-13-24 8,1-1 0,-1 1-1,0-1 1,1 1 0,-1 0 0,0-1-1,0 1 1,0 0 0,1-1 0,-1 1-1,0 0 1,0 0 0,0-1-1,0 1 1,0 0 0,0-1 0,0 1-1,0 0 1,-1 0 0,1 3-88,-1 3-194,0 0 0,0 0 0,0 0 0,-1 0 0,0-1 0,0 1 0,-1-1 0,0 1 0,-4 5 0,-26 25-1919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3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6205,'0'0'3404,"43"25"-3116,-6-9-100,0-12-188,6 9-3708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3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6769,'0'0'1340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0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412 458 3272,'0'0'3639,"2"6"-2811,0-2-728,-1 1 0,0 0 0,0-1 0,0 1 0,-1 0 0,0 0 0,0 0 0,0-1 0,0 1-1,-1 0 1,0 0 0,0 0 0,0-1 0,0 1 0,-1-1 0,0 1 0,0-1 0,0 1 0,-1-1 0,-4 7 0,-2 5-23,5-10-47,1 1-1,-2-1 0,1 0 1,-10 11-1,-36 35 223,45-47 638,0-2-559,-14 10-82,15-10-91,-1-8-57,-2-3-92,1-1 1,-1 0-1,2-1 0,-1 1 1,2-1-1,-1 0 0,-5-18 0,-15-84-23,9 31-18,-4-2 45,-3 1-1,-36-81 0,43 131-39,1-1-201,12 28-141,-4 3-1443,-21-7 135,20 7-561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0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1 189 6277,'0'0'936,"37"13"104,0-13-308,0-13-356,-2-3-164,10-8-96,-2-2-56,0-6-32,0 0-148,0 3-1064,-6 0-1028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2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820 7 2192,'0'0'639,"6"-1"-198,19-4 75,-12 5 88,-4 1-407,2 1-2,-1 0 0,1 0 1,-1 1-1,0 0 0,0 0 0,0 1 1,0 1-1,0 0 0,-1 0 1,0 1-1,0 0 0,15 14 0,-12-8-60,5 3 57,20 26-1,-33-37-153,0 1 0,-1 0 1,1 0-1,-1 1 0,0-1 0,-1 1 0,1-1 0,-1 1 0,0 0 0,-1 0 1,2 7-1,-2 50 220,-4-51-187,-26 49-26,27-55-23,-5-14-1385,0-1 1146,1-2 1,0 1-1,0 0 1,1-1-1,-7-19 1,4 6-88,2 0 0,-5-30 0,-9-57 247,19 106 175,-6 6 99,-21 6 73,27-7-272,0 0 0,0 0 0,0 1 0,0-1-1,0 0 1,0 1 0,0-1 0,1 1 0,-1-1 0,0 1-1,0-1 1,0 1 0,1 0 0,-1-1 0,0 1 0,0 1 0,-17 16 125,1 1 0,1 0 0,1 1 0,-14 25 1,-6 20 290,33-53-178,2 15-14,-1-26-228,1 0 1,0-1 0,0 1-1,0 0 1,1 0 0,-1-1-1,0 1 1,0 0 0,0-1-1,0 1 1,1 0 0,-1-1-1,0 1 1,1 0 0,-1-1-1,0 1 1,1 0 0,15 24 182,-6-15-76,3-3-106,0-1 0,1 0 0,0 0 1,1-2-1,-1 0 0,1 0 0,-1-2 1,1 1-1,0-2 0,0 0 0,0-1 1,0 0-1,0-2 0,21-3 0,-23 4-5,-12 5 27,-17 13 38,1-4-90,-47 48 10,52-49 11,3-4 8,5-6-6,0 1 0,0-1 0,0 1 0,0 0 0,0 0 0,1 0 1,-1 0-1,1 0 0,0 0 0,-2 6 0,-10 33 133,7-17-79,5-19 72,7 0-105,19 19-20,-13-17 6,43 6-36,-50-14 105,-11 1-108,-31 4 23,-37-1-1,58-4-94,0-1 0,0-1 0,0 0 0,0-1 0,-23-7-1,0-3-279,22 4 37,-34-29 78,17 12 223,25 19 12,5 2-26,-11-14 82,11 14 302,9 11 50,5 6-216,-4-5-105,0 0 0,0 0 0,-1 0 0,0 1-1,0 0 1,-1-1 0,0 2 0,-1-1 0,5 16-1,0 43 81,-12-54-111,-11 15 16,11-21-45,-2-1-1,-19 19-23,19-19 38,-3-5-31,-23 5-3,24-5-66,0-7-101,-22-19-11,22 19 106,3-2 81,-18-22 2,17 23 1093,9 15-763,63 138 154,-66-146-473,1 1 1,-1 0 0,0-1 0,0 1-1,1 0 1,-1 0 0,0-1-1,0 1 1,0 0 0,0 0 0,0-1-1,0 1 1,0 0 0,0 0-1,0-1 1,-1 2 0,-10 76 183,4-62-123,-40 63-24,46-78-42,0 0 0,1 0 0,-1 0 1,0 0-1,0 0 0,0 0 1,0 0-1,0 0 0,0 0 0,0-1 1,0 1-1,0 0 0,-2 0 1,2 0 0,-12 8 2,-1-1-1,0 0 1,0-1 0,-1-1 0,0 0 0,0-1 0,-1 0 0,-17 2 0,18-7 1,1 0 1,-1-1-1,1 0 0,-1-1 1,1-1-1,0 0 0,0-1 1,0 0-1,0-1 0,0-1 1,1 0-1,0-1 0,1-1 1,0 0-1,0 0 0,0-1 1,1-1-1,0 0 0,1 0 1,0-1-1,-12-17 0,14 17 4,1 0-1,0 0 0,1-1 0,0 0 1,1 0-1,0 0 0,1-1 0,0 0 1,1 0-1,0 0 0,2 0 0,-1 0 1,1 0-1,1 0 0,0 0 0,1-1 1,1 1-1,0 0 0,0 0 0,2 0 1,-1 1-1,2-1 0,8-19 0,-3 17-368,0-1-1,1 1 1,0 1-1,1 0 1,1 1-1,0 0 1,1 1-1,0 0 1,1 1-1,27-16 1,9-2-2323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1 287 6053,'51'-29'236,"-8"-8"-52,0-3-172,-6-2 56,-8-3-476,-7 0-713,-2-3-599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8137,'0'0'2012,"51"-24"-6100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3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800 136 4624,'-19'-27'407,"15"22"1490,10 7-1270,5 1-505,-1 2 0,0 0 1,1 0-1,-2 1 1,1 0-1,-1 0 0,0 1 1,0 0-1,-1 1 1,0 0-1,10 12 0,-9-7-100,0-1 0,-1 1 0,-1 1 0,0-1-1,6 16 1,-10-21-14,-1 0 0,0-1 0,0 1-1,0 0 1,-1 0 0,0 0 0,-1 0 0,0 0 0,0 0-1,-1 0 1,-2 15 0,-3-12 46,-13 14-16,14-19-28,3-6-134,0 0 72,0 1 1,-1-1-1,1 0 0,0 1 1,0 0-1,0-1 1,0 1-1,1 0 0,-5 2 1,1 0-74,-1-1-284,1-10-55,0-1 303,1 0 1,0-1-1,1 0 0,0 0 1,1 0-1,0 0 0,0 0 1,1 0-1,0-1 0,1 1 1,0 0-1,1-1 0,2-11 1,3-17 94,1 1 0,2 0 1,2 1-1,27-62 0,-36 94 348,-1-1-42,3-17-57,-3 18-57,-7 9-6,-20 13-30,1 2 0,1 0 0,1 2 0,1 0 0,1 2 0,0 0 0,-19 30 0,20-21 16,20-32-101,0 1 1,-1-1-1,1 1 0,-1 0 1,1-1-1,0 1 1,0-1-1,-1 1 1,1 0-1,0 0 1,0-1-1,0 1 0,0 0 1,0-1-1,0 1 1,0 0-1,0 0 1,0 26 59,0-26-63,0-1 1,0 1-1,0 0 1,0-1-1,0 1 0,0-1 1,0 1-1,0 0 1,0-1-1,0 1 0,0-1 1,1 1-1,-1-1 1,0 1-1,0 0 0,1-1 1,-1 1-1,0-1 1,1 1-1,15 21 43,-5-12-23,1-3-14,2 0-1,-1 0 1,1-1-1,0-1 1,0-1-1,0 0 1,22 4-1,12 1 13,-24-6 11,-17-2 121,-10 6-99,-6 19-5,9-25-48,-1 0 1,1 0 0,0 0 0,-1-1 0,1 1-1,-1 0 1,1-1 0,0 1 0,-1 0-1,0-1 1,1 1 0,-1 0 0,1-1-1,-1 1 1,0-1 0,1 1 0,-1-1 0,-1 1-1,-17 12 3,0-1-1,-39 18 1,47-25-9,0-1 1,-1 0 0,1-1-1,0 0 1,-1-1-1,0 0 1,0-1-1,-16 0 1,-4-4-134,17-3-414,8 1 400,-7-3 22,1 0 0,0 0 0,1-2 1,0 0-1,0 0 0,1-1 0,0 0 0,1-1 0,-15-23 0,11 10 135,11 19-2,4 1 22,3-17-15,-3 17 12,1 5-3,0 0-1,0 0 0,0-1 0,0 1 0,1-1 0,-1 1 0,0-1 0,0 0 0,4-2 1,0 1 31,7 1 100,46 17 408,-54-14 269,-5 6-507,0 22-83,0-30-228,0 1 0,0 0 0,0-1 0,0 1 1,0 0-1,0-1 0,0 1 0,0 0 0,0-1 0,-1 1 0,1 0 0,0-1 0,0 1 0,-1-1 0,1 1 1,0 0-1,-1-1 0,1 1 0,-1-1 0,1 1 0,-2 0 0,-15 18 93,-1-2 1,-1 0-1,-42 29 0,-53 23 575,-127 58 0,166-86-115,69-37-365,-1 4-60,-22 26-52,18-17-37,2 8-36,-8 27 0,17-51-10,0 0 0,0 0 0,-1 0 0,1-1-1,0 1 1,0 0 0,0 0 0,0 0 0,0-1 0,0 1 0,1 0 0,-1 0 0,0-1-1,0 1 1,1 0 0,-1 0 0,1 0 0,10 31 8,-2-15 18,1-3-22,2 0 0,25 23 0,-21-29-99,-5-5-287,1-1 0,-1 0 1,1-1-1,0 0 0,0 0 1,0-1-1,-1-1 1,1 0-1,0-1 0,13-3 1,20-7-1963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12 4100,'38'-9'756,"-30"7"581,-3 4-823,14 5 396,-19-7-879,1 1 0,-1-1 0,0 0-1,1 0 1,-1 0 0,1 1 0,-1-1-1,1 0 1,-1 1 0,0-1 0,1 0-1,-1 1 1,0-1 0,1 0 0,-1 1-1,0-1 1,0 1 0,1-1 0,-1 1-1,0-1 1,0 0 0,0 1 0,0-1-1,1 2 1,4 10 93,1 0-1,-2 1 0,0 0 1,0 0-1,-1 0 1,2 24-1,-5-25-100,-1 19 64,-8 5-66,7-32-18,0 0 0,0 0 1,0 0-1,-1 0 0,1-1 0,-1 1 1,0-1-1,-6 6 0,0-2-40,0-1 0,-1 0 1,1 0-1,-1-1 0,0-1 0,0 0 0,-1 0 0,1-1 0,-16 3 0,13-8-157,-18-10 38,17 3 32,-21-31 72,-42-63 1,67 93 69,-22-10 13,28 18-21,1 1 0,0 0 0,-1-1 0,0 2 0,1-1 0,-1 0 0,1 1 0,-1-1 0,0 1 0,1 0 0,-1 1 0,0-1 0,1 1 0,-7 1 0,4 0 39,0 0-1,0 1 0,1-1 0,-1 1 0,1 1 0,0-1 0,0 1 1,-5 4-1,-3 6 109,0 0 0,1 0 0,0 1 1,-16 29-1,15-22-34,2 0-1,0 0 1,1 1 0,1 0 0,1 1-1,-5 31 1,11-46-87,0 1 0,1 0 0,1-1-1,-1 1 1,2-1 0,-1 1 0,1 0 0,1-1-1,0 0 1,0 1 0,1-1 0,0 0 0,0 0-1,1 0 1,1-1 0,-1 1 0,1-1 0,1 0 0,7 10-1,-3-9-20,1 1-1,0-1 0,0-1 0,0 0 0,1 0 1,1-2-1,-1 1 0,1-1 0,0-1 0,14 4 1,-2-2-116,0-2 0,0 0 0,0-1 1,46 0-1,-47-5-604,1-1 0,-1 0-1,1-2 1,-1-1 0,0-1 0,40-16 0,2-9-2126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3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 7161,'0'0'416,"-51"-3"-264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54:44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5765,'0'0'-20,"43"16"-48,9-16-221,5-8-523,9-5-148,5-3-96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1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9 336 2820,'-8'28'2915,"13"-24"-1976,-1 2-680,1-1 0,1-1 1,-1 1-1,1-1 0,-1 0 0,1 0 1,0 0-1,1-1 0,6 3 0,0-7 350,10-2-432,0-2 0,-1 0 1,0-1-1,0-2 0,0 0 0,31-17 1,-15 1-112,-2-2 1,-1-1-1,-2-2 1,0-1-1,-2-1 1,-1-2-1,36-52 1,-64 83-41,0 0 1,-1 0 0,1 0-1,-1-1 1,1 1 0,-1 0 0,0-1-1,0 1 1,0-1 0,0 0-1,0-2 1,2-11 221,1 0-64,-3 12 66,-3 11-236,-17 48 168,2 1-1,3 1 1,-11 88-1,3 183 535,21-233-600,3 0 0,23 141 0,-21-213-403,0-4 652,4-4-5758,-8-14 5270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0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1263 417 4640,'3'-5'1091,"13"-17"-61,-12 11-225,23-155 179,-14 89-955,-7 52-34,-2 1 0,3-46-1,-1 67 6,19-8 24,-12 9 7,18 4 9,0 2 0,60 15 1,26 5 17,0-15-47,229-11 1,-122-5-52,-186 10 123,-32-2 385,-16 8-362,3-3-78,-7 7 22,-1 0 1,0-1 0,-1-1 0,-17 9-1,-126 41 259,129-51-252,-97 29 0,-1-5 1,-1-7-1,-2-5 0,-171 7 0,222-27-76,-1-4-1,1-4 0,-108-21 1,11 1 14,171 25 46,0-5-83,-17-17 47,21 21-11,0-1 0,0 1 0,-1 0 0,1-1 0,-1 1 0,0 0 0,0 1 0,0-1 0,-4-2 0,-19-10 28,7 1 3,-13-4-51,24 13 28,5 3 0,1 0 0,0-1 0,0 1 0,-1 0 0,1 1-1,0-1 1,-1 0 0,1 1 0,-1-1 0,1 1 0,-4 0 0,-1-1-5,1 0-2,12 2 24,32 11 104,-2 1 0,49 25 0,-75-33-82,248 145 1024,-227-130-1014,-24-16-33,-1 0 1,0 1-1,0-1 0,0 1 0,6 7 0,3 3-3,37 30 101,-11-13-58,-1-1-19,-26-22-25,-8-4 8,0-1 0,0 1-1,-1 0 1,7 6 0,12 14 44,-18-19-13,-1 0-35,15 27-16,-11-1 1,-9-32-3,0 1 1,0-1-1,0 1 1,0-1-1,0 1 1,0-1-1,0 1 1,0-1-1,0 1 0,0-1 1,0 0-1,0 1 1,0-1-1,0 1 1,0-1-1,-1 1 1,1-1-1,0 1 1,0-1-1,-1 0 1,1 1-1,0-1 1,0 1-1,-1-1 1,1 0-1,-1 1 0,-4 5 4,1 0-1,-2 0 1,1-1-1,0 0 0,-1 0 1,0 0-1,0-1 1,-1 0-1,1 0 0,-1 0 1,0-1-1,0 0 0,-13 3 1,-25 3-16,0-2 1,0-3-1,-1-1 0,1-2 1,-1-3-1,-50-7 0,66 3-100,0-1 0,0-2 0,1-1 0,0-1-1,-52-28 1,34 16-117,30 12 131,-32-32 43,15 14 18,26 21 19,1 2 24,-17-19-18,17 19 38,16 8-45,31 11 39,0 2 0,51 28 0,-36-17 29,-21-10-55,-33-16 8,-1 0-1,1 1 1,0-1-1,-1 0 0,1 0 1,0 1-1,-1-1 1,1 1-1,-1-1 0,1 0 1,-1 1-1,1-1 1,-1 1-1,1-1 0,-1 1 1,1 0-1,-1-1 0,1 1 1,-1-1-1,0 1 1,1 1-1,12 24 32,-9-19-19,-12-2-60,-1 0-36,0 0 0,0-1 0,-1 0 0,0 0 0,0-1 0,0 0 0,0-1 0,0 0 0,-1-1 0,1 0 0,-12 0 0,3-4-154,0 0 1,0-1-1,1 0 1,-1-2-1,-30-14 1,44 18 177,-1 0 0,1 0 0,0-1 0,0 0 0,0 0-1,-6-5 1,2 1 26,1 2 1,0-1-11,-20-19 126,21 19 2087,11 13-2077,15 19-9,-14-19 182,-10 0-86,1 3-106,2-6-33,0-1 0,0 1 0,0 0 0,0-1 1,-1 0-1,0 1 0,1-1 0,-7 5 0,-24 26 148,8-11-44,1 3 0,1 0 0,-31 46-1,38-43-28,3 0-1,0 1 1,2 1-1,1-1 0,1 2 1,2-1-1,1 1 1,-2 39-1,5-2-1,4-1-1,15 124 1,-6-132-671,3 0 0,3 0 1,2-2-1,31 68 0,-18-68-2339,-2-11-643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0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12249,'0'0'1588,"14"-29"-840,15-8-748,-7-3-2264,1-13-4785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09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1772 82 4712,'5'-18'267,"-2"12"6,-1-1-1,0 0 1,-1 0-1,1-8 1,-1-3 2825,-1 18-3067,0 0-1,0 0 1,0 0 0,0 0-1,1 0 1,-1-1-1,0 1 1,0 0 0,0 0-1,0 0 1,0 0-1,0 0 1,0 0 0,0 0-1,0 0 1,0 0-1,0-1 1,0 1 0,0 0-1,0 0 1,-1 0-1,1 0 1,0 0 0,0 0-1,0-1 215,0 1-215,0 0 1,0 0 0,0 0-1,0 0 1,-1 0-1,1 0 1,0 0 0,0 0-1,0 0 1,0 0-1,0 0 1,0 0 0,0 0-1,0 0 1,0 0-1,0 0 1,-1 0 0,1 0-1,0 0 1,0 0-1,0 0 1,0 0 0,0 0-1,0 0 1,0 0-1,-1 0 1,-12 25 1049,4-1-997,-10 39 1,14-25 113,-2 67-1,3-21-93,2-48-77,-1-23-40,-11 15-10,11-21-57,1-7 38,-1 0 1,0 0-1,1 1 1,-1-1-1,1 1 1,0 0-1,-1 0 1,1-1-1,-5 4 1,0-1-55,7-3 86,-1 0 0,1 0 1,-1 1-1,1-1 0,-1 0 0,1 0 0,-1 0 0,1 0 0,-1 0 0,1 0 0,-1 0 0,1 0 0,-1 0 0,1 0 0,-1 0 0,1 0 0,-1-1 0,1 1 0,-1 0 0,1 0 0,-1 0 0,1-1 0,-1 1 0,1 0 0,-1 0 0,1-1 0,-1 1 0,1-1 0,-31-18-339,30 18 321,-1 0 0,1 0 0,-1 0 0,1 0 0,0 0 0,0-1 1,0 1-1,-1 0 0,1-1 0,0 1 0,-1-3 0,-99-155-484,96 150 544,1 1 1,-11-26 9,11 26 1984,-4 15-1322,-46 37 878,40-33-1325,-17 15 288,-44 27 1,17-22-445,0-2 0,-2-3 0,-1-2 0,0-3 0,-2-3 1,0-3-1,-1-2 0,-1-3 0,1-3 0,-1-3 0,0-3 0,-1-3 0,-119-18 0,164 16-111,1 0 1,-1-2-1,1-1 0,0 0 0,-36-20 1,44 20-140,0-1 0,0-1 0,1 0 0,0 0-1,1-1 1,0 0 0,1-1 0,0 0 0,-13-21 0,19 26-179,0 0 1,0 0-1,0 0 0,0-1 1,1 1-1,0-1 0,1 0 1,-1 1-1,0-12 0,2 17 182,0 1 0,0-1 0,0 1-1,0-1 1,1 0 0,-1 1 0,0-1 0,0 0 0,0 1-1,0-1 1,1 0 0,-1 1 0,0-1 0,1 1 0,-1-1-1,0 0 1,1 1 0,-1-1 0,1 0 0,23-32-3624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09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9233,'66'13'700,"-3"-13"-40,17-13-352,0-3-216,0-13-280,8-16-1104,-2-8-1532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09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958 0 6713,'-29'37'1852,"-8"3"-248,-12 2-480,-11 6-480,-20 1-352,-5-4-108,-10 8-100,-13-4-144,-24-4-764,-5 9-1376,-9-9-1296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10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1399 793 4968,'0'0'1533,"-8"-9"-1185,-24-29 0,31 37-332,0 0 1,0 0-1,0 0 1,0-1 0,0 1-1,0 0 1,0 0-1,1-1 1,-1 1-1,1 0 1,-1-1 0,1 1-1,-1-2 1,0-1 2,-2-4 27,1-1 0,0 0 0,0 0 0,1 0 0,0 0 0,1 0 0,0 0-1,1-16 1,15-14 148,-4 22-67,5-3-73,1 0 1,0 2-1,25-20 0,-35 32 17,0 1-1,0-1 1,1 1-1,0 0 0,-1 1 1,2 0-1,-1 1 1,0 0-1,1 0 1,-1 1-1,1 0 1,0 1-1,16-1 1,-12 3 114,0 1 0,-1 1 1,1 0-1,16 7 0,-14-1 246,18 16-70,-33-25-343,0 1-1,0-1 0,0 1 0,0 0 0,0-1 1,-1 1-1,1 0 0,0 0 0,0-1 1,-1 1-1,1 0 0,-1 0 0,1 0 0,-1 0 1,1 0-1,0 2 0,2 5 21,0 0 0,0 1 0,-1 0-1,0 0 1,0-1 0,-1 1 0,0 0 0,-1 15 0,-5 14 57,4-37-92,1 0-1,0 0 1,0 1-1,-1-1 1,1 0-1,-1 0 1,1 0-1,-1 0 1,1 0-1,-1 0 1,0-1-1,1 1 1,-1 0-1,0 0 1,0 0-1,-1 1 1,-14 15 3,-1 0 0,-1 0 0,0-2 0,-1 0 0,0-1 0,-40 20 0,39-26-37,0 0-1,-1-2 0,1 0 1,-1-2-1,-1 0 0,1-1 0,0-2 1,-1 0-1,1-1 0,-1-1 0,-35-6 1,56 7 10,0 0 1,-1-1 0,1 1 0,0-1-1,0 1 1,-1-1 0,1 0-1,0 1 1,0-1 0,0 0 0,0 0-1,0 0 1,-2-1 0,-35-30-316,22 14 68,-13-23 132,18 21 54,-4-19 26,11 30 486,-1 19-307,-14 31 15,8-23-37,-14 15-27,19-24-8,-2-3-37,-27 19-10,27-19 104,-2-6-64,-28 0 3,38 0-62,-1 0 0,1 0 0,-1 0 0,1 0 0,-1 0 0,1 0 0,-1 0 0,1 0 0,-1 0 0,1 0 0,-1 0 0,1 0 0,-1 0 0,1-1 0,0 1 0,-1 0-1,1 0 1,-1 0 0,1-1 0,-1 1 0,1 0 0,0-1 0,-1 1 0,1 0 0,0-1 0,-1 1 0,1 0 0,0-1 0,-1 1 0,1-1 0,0 1 0,0 0 0,-1-1 0,1 1-1,0-2 1,-8-13-5,0 0 0,1-1 0,1 0-1,1-1 1,0 1 0,1-1 0,1 0-1,0 0 1,1-19 0,-8-550-142,10 582 166,0 12 88,1 39 221,6 49 0,-1-53-108,0 62-1,-6-83-180,-2 0 0,0 0-1,-1 0 1,-10 35 0,6-31-8,-5 29 1,7-40-38,-14 28 22,0-4-19,15-31 26,-27 3-151,22-6 108,8-5 12,0 1 1,0-1-1,0 0 0,0 1 0,-1-1 0,1 0 0,0 0 1,0 1-1,0-1 0,0 0 0,0 0 0,0 0 1,-2-1-1,-75-5-440,62 1 214,6 1 182,5 2 24,0 1 0,0-2 0,0 1-1,0 0 1,1-1 0,-7-5 0,-18-11-69,22 14 33,0-3-41,-24-22 86,23 23-25,17 1 0,25-15 42,-33 20 1,0 1 0,0-1 1,-1 1-1,1-1 1,0 1-1,0-1 0,0 1 1,0 0-1,0-1 0,-1 1 1,1 0-1,0 0 1,0 0-1,0 0 0,0 0 1,0 0-1,1 0 0,33 0 33,-27 0-12,-3 7 20,14 23-24,-13-15 15,0 15-8,-5-22-21,-7-1 13,-19 23-25,11-17 21,-21 8-7,18-12-47,-17 1-6,17-8-58,-15-4-115,24 2 5,2-8 45,-19-22 44,16 15 71,0-15 20,7 16 20,6-14 17,-3 21 674,-9 4-517,-1 1-115,0 0 1,0 0-1,0 1 0,0 0 1,0 0-1,0 1 1,0 0-1,0 1 1,0 0-1,0 1 0,0 0 1,0 0-1,-12 5 1,-1 4 63,2 1 0,-1 1 0,1 1 0,-28 27 0,28-25-30,3-2 14,1 1-1,1 0 1,0 1 0,1 1 0,1 0 0,1 1-1,0 1 1,1 0 0,1 0 0,1 1-1,1 0 1,1 0 0,0 1 0,-5 32 0,8-25-43,1 0 0,1 0 1,1 0-1,2 0 1,1 0-1,6 32 0,4-3 2,36 105-1,-41-143-287,0-1 0,1 0 1,1 0-1,16 24 0,-6-12-1335,-14-23-745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11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6629,'43'-8'2856,"-6"8"440,-3 8-3008,3 5-316,6 32-6740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4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0 4104,'0'0'2637,"-6"7"-2470,-36 37-25,17-19-89,1 1 0,-36 51 0,59-75-40,0 0 1,-1 0 0,1 0 0,0 0 0,1 0-1,-1 0 1,0 0 0,0 0 0,1 0 0,0 0-1,-1 0 1,1 0 0,0 5 0,0 0 31,-1-7-42,1 0 1,0 1-1,0-1 0,0 1 1,0-1-1,0 1 1,0-1-1,0 1 1,0-1-1,0 1 0,0-1 1,0 0-1,0 1 1,0-1-1,0 1 0,0-1 1,0 1-1,1-1 1,-1 1-1,0-1 1,0 0-1,0 1 0,1-1 1,-1 1-1,0-1 1,1 0-1,-1 1 1,1-1-1,6 8 14,1 0 1,0-1-1,1 0 1,-1-1-1,1 0 0,0 0 1,1-1-1,-1 0 0,1-1 1,0 0-1,1 0 1,18 3-1,20 4-25,73 4 0,-108-13 8,16 1 42,-24-3 330,-8 8 88,-2 1-381,0 1-1,0-1 1,-1 0 0,0 0-1,-1-1 1,-11 14-1,-50 48 266,44-47-101,-34 41 0,49-55-144,2 1-1,-1 0 1,1 1 0,1-1-1,0 1 1,-5 16 0,9-23-68,0 0 0,0 0 0,0 0 1,1 0-1,-1 0 0,1 0 0,0 0 1,1 0-1,-1 0 0,1 0 0,-1 0 1,1 0-1,0 0 0,1 0 1,-1-1-1,1 1 0,0 0 0,0-1 1,0 1-1,0-1 0,0 1 0,4 3 1,3 2 20,1-1 1,0 0-1,0 0 0,1-1 1,0 0-1,0-1 1,1 0-1,0-1 0,0 0 1,0-1-1,21 5 1,3-2-44,1-2 0,69 2 0,-59-6-241,74-10 0,-100 6-577,0-1 1,0 0 0,0-2 0,0-1 0,36-17 0,-12-1-2379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11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5601,'23'48'2944,"20"-11"-552,29-21-1704,2-11-228,6-13-264,0-8-72,0-5-52,-3-3-196,3-5-1000,-14-3-1696,-1-2-801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2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1138 2364,'0'0'3907,"9"-2"-3382,489-102 500,-472 96-920,-19 5-29,0 1 0,1-1 0,-1 2 0,1-1 0,11 0 0,-16 8 96,0-2-151,-1 0 0,0 1 0,0-1 1,0 1-1,0 0 0,-1 0 0,0-1 0,0 1 0,0 0 0,-1 0 0,1 0 0,-1 0 1,-1 0-1,1 0 0,0 0 0,-1-1 0,0 1 0,0 0 0,-1 0 0,-3 7 0,1-1-7,1-4-1,0 0 0,-1-1-1,1 1 1,-1-1 0,0 0-1,-1 0 1,1 0 0,-1-1-1,-6 5 1,-14 12-6,-1-2 0,0-2 0,-2 0 0,0-2 0,-1 0 0,-1-2-1,0-2 1,-58 16 0,69-23 7,-19 4-1,0-1 0,-66 5 0,91-13-8,0 0 1,0 0-1,0-2 0,0 0 1,0 0-1,0-1 0,1-1 1,0 0-1,-1 0 0,1-1 1,1-1-1,-15-9 0,16 8-4,1-1-1,0 0 1,0 0-1,1-1 1,0 0-1,1 0 1,-1-1-1,2 0 1,0 0-1,0-1 1,1 0-1,-6-15 1,3 1-7,0-1-1,2 0 1,1 0 0,-3-42 0,6 26-2,3 0 0,1 1 0,2-1 0,15-66 0,59-161 0,-49 190 19,4 2-1,78-137 1,-102 200 4,0 1 0,1 0 0,0 1 0,1 0 0,15-13 1,-21 20-6,0 1 0,0 0 0,1 0 0,-1 0 0,1 1 0,0 0 0,0 0 0,0 1 1,1-1-1,-1 1 0,1 1 0,-1-1 0,1 1 0,-1 0 0,9 0 0,-11 2 21,0 0 0,0-1 0,0 1 0,0 1 0,0-1-1,0 0 1,-1 1 0,1 0 0,0 0 0,-1 0 0,0 0 0,1 1 0,-1-1-1,0 1 1,0 0 0,-1 0 0,1 0 0,-1 0 0,1 1 0,2 4 0,3 6 96,-1 1 1,0 0 0,7 27 0,1 14 269,14 109 0,-21-110-218,5 50-18,-13-96-165,-12 69-264,10-74-424,-2 4-570,-44 60-2877,43-62 1644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2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2524,'0'0'4769,"0"6"-3876,9 133 1313,1 84-1274,0 4-542,-10 93-2140,0-313-339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3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0 442 3456,'5'-27'457,"1"0"-1,1 1 0,1-1 1,1 2-1,1-1 0,25-44 1,-22 49-207,1 1 1,0 0 0,2 0-1,30-28 1,-35 37-173,1 2 0,0-1 0,1 2 0,0 0 0,0 0 0,1 1 0,28-10 0,-35 15-57,0 0 1,0 1 0,-1 0 0,1 1 0,0-1 0,0 1 0,0 1 0,0-1-1,0 1 1,0 0 0,0 1 0,0 0 0,0 0 0,-1 0 0,1 1-1,-1 0 1,0 0 0,0 0 0,10 8 0,-3-1 27,0 1-1,-1 0 1,0 1 0,-1 1-1,0 0 1,-1 0 0,15 26 0,-20-29-20,1 1 1,-1 0 0,-1 0 0,0 0 0,0 1 0,-1-1 0,-1 1 0,0 0 0,0 0 0,-1 0 0,-1 19 0,-2-20-21,-1 0 1,1-1-1,-2 1 1,0 0 0,0-1-1,-1 0 1,0 0 0,0 0-1,-1-1 1,-1 0-1,0 0 1,0 0 0,-15 13-1,1-3-6,-1 0-1,-1-1 1,-1-2-1,-27 15 1,-29 13-12,77-42 8,1-1 0,0 1 1,-1-1-1,1 0 0,-1 0 1,0 0-1,1 0 0,-1 0 1,0 0-1,1-1 0,-6 1 1,0 0-14,0 1-38,14-7-44,1 0 96,-1 0 0,1 0 0,0 1-1,0 0 1,0 0 0,1 1 0,-1 0-1,1 1 1,0-1 0,0 1 0,0 1-1,0-1 1,0 2 0,0-1 0,0 1-1,12 1 1,-1 1 18,0 1 1,0 1-1,0 0 0,-1 1 0,0 2 0,32 14 1,-19-5 154,-1 2 1,52 39 0,-70-47-61,0 1 0,0 0 0,-1 0 0,-1 1 0,0 0-1,0 1 1,-1 0 0,10 22 0,-16-29-64,0 0 0,0 1-1,-1-1 1,0 0 0,-1 1-1,1 0 1,-1-1 0,-1 1-1,1 0 1,-1 0 0,0-1-1,0 1 1,-1 0 0,0-1 0,0 1-1,-1 0 1,0-1 0,0 1-1,0-1 1,-1 0 0,0 0-1,-6 9 1,-5 4 18,-1-2-1,0 1 0,-1-2 1,-1 0-1,-1-1 1,0-1-1,-33 20 1,-149 69 54,199-102-120,-20 8 4,-1 0 1,0-2-1,0 0 1,0-2-1,-1 0 1,-31 2-1,38-4-3,12-2-7,0-1 0,0 1 0,-1-1 0,1 0 0,0 0 0,0 0 0,-5-1 0,-1-1-94,-6 0 49,-1 2-3345,12-8 1008,-18-32-331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4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3476,'-7'41'1370,"2"0"0,2 0 0,1 0 0,5 52 0,-2-79-1081,23 183 1231,-12-124-1177,45 198 181,-20-109-423,-5-50-87,-8-30-19,-23-78-45,0-1-1,0 1 1,0-1 0,-1 1-1,0 0 1,0 5 0,-2 2-3024,2-9 2348,-23 30-4350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4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3336,'0'0'1762,"7"0"-1117,6 3-430,-1-1-1,0 1 1,0 1 0,0 0-1,-1 1 1,1 0-1,10 7 1,78 54 697,-73-47-767,6 7 80,-2 1 0,49 56 0,-64-66-187,-13-13-26,0-1-1,0 0 1,0 0-1,1 0 0,-1 0 1,7 3-1,-7-4 23,0 0-1,0 0 1,-1 0-1,1 1 1,-1-1-1,1 1 1,-1-1-1,0 1 0,2 4 1,16 18 208,-16-19-30,2-2 44,19 12 59,-24-16-300,-1 1 1,1-1 0,-1 0 0,1 1 0,-1-1-1,1 0 1,0 1 0,-1-1 0,1 0-1,-1 0 1,1 0 0,0 1 0,-1-1 0,1 0-1,0 0 1,-1 0 0,2 0 0,5-1 3,0 0-1,0 0 1,-1 0 0,1-1 0,0 0 0,-1 0 0,1 0 0,-1-1 0,0 0-1,0-1 1,0 1 0,0-1 0,-1 0 0,1-1 0,-1 1 0,0-1 0,0 0 0,-1 0-1,1-1 1,-1 1 0,3-7 0,108-160-54,-25 35-483,-85 130-918,1 0-1057,25-27-602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5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941 1 6573,'0'0'332,"7"3"134,22 7 148,-28-9-585,0-1 0,0 0 0,0 1 0,-1-1 1,1 1-1,0-1 0,0 1 0,0 0 0,0-1 1,-1 1-1,1 0 0,0 0 0,0-1 0,-1 1 1,1 0-1,-1 0 0,1 1 0,19 26 125,-2 1 0,-1 1 0,-1 1 0,-2 0 1,-1 1-1,-1 0 0,-2 1 0,8 44 0,-13-44-136,-2 0 0,1 49 0,-5-68-9,0 0 1,-1 0-1,-1 0 0,0 0 0,0 0 1,-2 0-1,1-1 0,-10 18 0,10-24-14,0-1 0,0 1 0,-1-1 0,-7 9 0,4-8-28,0 0 1,0 0 0,-1 0-1,1-1 1,-1-1-1,-1 1 1,1-1-1,-1-1 1,-17 6-1,26-10 12,0 1-1,1-1 0,-1 0 1,0 0-1,1 0 0,-1 0 1,0 0-1,1 0 0,-1 0 1,1 0-1,-1 0 0,0 0 1,1-1-1,-1 1 0,0 0 1,1 0-1,-1-1 0,1 1 1,-2-1-1,-28-12-715,29 13 689,0 0 1,0-1-1,0 1 0,0-1 1,0 1-1,0-1 0,0 1 1,1-1-1,-1 1 0,0-1 0,0 0 1,1 0-1,-1 1 0,-1-3 1,-20-25-197,12 13-192,-21-63-2,29 64 345,2-16-3,0 22 1191,4 16-609,2 0-341,-1-1-48,0 0-1,-1 1 1,0 0-1,0 0 1,-1 0-1,1 0 1,1 10-1,1 7 139,-6-24-226,0-1 0,0 1 0,0 0 1,1-1-1,-1 1 0,0 0 0,0-1 0,0 1 1,0 0-1,0-1 0,-1 1 0,1 0 0,0-1 0,0 1 1,0 0-1,0-1 0,-1 2 0,-1 6 25,1-5-27,1 0 1,-1 0-1,0 0 0,0-1 1,0 1-1,-1 0 0,1 0 1,-1-1-1,-2 4 1,-11 19-12,11-19 46,-3 0 3,-28 22-18,-4-4-15,22-16-25,0 1 1,-1-2 0,0-1 0,-24 6 0,31-8 4,9-4 10,0 1-1,-1 0 1,1-1 0,0 1-1,0-1 1,-1 0-1,1 0 1,0 0 0,-1 0-1,1 0 1,0 0-1,-1-1 1,-2 0 0,-17-2 14,12 2-20,0 0 0,0-1 0,1-1 0,-1 1 0,0-1 0,1-1 0,0 0 0,-10-5 0,-53-36-84,61 33-30,-44-56-98,46 54 118,6 6 81,0 4 10,1-1 0,0 0 0,0 0 0,0 0-1,1 0 1,-1 0 0,1 0 0,1 0 0,-1 0 0,1 0 0,0 0 0,0-1 0,0 1 0,2-6 0,-2 3 3,0 5 3,0 0 0,1 0 0,-1 0 0,1 0-1,0 0 1,0 0 0,0 0 0,0 0 0,0 0 0,2-2 0,10-25-7,-9 22 9,28-19-72,-21 19 73,-11 7 2,1 1-1,0-1 0,0 0 0,0 1 0,0-1 0,0 0 0,-1 1 0,1-1 0,0 1 1,0 0-1,1-1 0,-1 1 0,0 0 0,0-1 0,0 1 0,0 0 0,1 0 0,20-2 43,42 1 0,-63 1-39,0 0-1,-1 0 1,1 1-1,0-1 1,0 0-1,0 0 1,0 0-1,-1 1 0,1-1 1,0 1-1,0-1 1,0 0-1,-1 1 1,1-1-1,0 1 0,0 0 1,11 9 49,0 0 0,-1 0 0,0 1 0,0 0 0,-1 1 0,12 20 0,-18-27-39,-1 1 0,0 0 1,0-1-1,-1 1 1,0 0-1,0 0 1,0 0-1,0 1 1,-1-1-1,0 0 0,-1 1 1,1-1-1,-1 0 1,0 1-1,-1-1 1,0 0-1,0 1 1,0-1-1,-1 0 0,-2 6 1,0-2-14,-2-1 0,1 0 1,-1 0-1,0 0 0,-1-1 0,0 0 1,-1-1-1,1 1 0,-1-1 0,-1-1 0,1 1 1,-1-2-1,0 1 0,-16 6 0,7-4 2,0-1 0,0 0 0,-1-2 0,0 0 0,0-1 0,0-1 0,-20 1 0,28-4 17,1 0 0,-1-1 1,1 0-1,-1-1 1,1 0-1,0 0 0,0-1 1,0 0-1,0-1 1,0 0-1,-12-8 0,10 4-1,-1-1 0,2 0 0,-1-1 0,1 0 0,1 0 0,0-1 0,-12-18 0,8 9 0,1-2 0,1 0 0,1 0-1,1-1 1,1 0 0,1-1 0,1 0 0,1-1 0,-4-29-1,8 35-168,1 0 0,1 0 0,0 0 0,2 0 1,0 0-1,1 0 0,1 1 0,0-1 0,2 1 0,0 0 0,12-24 0,-14 35-1746,3 2-281,28-22-8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6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 4988,'43'16'641,"3"-16"-49,-12-11-332,12-7-124,-3-9-64,8-10-44,-8-5-28,8-6-44,-2-14-764,2-3-1013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6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1 3300,'1'14'211,"-1"-8"-107,0 0 1,0 1 0,0-1-1,-1 0 1,0 0-1,0 0 1,-1 0 0,1-1-1,-1 1 1,0 0-1,-1-1 1,-4 8-1,-7 11-46,-2-2 0,-1 0 0,0-1 0,-2 0 0,0-2 0,-1 0 0,-41 28 0,49-36-59,8-8 6,0 0 1,0 0-1,-1 0 1,1 0-1,-10 4 1,-24 12 71,20-13-80,-17 0 41,27-5-70,3-10-30,-1-2 34,1 0 0,0 0 0,0-1-1,1 0 1,1 0 0,0 0 0,1 0-1,0-1 1,0-22 0,3 21 17,1 0 0,1 0 0,7-24 0,-7 32 2248,-2 13-1461,0 6-628,0 1 0,-1-1 0,-1 0-1,0 1 1,0-1 0,-2 0 0,0 0 0,0 0-1,-1 0 1,-11 22 0,-3 5-49,-2-1-1,-29 41 1,36-60-232,4-5-247,0-1 1,-1 0-1,-1-1 0,-19 18 0,-5 3-1814,27-26-209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6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1 3476,'0'0'5415,"-9"10"-4822,-106 155 87,96-137-772,-2 0 0,0-2-1,-37 34 1,42-45-872,-1 0 0,-1-2 0,-27 17 0,6-12-1715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5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2040,'0'0'4489,"7"1"-3983,4 1-366,0 1 0,0 0 0,0 0 1,-1 1-1,1 0 0,-1 1 1,0 1-1,-1-1 0,14 11 0,84 75 400,-48-38-160,-35-33-217,108 95 575,-111-94-563,0 2 1,-1 0-1,26 40 1,-41-51 94,0 15-4,-5-27-262,1 1 0,-1-1 0,0 0 1,0 1-1,0-1 0,0 1 1,0-1-1,0 1 0,0-1 0,0 0 1,0 1-1,0-1 0,0 1 0,0-1 1,0 0-1,-1 1 0,1-1 0,0 0 1,0 1-1,0-1 0,0 1 0,-1-1 1,1 0-1,0 1 0,0-1 0,-1 0 1,1 0-1,0 1 0,-1-1 0,1 0 1,0 0-1,-1 1 0,1-1 0,0 0 1,-1 0-1,1 0 0,-1 0 0,0 1 1,-15 9 11,0 0 1,0-1-1,-1-1 1,-1 0-1,0-2 1,-34 9-1,21-9-8,-64 2-1,79-8 26,0 0-1,0-1 0,1-1 0,-1 0 1,-25-8-1,40 10-28,1 0 1,-1-1-1,1 1 1,-1 0-1,1 0 1,-1 0-1,1-1 1,-1 1 0,1 0-1,-1-1 1,1 1-1,-1 0 1,1-1-1,-1 1 1,1-1-1,0 1 1,-1 0-1,1-1 1,0 1-1,0-1 1,-1 1-1,1-1 1,0 0-1,-3-6 5,0 0 0,0 0 0,1 0 1,0 0-1,1 0 0,0-1 0,0 1 0,0-1 0,1 1 0,0 0 0,1-1 0,-1 1 0,2-1 0,-1 1 0,1 0 0,0 0 0,0 0 0,6-11 0,2-5 1,1 1 0,2 0 0,0 1 0,1 1 0,19-22 1,93-90-592,-62 68-685,-21 17-645,-5 8-805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7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2688,'0'0'4974,"7"3"-4398,3 1-474,0 1-1,0 0 1,-1 1 0,0-1-1,0 2 1,0 0 0,-1 0-1,0 0 1,0 1 0,-1 0 0,0 0-1,0 1 1,6 13 0,214 424 1821,-201-390-1834,71 185 198,-55-129-205,64 178 31,-39-94-81,-62-179-40,9 20 12,8 11 2,-13-25-10,-7-17-21,1 2-86,6 22-45,-6-23-224,-22-10-4125,15 3 4426,0 0 0,0-1 0,0 0 0,0 0 0,0 0 0,0 0 1,0-1-1,1 0 0,-6-2 0,-34-15-154,22 7 61,-36-29 40,41 29 137,0 1 66,1-1-1,1 0 0,-24-27 0,15 12 452,17 21 4,1-1-98,-16-21-81,16 21 2367,13 13-2274,104 94 748,49 39-480,-138-122-647,1-1 1,1 0-1,0-2 1,1-1-1,36 13 1,-49-21-31,-9-3-5,2 0 0,-1-1 0,0 0 0,0 1-1,8-1 1,-2 2-3,-2-2-5,-1 1-1,1-1 0,-1 0 0,1-1 1,-1 1-1,1-2 0,13-1 1,6-4 29,-27 6-46,0 0 1,0 0-1,0 0 0,0-1 1,0 1-1,0 0 1,0-1-1,0 1 0,0-1 1,0 1-1,0-1 0,-1 1 1,1-1-1,1-1 1,29-23 3,-17 10 0,2-6-10,-2-1 0,-1 0 0,-1-1 0,10-25 0,-14 23-7,9-20-747,-16 42 559,0 1 1,0 0-1,-1 0 1,1-1-1,-1 1 1,1 0-1,-1-1 1,0 1-1,0-1 1,0-4-1,0 0-379,1 0-1791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29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249 519 1928,'7'4'42,"21"10"130,-21-11 2924,-2 6-2817,14 26-46,-14-26-32,-5-1 1,0 22-18,0-23-84,-3 0-35,-11 20 48,11-21 87,-2 2-196,-14 22-14,14-23 376,-3-2-128,-26 14 131,18-13 116,9-3-338,5-2-103,0 0 1,-1-1-1,1 1 1,0 0-1,0-1 1,-1 0-1,1 1 1,0-1-1,-1 0 1,1 0-1,0 0 1,-1-1-1,-2 0 1,-26-3 798,24-2-795,-22-21 8,22 20-7,2 0 6,-14-23-25,15 22-30,0 1 11,-12-19 12,13 19 77,0 1-51,-6-19 30,6 19 819,1-1-837,-8-23-32,8 22 19,0 0-15,-3-12-37,1 0 1,2 0-1,0 0 0,1-29 0,9-95-28,0 6 21,-3 15 62,-4 117-83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30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7025,'0'0'4624,"43"29"-3716,-6-5-792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3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981 0 3156,'0'0'3912,"1"10"-3408,2 96 112,-3-89-598,-2 0 0,1 0 0,-2 0 0,-7 26-1,8-37-30,-3 1 52,-14 20 2,14-20-141,-3-11-721,-22-12-13,29 15 792,0 1 1,1-1-1,-1 1 0,0 0 0,0-1 0,1 0 0,-1 1 0,0-1 0,1 1 1,-1-1-1,0 0 0,1 1 0,-1-1 0,1 0 0,0 1 0,-1-1 0,1 0 0,-1 0 1,1 0-1,0-1 0,-9-17-213,1 0 0,1-1 0,-8-41 0,13 46 1551,-1-32-1,1 62-941,0-1 0,-1 0 0,-1 0 0,0 0 0,-7 16 0,6-19-241,0-1 1,0 1 0,-1-1-1,-1 0 1,1-1-1,-1 1 1,-1-1-1,0-1 1,0 1-1,-1-1 1,-10 7 0,5-6-64,0-1 0,0-1 0,0 0 1,-1-1-1,0-1 0,0 0 0,-19 2 1,9-2-22,-2-1 0,1-1 1,0-2-1,0-1 0,-1 0 1,1-2-1,0-1 0,0-2 1,0 0-1,1-1 0,0-2 1,0-1-1,0-1 0,1 0 1,1-2-1,0-1 0,1-1 1,-33-26-1,45 32 4,1-1-1,1 1 1,0-2 0,-12-15-1,17 19 24,-1 1-48,-11-16-118,11 15-411,41-15-5902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3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5789,'0'0'2392,"28"32"-1884,10-24-168,24-37-324,-10-6-520,-1-10-1456,-8-13-497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3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4484,'0'0'420,"71"-35"-244,-5 1-56,5 10-120,-11 3 48,-3 2-408,-5-2-1076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45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9349 80 2940,'-8'-1'452,"-45"-2"820,-57-6 270,-153-7 1457,-423-6-1367,173 3-1633,-230 10-27,-2 28 8,-199 50 12,338-22 8,226-25 10,172-11-43,-462 1-78,-1-31-19,386 10 86,76 1 14,-402-4 7,-383 70 8,458-18-43,486-35 69,25-3-3,19-1-17,2 5-1,0 3 18,-1 1 1,1 0 0,1 0 0,0 0-1,1 1 1,-1-1 0,0 15 0,2 2 18,1 0 1,3 29-1,47 714 1314,-46-424-960,-2-108-321,-4 81 3,-1-87-26,3-82-13,22 905 59,51-135 597,-41-398-575,-27-2-137,-7-363 33,10 267-9,-1-323 9,8 77-10,-7-98 16,5 31-6,27 62-1,-22-101-11,-9-43 7,1-1 0,2 0-1,20 36 1,-31-61 4,1-1 0,-1 1 0,1-1 0,-1 1 0,1-1 0,0 1 0,0-1 0,0 0-1,0 0 1,3 2 0,1 2 3,-4-4-4,1 1 0,-1 0 0,1-1 1,-1 1-1,1-1 0,0 0 1,0 0-1,0 0 0,0 0 1,4 1-1,6 4 3,5 3-2,1 0 0,0-1 0,0-1 1,1-1-1,29 8 0,107 10 15,-140-23-12,98 7 8,1-4-1,165-16 1,63-26-11,-161 15 11,23-6-33,45-5 35,683-38 35,-477 32-18,51-2-19,645-1 6,-337 47 51,-364 18-65,38-4-1,-115-6 2,-258-8-8,187 11 31,341 1-34,-635-17 9,178 2 7,165-3 8,-218 1-15,182 23 0,174 5 2,-243-34 373,-238 5-64,-9-7-260,0 4-48,-1 0 1,1-1-1,0 1 0,-1-1 1,0 1-1,0 0 0,-2-6 1,-13-19 3,0 1-1,-2 0 1,-35-42 0,32 43-14,-17-23 263,3-2 0,2-2 0,-38-84 0,51 91 177,2-2-1,2 0 0,2-1 0,-11-85 0,19 53-270,3-1-1,12-123 1,-8 189-159,15-332 1,-10-130-6,-25-2-91,3 103 74,12 31 11,2 56-40,-6-198 6,1 97-176,15-33 125,-1 247 81,2 21-32,1-38 40,-10 181-2,0-74 19,-13-104 1,-56-241-43,66 417 32,-13-102-38,10 66 46,3-13-77,-3 9 46,3 46 17,2 5 4,0 0-1,0 0 1,0 0 0,1 1-1,-1-1 1,2-10 0,-1-24-14,-3 20 3,-6-18 14,7 28-31,-2-1-15,-9-29-14,10 30-16,-4 0 3,-17-26 52,17 26-5,-4-2 18,-32-29-17,32 30 5,1 2 37,-28-22-49,19 17 2,-33-14 24,32 18-6,-41-18-60,17 10-24,22 11-206,-43-6-1542,21 4 449,21 6-549,-25 6-804,37-4-633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4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885 486 7169,'-5'-6'222,"-14"-21"100,14 20 201,5 5-443,0-1 1,1 1-1,-1 0 0,1-1 0,-1 1 0,1 0 1,0 0-1,0-1 0,0 1 0,2-3 1,0-2 62,-1 0 293,8 4-36,-5 1-337,1 0 0,-1 0 0,1 0 0,0 1 0,0 0 0,0 0 0,-1 1 1,1-1-1,0 1 0,0 0 0,0 1 0,0 0 0,0 0 0,-1 0 0,1 0 0,0 1 1,-1 0-1,1 0 0,-1 1 0,9 4 0,-3 0 37,-7-5-61,-1 0 0,1 0-1,-1 1 1,0-1 0,0 1-1,0 0 1,-1 0-1,1 0 1,3 5 0,10 13 40,0 0 0,22 43 0,-32-52-72,0-1 0,-1 2-1,0-1 1,-1 0 0,0 1 0,-1 0-1,-1 0 1,2 18 0,-4-30-6,0-1 0,0 1 0,0 0 0,0 0 0,-1 0 0,1 0 0,0-1 0,0 1 0,-1 0 0,1 0 0,0 0 0,-1-1 0,1 1 0,-1 0 0,1 0 0,-1-1 0,1 1 0,-1 0 0,0 0 0,-12 14-8,-1-1-1,0 0 0,-1-1 0,0 0 0,-1-2 0,0 1 0,-1-2 1,0 0-1,0-2 0,-1 1 0,-1-2 0,1-1 0,-1 0 1,0-1-1,-1-1 0,1-1 0,-34 1 0,45-4-40,0 0 0,0-1 0,1-1 1,-1 1-1,1-1 0,-1-1 0,1 1 0,0-1 0,-9-5 0,15 8 34,1 0 0,-1-1-1,0 1 1,0-1-1,1 1 1,-1-1 0,0 1-1,1-1 1,-1 0 0,0 1-1,1-1 1,-1 0-1,1 1 1,-1-1 0,1 0-1,-1 1 1,1-1 0,0 0-1,-1 0 1,1-1-1,-6-12-85,2 1 1,-1-1-1,2 0 0,0-1 0,0 1 0,2-1 0,0 1 0,0-1 0,3-19 0,0 8 29,2-1-1,1 0 1,1 1 0,15-42-1,1 12 43,-9 20-4,-7 22 39,7-14 9,-10 21 92,-12 9-122,-17 3 25,0 2 0,1 1 0,0 0 1,1 2-1,0 1 0,-40 26 0,52-30-8,2 1 0,-18 16 0,19-16 9,1 1 0,1 0 0,-1 0-1,2 0 1,-1 1 0,1 0 0,1 0-1,0 1 1,0-1 0,1 1 0,0 0-1,-2 13 1,6-24-3,0 1 0,0 0 0,-1 0 0,1 0 0,0 0 0,0 0-1,1 0 1,-1 0 0,0-1 0,0 1 0,0 0 0,1 0 0,-1 0 0,0 0-1,1 1 1,13 30 118,-14-31-122,1 0-1,-1 1 1,1-1 0,-1 0 0,1 0 0,0 0 0,-1 0 0,1 0 0,0-1-1,0 1 1,0 0 0,-1 0 0,1 0 0,0-1 0,0 1 0,2 0 0,34 24 94,1-2 1,1-2 0,48 19 0,-79-38 138,-1 1-45,22 8-10,-22-9 140,-16 3-281,-6 3 2,0-2 0,-1 0 0,0 0-1,0-1 1,0-1 0,-1-1 0,0-1 0,1 0 0,-1-1-1,0 0 1,0-2 0,0 0 0,1-1 0,-1 0 0,-20-7-1,17 4-11,-1-2 0,1 0 0,0-1 0,0-1-1,1-1 1,0-1 0,1-1 0,0 0-1,1-1 1,1-1 0,0-1 0,-14-17 0,11 9-28,1-2 0,1 0 1,1-1-1,2 0 1,0-2-1,-13-39 0,15 30-4,2-1 0,1 0 0,2-1 0,-4-57 0,11 64 171,6-58 0,1-7-3763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46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524 0 6545,'-9'53'2732,"9"5"-1528,0-8-280,0-2-208,-6 5-120,-16-3-128,7 3-156,-13 0-144,-15-5-32,-9 1-80,-5-4-56,6-4-72,-15-4-760,0-9-668,9-11-832,6-13-1008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47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0 5545,'0'0'1729,"8"5"-814,27 12-10,-17-4-35,67 71 580,-71-64-935,-7-7-386,27 61 266,-30-64-354,0 0-1,-1 0 0,-1 0 1,1 1-1,-2-1 0,2 13 1,-4-15-6,1 0 0,-2-1 0,-2 15 0,4-22-35,-1 1 6,1 1 1,-1-1-1,1 1 1,-1-1-1,0 0 0,1 1 1,-1-1-1,0 0 1,0 1-1,0-1 1,0 0-1,0 0 0,-1 1 1,-21 24-6,0-1 1,-1-2-1,-2 0 1,0-2-1,-33 21 1,24-25-563,0-2 0,-2-1 1,1-1-1,-2-2 1,0-2-1,0-1 1,-57 3-1,6-5-2641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6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0 7893,'0'0'1085,"-2"7"-493,-8 22-158,-2 2-100,2 0-1,1 1 0,-8 59 0,16-82-315,0-1 0,1 1 0,0-1-1,0 1 1,1 0 0,0-1-1,1 1 1,0-1 0,0 0-1,0 1 1,1-1 0,1 0-1,-1-1 1,2 1 0,-1 0 0,1-1-1,0 0 1,0 0 0,0-1-1,9 9 1,-8-11-16,-1 1 1,1-1-1,0 0 0,0-1 0,0 1 0,0-1 1,1 0-1,-1-1 0,1 0 0,0 0 1,0 0-1,0-1 0,-1 0 0,1 0 0,1 0 1,-1-1-1,0 0 0,0-1 0,0 0 1,0 0-1,0 0 0,11-4 0,-5 0-4,-1-1 1,1 0-1,-1 0 0,0-1 1,0-1-1,-1 0 0,0 0 0,0-1 1,-1-1-1,13-15 0,-3-1 21,18-31-1,-18 27 164,-19 29-153,0-1-1,0 1 0,0-1 0,0 1 0,0-1 0,0 1 0,-1-1 0,1 1 0,0-1 1,-1 0-1,0 1 0,1-1 0,-1 0 0,0-3 0,1 0 35,0-1 142,-6 12-112,-24 26 11,2 1 1,1 1-1,-25 44 0,-58 124-13,39-46-13,57-122-1058,2 1 0,-11 61 1,17-53-1802,10-8-484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49.77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 3868,'0'0'10889,"9"0"-10239,127-2 318,157 19-1,-136-5-825,98 6-77,161 8 162,1-27-61,-14-26 544,116-7 72,-468 33-650,-8 1 588,-15-2-771,-20 1-320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53.358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 2048,'0'0'8090,"7"4"-7724,8 4-192,1-2 1,0 0 0,-1 0 0,2-2-1,-1 0 1,27 3 0,114 3 671,-71-6-540,764 12 807,-653-17-755,391-14 533,-537 14-881,-42 1-1,-3 0-16,12 0 77,-5 0-3755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6:55.8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 4680,'0'0'5935,"8"1"-4953,430 4 2848,-359-7-3561,159-4 297,422 0 1174,-285 26-1164,-262-10-432,-79-8-99,-25-2 23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07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2403 600 5609,'0'0'2069,"3"-6"-1654,21-52 763,-24 58-1168,1-1 0,-1 1 0,0-1 0,0 1 0,0-1 0,0 1 0,0-1 1,0 1-1,0-1 0,0 1 0,0-1 0,0 1 0,0-1 0,0 1 0,0-1 0,0 1 0,-1-1 0,1 1 1,0-1-1,0 1 0,-1-1 0,0-5 52,1 4-45,-1 0-1,1 0 1,-1 1-1,1-1 0,-1 0 1,0 0-1,0 0 1,0 1-1,0-1 0,0 1 1,0-1-1,0 0 1,-1 1-1,-1-2 1,-17-18 23,-1 1 1,-43-31 0,-58-31 72,-38-28 291,131 88-368,0 2 0,-1 1-1,-1 1 1,0 2 0,-2 1 0,-38-12-1,29 13-7,-2 3 0,0 2 0,0 1 0,-64-2-1,-155 3 7,114 0-14,88 3 47,-115 6 0,116 6-45,-1 3 0,1 2 0,1 3 0,-85 35 0,-88 66-18,196-98 24,25-13-20,8-4 1,-1 0-1,1 0 0,0 0 1,0 0-1,0 0 0,0 1 0,0 0 1,-4 5-1,0-1 16,3-4 1,0 1 1,0 0 0,1 0-1,0 0 1,-6 8-1,0 2 41,-3 2-14,0 0 1,2 1-1,0 0 0,1 1 0,-11 28 1,11-4-22,1 1-1,2 0 1,2 0 0,2 0 0,2 1 0,7 58 0,-4 120 36,-5-127 39,1-81-89,3 24 59,6 22 27,29 103 0,-35-157-98,0 0 0,0-1 0,0 1 0,0 0 0,1-1 0,4 6 0,-1 0-4,-1-2-2,-1 0-1,1 0 0,0-1 0,12 14 0,-3-3 5,12 17-1,2-2 1,1-1-1,1-1 1,2-2 0,42 32-1,-21-25 3,1-1 1,2-4-1,1-1 0,90 33 0,-119-55-1,1 0-1,0-2 1,0-2 0,1 0-1,30 0 1,151-7 16,238-33-35,-343 24 26,-1-4 0,170-48-1,-231 47 11,51-28 0,-70 32-22,20-10-2,-26 11 10,136-119 0,-92 83-5,104-65 19,-155 105-18,32-22 5,-9 4-2,-27 19 12,-1-2-17,22-25 39,-28 32-36,-1 0 0,1 1 0,0-1 0,-1 0-1,1 1 1,-1-1 0,1 0 0,-1 0 0,1 0 0,-1 1 0,1-1-1,-1 0 1,0 0 0,0 0 0,1 0 0,-1 0 0,0 0 0,0-1 0,2-12 36,-2 1 1,1-1 0,-2 1 0,0-1 0,0 1 0,-1-1 0,-5-17 0,-5 3-29,-1 0-1,-23-37 1,-3-6-6,-10-33 21,-46-148 0,93 245 44,-3 0-54,-20-22-33,-5 10 2,29 18 8,-1 0 1,1 0 0,-1 1-1,1-1 1,-1 0 0,0 1 0,1-1-1,-1 1 1,0 0 0,0 0-1,1-1 1,-1 1 0,0 0-1,0 0 1,-2 1 0,-1-1-73,1 0-72,1 0 1,0-1-1,0 1 0,-1 0 1,1 0-1,0 1 1,0-1-1,-1 1 0,1 0 1,-4 1-1,-2 1-437,-8-1-2112,-26 5-821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07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4916,'0'0'762,"8"0"-243,1 1-321,-4-1-29,-1 1 1,1-1-1,-1 0 1,1-1-1,0 1 0,7-3 1,5 1 149,11-2 186,0-1 0,0-1 0,29-11 0,9-17 65,-63 33-558,0-1-1,0 1 1,0-1-1,0 0 0,-1 0 1,1 0-1,-1 0 1,1-1-1,2-3 1,14-15 965,0 1-813,-14 16-74,-5 11-98,-2 79 51,-1-26 351,8 80-1,6-35-84,20 124-165,-3-67-1219,-27-156-665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0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56 3976,'0'0'1714,"3"-7"-1356,0 0-271,-2 5-41,0 0-1,0 0 1,0 0-1,0 0 1,0 0-1,0-1 0,-1 1 1,1 0-1,-1-1 1,0-3-1,-7 4 352,-21-7-39,27 9-341,0-1 1,0 1-1,0 0 0,0 0 0,0 0 1,0 0-1,0 0 0,0 0 0,0 0 1,0 0-1,0 0 0,0 0 0,0 0 1,0 0-1,-1 1 0,-13 2 79,-5 1-31,1 0 0,-25 11 0,36-12-20,1 0 1,0 1-1,0 0 1,0 0-1,0 0 1,0 1-1,1 0 1,0 1-1,0 0 1,-7 8-1,4-3 49,3-5-46,1 0 0,-1 1-1,1 0 1,1 0 0,-1 1 0,1-1 0,-6 16-1,1 6 40,7-16-7,6 12-18,-3-19 2,5-2 18,-1-1-71,-1 0 0,1-1 1,-1 0-1,1 0 0,0 0 1,0 0-1,0-1 0,0 0 1,0 0-1,0 0 1,0-1-1,1 1 0,-1-1 1,0 0-1,0-1 0,0 0 1,0 1-1,9-4 1,6-3-5,-1-1 0,0-1 0,0-1 0,-1 0 0,0-2 1,-1 0-1,-1-1 0,1 0 0,-2-1 0,0-1 1,-1-1-1,-1 0 0,13-19 0,-19 23 371,-1 0 0,8-23 0,-13 30-326,2-1 680,-10 6-686,-22 0-26,29 0-20,-1 0 0,0 0-1,1 0 1,-1 0-1,1 0 1,-1 0 0,1 0-1,-1 0 1,1 0-1,-1 0 1,1 1 0,-1-1-1,1 0 1,-1 0-1,1 1 1,-1-1 0,1 0-1,-1 1 1,1-1-1,-1 0 1,1 1-1,0-1 1,-1 0 0,1 1-1,0-1 1,-1 1-1,1 0 1,-7 7 1,1 0 1,0 0-1,1 0 0,-1 1 1,2 0-1,-1 0 0,1 0 1,1 1-1,0-1 0,0 1 1,1 0-1,0 0 0,-1 14 1,3 10 45,1-1 0,1 0 0,8 40 0,30 95 84,-9-41 79,-27-104 79,-1 1-1,-1 47 1,-4-59-77,-7 16-61,1-16-56,-18 15-25,15-19-69,-1-1-1,0 0 0,0-1 0,0 0 1,-1-1-1,0 0 0,0-1 1,0 0-1,-1-1 0,1-1 1,-1 0-1,-15 0 0,16-6 14,7 2-10,-1-1 0,0 0 0,1 0 0,0-1 0,0 0 0,0 0-1,0 0 1,0-1 0,1 0 0,-5-5 0,4 2-15,1 0 0,-1 0 0,2-1 0,-1 1 0,1-1 0,1 0 0,-1 0 0,2-1 0,-1 1 0,-1-13 0,3 7 33,0 1 1,1 0-1,0-1 1,2 1-1,-1 0 1,6-18 0,6-12-636,2 1 0,2 1 0,31-56 0,-39 79-21,13-19-1581,5 4-548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08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5645,'0'0'3580,"20"35"-2852,-12 2-240,1 8 16,-18-8-60,9 3-92,-8 2-144,8-10-112,0 0-56,8 5-40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0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10101,'0'0'1608,"46"-24"-1524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0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195 117 4812,'0'0'1050,"-11"1"-395,-84 19 579,79-12-868,8-2-284,3-3-33,0 0-1,1 0 1,-1 0-1,1 1 1,-6 7-1,-15 14 77,19-19 572,13-3-501,-2-1-184,1-1 0,0 1-1,0-1 1,0 0-1,0 0 1,0-1 0,0 1-1,0-1 1,0-1 0,0 1-1,0-1 1,0 0 0,-1 0-1,1-1 1,0 0 0,0 0-1,-1 0 1,6-4 0,33-21 30,87-99 530,-128 123-539,1-1 1,-1 1 0,0-1 0,0 0 0,0 0-1,-1 0 1,3-4 0,0-1 0,0 2 154,1 17-133,19 36 216,30 78 1,18 129 570,-62-200-674,-3 0 0,2 101 1,-10-126-109,0-23-10,-6 1-35,3-3-17,-1 0-1,0 0 1,0 0 0,0 0-1,0-1 1,-6 3 0,4-3 1,0-1 1,0 0 0,0 0-1,0 0 1,0-1 0,0 0-1,0 0 1,-1-1 0,1 1-1,0-1 1,0-1 0,1 1-1,-1-1 1,-9-4 0,-9-5 1,-45-27-1,60 34 1,-14-9-1,1-1 0,0 0 0,1-2 1,1 0-1,0-2 0,-26-28 1,37 34-8,4 7 6,0 0 1,1 0 0,0-1 0,0 1-1,0-1 1,1 0 0,0 0 0,0-1-1,0 1 1,1 0 0,0-1-1,0 0 1,-1-9 0,3 4 12,0-1 0,0 1 0,2 0-1,-1 0 1,2 0 0,-1 0 0,2 1 0,-1-1 0,2 1 0,0-1 0,7-12 0,9-9-641,0 1 0,32-35 0,-36 45-345,13-18-2049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1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1774 2868,'0'0'2289,"4"-4"-1053,13-12-595,1 1 0,0 0 0,1 1 0,1 1 1,35-18-1,120-44 476,-113 50-704,640-212 1547,17 53-987,-461 121-757,23-5-98,500-133-58,-692 176-48,140-45 29,-53 15-30,72-30-12,-242 83 20,1-2 13,22-10-38,-22 11 19,28-11 27,-27 12-74,-1-3-1,36-23 37,1 3-15,188-100 32,-1 21 4,-223 100 51,-9-4-288,-2-24 209,2 24-25,-5 0-5,-15-25-4,16 25-3,-2 0 16,-22-28 10,22 27-12,2 7 2,0-1 18,1 0 0,-1 0 0,1 0 0,-6-6 0,0 2 6,2 0 29,0 4-63,-25-8 28,25 8 38,5 3-31,-1 0 0,0-1 0,1 1 1,-1-1-1,1 0 0,-1 0 0,-4-2 0,-2 0 7,2 1 7,-1 0-80,0-1 49,5 1-20,0 1 0,0 0 1,-1-1-1,1 2 0,0-1 0,0 0 0,-9 1 1,-21-2-106,25 1 37,0 1 23,-30 0 27,-27-4 56,76 8 36,9 3 14,0-1 1,0-1-1,1-1 1,-1 0-1,1-1 1,35 0-1,124-22 487,-70 6-310,-51 4-127,-49 7-89,20-3 155,-30 14-114,-5 26 85,0-14 129,-120 272 1125,19 2-861,100-262-513,7-25-16,-1-1-24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4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10525,'0'0'3384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4328,'7'-3'1316,"1"-2"-868,-6 3-128,1 0 1,0 1-1,0-1 0,0 1 1,0 0-1,0-1 0,5 0 1,-2 5 560,19 9-37,-25-12-815,1 1-1,0-1 1,-1 0 0,1 1 0,0-1 0,-1 1 0,1-1 0,-1 1 0,1-1 0,0 1 0,-1-1-1,1 1 1,-1 0 0,0-1 0,1 1 0,-1 0 0,0-1 0,1 1 0,-1 0 0,0-1 0,0 1-1,1 1 1,90 194 1431,-60-121-1207,4-2 0,3-2-1,66 94 1,-100-160-216,126 160 1034,-125-159 1038,2-10-1381,5-3-661,0-1 0,0 0 0,0 0-1,-1-2 1,-1 1 0,0-1 0,0-1 0,-1 0 0,14-21 0,8-18-79,27-59-1,-28 50 38,26-46-78,72-144-4370,-124 234 1028,4-23-1555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1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1644,'0'0'5325,"-9"5"-5392,1 2 63,4-4 5,-1 1-1,1-1 1,-1 0-1,1-1 1,-1 1-1,-8 2 1,5 0-11,-30 10 37,6-4 11,24-8-54,2 2-44,-19 16 70,24-20-13,0-1 0,1 1-1,-1-1 1,0 1 0,1 0-1,-1-1 1,1 1 0,-1 0-1,1-1 1,-1 1 0,1 0-1,0 0 1,-1-1 0,1 1-1,-1 1 1,-1 3 5,0 0 1,1 0-1,-1-1 1,1 1-1,0 0 0,0 0 1,1 0-1,-1 0 1,1 0-1,0 0 0,1 1 1,-1-1-1,1 0 0,0-1 1,0 1-1,0 0 1,1 0-1,0 0 0,0-1 1,0 1-1,3 4 1,72 88 212,-73-92-158,3-1 7,17 12-32,-18-12 79,1-2 81,17 4-70,-23-6-118,-1 0-1,1 1 1,-1-1-1,1 0 1,-1 0 0,1 0-1,-1 0 1,1 0 0,-1 0-1,1 0 1,0 0-1,-1 0 1,1 0 0,-1 0-1,1 0 1,-1-1 0,1 1-1,-1 0 1,1 0-1,-1 0 1,0-1 0,1 1-1,-1 0 1,1-1-1,0 0 1,7-2 23,-4 1-17,-1 1 0,1-1 0,-1 0 0,0 0 0,0 0 0,0 0 0,0 0 0,0-1 0,4-5 0,28-30 272,-2-1 1,-1-1-1,-3-2 0,27-49 1,-52 84 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14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0 2544,'9'1'364,"25"1"58,-33-2-387,0 0-1,0 0 1,1 0-1,-1 1 0,0-1 1,0 0-1,0 0 1,0 1-1,1-1 0,-1 1 1,0-1-1,2 2 1,29 15 492,-24-13 74,1 7 44,5 8-424,0 1-1,-1 1 1,0 0 0,-2 0-1,-1 2 1,0-1-1,-2 1 1,7 31 0,22 146 511,29 130-258,17 71-282,-50-254-199,-8 0 1,-5 2-1,-1 160 1,-20-172 595,-21 163 0,6-185-505,-54 476 933,56 23-763,14-542-215,-1 23-11,-5-1 0,-3 1 0,-5-1 1,-49 177-1,-111 205 758,104-318-578,-30 64 67,65-135-245,13-27-21,-17 54 1,27-75-37,-30 66-1,25-66 37,-17 55-1,20-54-7,-24 52 1,-9 2 46,44-90-70,2 1-8,-5 15 19,5-16 141,-4-6-109,0-1-24,1 0-1,0 0 1,-1 0-1,1-1 0,1 1 1,-1-1-1,1 0 1,-1-1-1,1 1 1,0 0-1,0-1 0,1 0 1,0 1-1,-1-1 1,-1-10-1,-3-6-24,2 0 0,-6-38-1,0-105 22,7 70 30,3 29-3,1 59-26,0 1 9,0-18-4,0 17-10,-2 11-20,-4 20 118,1 1 1,1 0 0,-1 32 0,3 88 156,3-88-255,8 109 87,-4-138-85,-2-21 24,-1-1 1,-1 1-1,1-1 0,-2 1 1,1 0-1,-1 8 0,0-14-5,0 0 1,0 0-1,0 0 0,1 0 0,-1 0 0,0-1 1,1 1-1,-1 0 0,1 0 0,0 0 0,-1 0 1,1-1-1,2 3 0,0 2 5,13 33 84,-15-35 166,1-4-187,1 0 0,-1 0 0,0 0-1,0 1 1,0-1 0,0 1 0,0 0-1,0 0 1,2 1 0,10 2 105,2-3-58,0 0-1,0-1 1,0-1-1,-1-1 1,1 0-1,0-1 1,28-10-1,8 0-61,54-16-32,-43 8-7,-5 5-43,-49 15 17,-3 0-101,2-36-10496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18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5654 1 4432,'0'0'7788,"-4"0"-7510,-465 26 1179,165-5-1319,-507 16-74,-343 17-24,133-38-48,665-24-4,-119-23-11,-39 1 26,406 30-47,79 1 40,3 2 2,21-2-6,2-1 19,0 0 0,1 0 1,-1 0-1,0 1 0,1 0 1,-1-1-1,1 1 0,-1 0 1,1 0-1,-1 0 0,1 0 1,0 1-1,0-1 0,-1 0 1,1 1-1,0 0 0,0 0 1,1-1-1,-1 1 0,0 0 1,0 0-1,-1 4 0,-13 13 192,2 0-1,0 1 1,1 0 0,1 1-1,-10 23 1,8-7 122,2 1 1,-9 43-1,-9 83 492,14-69-594,-12 104 141,20-138-311,-2 69 227,6 141-1,1-28 309,0-172-419,-20 99 1,-2-63-73,-1 9-91,25-114-7,1 0-1,0 1 1,-1-1 0,1 0-1,0 0 1,0 1 0,0-1-1,0 0 1,1 0 0,-1 3-1,1-3 0,-1 0 0,0 0 0,1 0 0,-1 0 0,0 0-1,0 0 1,-1 0 0,1 1 0,0-1 0,-1 0 0,0 3-1,-2 2-4,2-5 7,0 1 0,0 0 0,1 0 0,-1 0 1,1 0-1,-1 0 0,1 0 0,0 0 0,0 3 0,0 16 31,0-16-53,7-1-253,0 1 272,1-1 0,0 0 0,1 0 0,-1-1 0,1 0 0,0 0 0,0-1 0,0 0 0,0-1 0,1 0 0,14 1 0,27-1-7,0-3-1,85-12 1,-69 5-9,131-11-43,103-11 42,546-43 59,-461 45-77,513-29-77,-344 52 112,-347 6 21,-171-1-24,558 8 11,-133-2 9,-70-1-54,-157 4 104,-176-11-77,-40 0 16,0 1 0,30 3-1,72 9-12,-114-10-8,-1-1 31,19 0 18,-19 0 74,0-8-114,3-4-1,-2 0 0,1 0 0,-2-1 0,0 0 0,0 0 0,-1-1 0,-1 1 0,4-18 0,14-116-20,-16 104 46,5-104 5,-8 77-46,-1 34 23,-2 1-1,-1-1 1,-2 1-1,-1 0 1,-11-41-1,-11-26 1,-41-103-1,36 118 2,4-1 0,-23-136 0,41 184 2,-1 10 8,1-2-13,7 24 25,-1 1-684,-6-21-103,6 21-452,-62 12-10084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20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256 138 4868,'0'0'292,"-5"5"593,-1 3-492,0-1 1,1 1-1,-1 0 1,2 1-1,-1-1 1,1 1-1,1 0 1,-6 16-1,-47 169 2049,36-126-2115,-36 80 1,39-107-297,9-20-23,3-8-5,0 0 0,-1-1 0,-14 23 0,17-31-19,2 1-15,-2 14-84,2-14-319,1-13-1543,0-21 1481,-1-46-545,3 1-1,18-111 1,-2 110 853,38-100 1,-47 151 202,2 1-1,0 0 1,2 0 0,23-32-1,-35 54 0,-1 0-1,1 1 0,0-1 1,0 0-1,-1 0 0,1 0 1,0 1-1,0-1 0,0 0 1,0 1-1,0-1 0,0 1 1,3-2-1,5-3 108,0 1 1,1-1-1,0 2 0,0-1 1,0 1-1,1 1 0,-1 0 1,0 0-1,1 1 0,-1 1 1,15 0-1,-13 2 42,-1 1 0,0 0 0,-1 1 0,1 0 0,-1 1 0,1 0 0,16 12 0,-15-5 247,67 97 784,-77-105-1151,1 1-1,-1 0 1,0 0 0,0 0-1,0 0 1,-1 0-1,0 0 1,0 0 0,0 0-1,0 1 1,-1-1-1,0 8 1,0-8 9,-4 9 66,-15 22-60,16-30-56,0 1 1,-1-1-1,0 0 1,-7 8-1,1-5 5,0 0 0,0-1-1,-1 0 1,0 0 0,-1-1-1,1-1 1,-1 0 0,0-1-1,-1 0 1,1-1 0,-1 0-1,0-1 1,-14 2 0,8-1 1,12-3-9,0 1 0,0-1 0,0 0 0,0-1 0,-1 0 0,-7-1 0,-4-1-14,14 2 54,8 6 7,20 35 67,2 0 1,48 59-1,-9-29-56,-32-40-55,1-4-234,-26-21-656,2-3-669,-4-1 1182,3 1-97,-1 0 0,1 0 0,0-1 0,-1 0 0,1-1 0,0 0 0,9 1 0,15-8-1584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2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4036,'0'0'3514,"-9"5"-3035,-92 54 248,84-48-567,2 0-1,-1 1 1,2 0-1,-23 25 1,28-27-96,1 0 0,0 1 0,1 0 0,0 0 0,0 1 1,1 0-1,1 0 0,0 0 0,1 1 0,-5 22 1,6-27-38,2-6-13,0 1 0,0 0 0,1 0 0,-1 0 0,1 0 0,-1 0 1,1 0-1,0 0 0,1 3 0,-1 19 54,0-19-3,2 0-6,7 19-19,-8-25-39,-1 0 0,0 1 0,0-1-1,0 0 1,0 1 0,0-1 0,0 0 0,0 0-1,0 1 1,1-1 0,-1 0 0,0 1 0,0-1-1,1 0 1,-1 0 0,0 1 0,0-1 0,1 0-1,-1 0 1,0 0 0,0 1 0,1-1-1,-1 0 1,0 0 0,1 0 0,-1 0 0,0 0-1,1 1 1,-1-1 0,0 0 0,1 0 0,-1 0-1,0 0 1,1 0 0,-1 0 0,0 0 0,1 0-1,4 0 7,0 1-5,0 0 1,1-1 0,0 1-1,-1-1 1,1 0 0,-1-1-1,1 1 1,-1-1 0,0 0 0,1-1-1,-1 1 1,0-1 0,0 0-1,1 0 1,-2-1 0,1 0-1,9-6 1,-1-2 5,0-1-1,0-1 1,-2 0-1,1 0 1,-2-2-1,0 1 1,0-1-1,12-28 1,-12 18 7,8-39 1,0-4-12,-17 62 206,1 13 19,9 33-9,-6-20-89,13 34 1,19 24 55,-15-42-162,8 2-47,-23-30-50,0-1-135,0 0 0,1 0 1,10 6-1,7 7-1243,-25-20 1338,1 1 1,-1-1-1,1 1 1,-1-1-1,1 1 0,0-1 1,-1 0-1,1 1 1,0-1-1,-1 0 0,1 0 1,0 1-1,-1-1 1,1 0-1,0 0 0,0 0 1,-1 0-1,2 0 1,27 2-2335,-22-1 57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21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5849,'0'0'4824,"6"3"-4626,1 0-145,-3-2-27,-1 1-1,0-1 0,0 1 1,0 0-1,-1 0 1,1 0-1,0 0 1,3 3-1,16 15 76,-16-16-35,-2 3-28,11 17-24,-11-18-24,0 0-32,11 15 36,-11-15 71,1-14-33,14-24-61,-2-1-1,21-53 1,18-51-49,-56 134 76,1 1 0,0 0 0,0 0 0,0 0 1,0-1-1,0 1 0,0 0 0,1 1 0,-1-1 0,3-3 0,1 0 6,-2 0 91,2 10-13,3 4-31,-1 0 0,0 0 1,0 1-1,-1-1 0,-1 1 0,1 1 1,-2-1-1,1 1 0,-1 0 0,-1 0 1,4 21-1,7 39 31,-11-61-75,0 16 156,5-28-146,-3 1-15,-1-1-1,1 1 1,0-1-1,-1 0 1,0-1-1,5-2 1,4-7-7,-1-1 1,0 0-1,-1 0 1,-1-2-1,16-27 0,-22 37 31,-2-1 56,8-15 0,-8 15 170,2 14-232,69 141-2476,-70-142-317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27.62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29 8 2568,'0'0'5661,"-5"-1"-5042,-19-6 2915,30 7-2931,192 8 1132,-3 0-1306,-15 4-210,-139-10-188,-1-2-1,72-10 0,-62 7-65,-46 2 40,1 2-11,16 5 13,-11-4 24,-2 0-29,-1-1-1,1 1 0,0-2 0,-1 1 1,16-2-1,2 0 21,74-8 548,-95 8 473,15 4-786,-11-1-1660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2314 418 2688,'-3'-3'49,"-55"-63"2899,53 61-2085,0 0-33,-66-56 1168,-76-37-1382,112 77-609,0 2 1,-51-18-1,46 21-30,13 4 38,-49-12 0,6 9-21,-92-8-1,-100 10 12,202 14-20,-1 2 1,-81 14-1,-137 25 31,132-22-12,94-14-19,3-1-4,-49 12 0,61-9 39,24-5-18,-21 6-19,4 2 38,19-7-23,9-2-2,-1-1 1,0 0 0,1 1 0,-1 0-1,1 0 1,0 0 0,0 0-1,0 1 1,-4 3 0,0-2 6,4-2 0,0 0 1,1 0-1,-1 0 1,1 0-1,-1 0 0,1 1 1,0-1-1,0 1 1,-3 3-1,-24 32-26,17-23 22,0 1 1,0 1-1,2 0 1,0 0-1,1 1 0,-8 21 1,7-7 6,6-21 2,1 0-1,-1 1 1,2-1-1,0 1 1,0-1 0,1 1-1,0 17 1,3-9 3,1-1 0,0 0 0,2 0 0,0 0 0,12 28 0,-13-36-6,1 0-1,1 0 1,0-1 0,1 0-1,-1 0 1,2-1 0,0 0 0,0 0-1,0-1 1,13 10 0,2-3 18,1-1 1,0-2 0,1 0 0,0-1-1,1-2 1,0-1 0,46 9 0,-4-6 20,126 3 0,-117-14-36,-1-3 1,85-15-1,143-46 12,19-13-19,-161 40 0,59-3 50,-128 24 4,-19 6-6,-63 5 53,23-19-29,41-39 1,-33 23 59,-36 35-47,-3 3-23,0-1-1,-1 1 1,1-1-1,-1 0 1,0 1-1,0-1 1,0 0 0,2-4-1,10-14 173,-11 15 304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4443 0 3344,'0'0'1540,"-7"5"-585,-1 0-619,5-2-136,0-1 0,0 0 0,0 0 0,0 0 0,-1 0 0,1-1-1,0 0 1,-8 3 0,-245 71 3849,9-16-2999,-289 65-168,399-95-726,-278 56 43,202-43-168,-212 38 97,-746 92 156,689-107-253,270-38 830,205-26-595,11-6-3999,22-25 2108,81-81-689,-95 97 2215,21-19-143,-5 8 166,-20 19 25,-2-1 23,19-20 53,-19 20 4537,-11 11-4234,-44 40-121,-3-3 0,-1-1-1,-100 55 1,14-24-123,105-55 243,4-5-60,5 0-161,19-9 1456,12 2-1033,37 20-150,0-2 0,1-2 0,67 21 0,-97-36-328,0 1 1,16 10 0,-27-14-63,3 1 14,29 9-1813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1 314 5505,'9'5'230,"0"0"0,0 0 0,1-1 0,0 0 0,0-1 0,0 0 1,0 0-1,0-1 0,0 0 0,1-1 0,-1 0 0,1-1 0,-1 0 1,1-1-1,19-3 0,-2-3-15,-1-1 1,0-1 0,-1-1-1,0-1 1,25-15 0,-4-3-163,70-55 0,-104 72-33,0-1-1,0 0 1,-1-1-1,-1 0 1,-1 0 0,0-1-1,0-1 1,12-30 0,-19 40 586,-3 12-288,-3 20-92,0-1-1,-2 1 0,-9 31 0,-4 20 149,1 16-9,4 0 0,0 124 1,13-176-333,-1 38 17,15 118-1,-13-144-675,-1-48-311,-1 2-1853,-5 21 736,5-21-206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2852,'0'0'10759,"-1"9"-10425,-6 87 400,1 4-310,-7 41 224,10 228 1,43 140-249,-28-378-156,10 37 6,5 67 48,-25-178-241,1-2 210,-7 75 1,-3-25 80,-8 56 212,15-158-534,-1 0 0,0-1-1,1 1 1,0 0 0,-1 0 0,1-1-1,0 1 1,0 0 0,1 4-1,0-3 15,-1-1-1,1 0 1,-1 1-1,0-1 1,0 1-1,-1-1 1,0 5-1,-1 1 37,1-6 7,0 1 0,0-1 1,1 0-1,0 1 0,-1-1 1,1 0-1,0 1 0,1-1 1,-1 0-1,1 5 0,3 24 509,-3-24 426,-1 1-790,0 26-129,0-26 35,1 1 22,8 47 23,-3-19-217,-5-29 94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3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91 2876,'0'0'271,"0"7"212,-2 11-96,0 1 0,-2-1 0,0 0 0,-10 26 0,5-15 203,-7 38 0,13-50-412,-2 14 412,-2 38 0,10-56-292,6 14 12,-9-26-286,1 0-1,-1-1 0,0 1 1,1 0-1,-1 0 0,0 0 1,1-1-1,-1 1 0,1 0 0,-1-1 1,1 1-1,0 0 0,-1-1 1,1 1-1,1 0 0,7 7 107,0 0-1,1-1 1,18 10 0,-23-14-110,-1-1 0,1-1 0,0 1 1,-1 0-1,1-1 0,0 0 0,0-1 0,0 1 0,0-1 1,-1 1-1,1-2 0,0 1 0,0 0 0,5-2 1,1-1-11,-1-1 0,1 0 1,-1-1-1,0 0 1,0 0-1,-1-1 0,0-1 1,0 1-1,0-1 1,-1-1-1,0 0 0,0 0 1,-1 0-1,8-13 1,-6 9-12,-2 0 0,1-1 1,-2 1-1,1-2 1,-2 1-1,0-1 0,0 1 1,-1-2-1,-1 1 1,2-23-1,-5 19 6,-1 0 1,-1-1 0,-1 1-1,0 0 1,-1 0-1,-1 1 1,-1-1-1,-1 1 1,0 0-1,-1 1 1,-12-19 0,19 34 0,1 0 0,-1 1 0,1-1 0,0 0 0,-1 1 0,1-1 0,-1 1 0,1-1 0,-1 1 0,0-1 0,1 1 0,-1-1 1,1 1-1,-1-1 0,0 1 0,0 0 0,0-1 0,-4-2 2,0 1 1,-1 0 0,1-1-1,0 2 1,-1-1-1,1 1 1,-1-1-1,0 2 1,1-1-1,-1 1 1,0-1-1,1 2 1,-1-1-1,0 1 1,1-1-1,-1 1 1,1 1 0,-1-1-1,-7 4 1,1 2 31,-1 1-1,1 0 1,0 1 0,1 1 0,0-1 0,0 2 0,1-1 0,-13 20 0,7-8 8,1 0-1,1 2 1,-20 45-1,28-51-47,0 1 0,-4 28 0,4-15 20,5-29-37,0 0 0,0-1 0,1 1 0,-1 0 0,1 0 0,0 0 0,0 0 0,0 0 0,0 0 0,1 3 0,0 2-124,-1-5-58,0-1-1,0 0 1,0 0-1,0 1 1,0-1 0,0 0-1,1 0 1,-1 1-1,1-1 1,0 0-1,1 3 1,0 1-492,0 0-1764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152 164 4504,'0'0'2911,"-2"8"-2642,0 3-183,0-3-29,0 0 0,1 1 0,0-1 0,1 0 0,0 0 0,0 1 1,2 13-1,-1-12-33,8 33 93,-8-33-86,0-6-16,0 0 0,-1 0 0,1 0 0,0-1 0,1 1 0,-1 0 0,1 0 0,0-1 0,2 4 0,11 23 27,-11-22 30,3-2 5,21 19 20,-20-19 39,-1-4 13,21 7-7,-13-9-52,13-5-19,-27 5-70,0 0 1,-1 0-1,1 0 1,0-1-1,-1 1 1,1 0-1,0 0 1,-1-1-1,1 1 0,0 0 1,-1-1-1,1 1 1,-1-1-1,1 1 1,-1 0-1,1-1 1,-1 1-1,1-1 1,-1 0-1,2 0 1,6-10-6,-1 0 1,0 0 0,0-1-1,-1 0 1,-1 0 0,0 0 0,0-1-1,3-19 1,-4 10 99,-1-1-1,-1 1 0,-2-1 1,0 0-1,-1 0 1,-1 1-1,-1-1 0,-1 1 1,-1-1-1,-1 1 1,-13-29-1,17 46 806,-6 2-695,6 3-190,-2-2-7,-1 1 0,1 0 1,0 0-1,0 0 1,0 1-1,-1 0 0,1 0 1,0 0-1,0 0 0,-1 0 1,1 1-1,0 0 1,0 0-1,0 0 0,-5 2 1,-3 3-2,1 1 1,0 1 0,0-1 0,0 2-1,1-1 1,-10 12 0,-55 68 24,42-49-30,-21 26-24,47-54-24,4-6-235,-4 8 535,5 0-5445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1 613 3520,'0'0'6681,"5"-6"-6648,9-12-37,1-1 1,-2 0 0,13-26 0,2-6-18,14-33 3,58-130 196,-97 208-97,3 11-118,3 3 36,0 0 0,-1 1-1,1 0 1,-2 0 0,1 1-1,8 15 1,38 77 35,-23-42-50,-25-49 18,1-1-1,0 0 1,9 9-1,-10-13-2,-3-1 947,1-10-796,3-5-127,-1 0 1,0 0-1,0-1 0,-1 1 1,0-1-1,-1-1 1,5-20-1,-4 3-20,0 1 1,0-37-1,-3 41 19,9-42-1,-6 43 58,-1-1 1,2-44-1,-7 50 9,-1 31 88,0 42 109,2-41-254,1-1 0,1 1 0,0-1 0,1 1 0,0-1 0,1 0 0,1 0 0,8 18 0,3-6-26,5 4-247,-14-27-483,17 6-545,-10-7-553,19-9-456,-2-7-11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4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90 5909,'0'0'2332,"-6"-2"-2179,0-1-46,4 2-17,1 0 0,-1 0-1,0 0 1,0 1 0,0-1-1,0 0 1,0 1 0,0-1-1,0 1 1,-4-1 0,2 9 219,-2 3-261,1-1 0,1 2 0,-1-1 0,2 0 0,0 1 0,0 0 1,-1 15-1,7-15-9,17 21 8,3 3-52,6-6 24,-24-27-12,1 1-1,-1-1 1,0 1-1,1-2 1,0 1-1,0-1 1,0 0-1,0 0 0,8 2 1,-2-6 26,49-22 16,-50 16-20,-5 2-24,-1-1 0,1 1 0,-2-1 1,1 0-1,-1-1 0,0 1 0,-1-1 0,0 0 0,0 0 0,0 0 0,-1 0 0,0 0 0,-1 0 0,0-1 0,0 1 0,-1 0 0,0-1 0,-2-10 0,0 4 7,-2 1-1,-5-15 0,-2-10 60,10 33 93,-3 0 77,-11-18-65,11 17-62,2 14-99,-2 6 30,0 1 0,1 1 1,0-1-1,1 0 0,1 1 0,0-1 0,3 29 0,20 109 894,-11-97-688,55 245 833,-37-185-440,29 232-1,-58-334-624,0 1-1,0-1 1,-1 1-1,-1-1 0,0 1 1,-1-1-1,-9 26 1,4-26 5,-2-2-12,0-1 0,-15 13 0,20-20-7,0 1-1,0-1 1,0 0-1,0 0 0,-1 0 1,1-1-1,-1 0 1,1 0-1,-1 0 1,-7 0-1,5-1-2,0-1 0,-1 0-1,1 0 1,0-1 0,-1 0 0,1-1-1,0 0 1,0 0 0,0-1-1,0 0 1,1 0 0,-1 0 0,1-1-1,0-1 1,0 1 0,0-1 0,0 0-1,-9-10 1,3 2-4,1-1-1,0 0 0,1-1 1,1 0-1,0-1 1,1 0-1,-9-22 1,4 5-13,2-1 1,2-1-1,1 0 0,2 0 1,1-1-1,2 1 1,1-1-1,3-38 0,1 54 3,2 0 0,1-1 0,0 1 0,1 0 0,1 1 0,1-1-1,1 1 1,1 0 0,17-27 0,-22 39-178,1 0-1,0 1 1,1 0-1,-1 0 1,1 0-1,12-8 0,-9 7-339,39-26-4702,-25 13 2714,-18 15-24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35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85 1764,'0'0'1425,"-7"-2"-1397,-24-6 67,24 5 1407,11-3-1413,15-21 51,-14 20 94,1 3-1,19-12 14,-19 12-11,3 3-82,25-5-49,-25 5 16,-3 2-91,19 1-39,-19-2-12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24.483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60 19 168,'0'0'-11,"-4"2"98,-20 4 4157,18-6-4036,-3 1-215,-7-1 5078,177 14-3948,-132-13-1021,-1-1-1,1-2 1,54-11-1,-62 9-62,31-3 0,-9 2-32,-4 0 15,62-1-1,-76 5-42,-1 3 27,1 1 1,31 7 0,-48-9 15,1-1-20,0 0-1,-1 0 1,1 1-1,15 3 1,6-1-20,75-8 34,45-6-1,43 6 51,-90 4-40,-83 0-19,-16 0 1014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28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1704 133 2560,'0'0'4205,"3"-4"-3429,6-14-66,-6 14 167,-2 0-643,5-15-35,-6 19-188,0-1 0,1 0 1,-1 0-1,0 0 0,0 0 0,0 0 1,0 0-1,0 0 0,0 1 0,0-1 1,0 0-1,-1 0 0,1 0 0,0 0 1,0 0-1,-1 0 0,1 1 0,-1-1 1,1 0-1,-1 0 0,1 1 0,-1-1 1,0-1-1,0 1 21,0-2 95,-5-1 39,-12-4-137,1 0 0,-1 1 0,0 1 0,0 1 0,-1 0 0,0 1 0,-23-1 0,-143-1-58,139 6 46,-151 1-18,21 3-16,41 1 54,88-4-46,0 2 0,0 1 1,1 3-1,0 2 0,0 2 0,1 2 1,-74 33-1,104-39 9,0 2-1,1 0 1,-22 18-1,-7 5-7,18-15 8,1 1-1,0 1 1,2 1 0,-36 41 0,57-60 0,-6 7-1,0 0 0,0 1 1,0 0-1,1 0 0,0 1 1,1-1-1,0 1 0,1 0 1,-6 19-1,5-7 2,1-8 15,0 1 0,1 0-1,1 0 1,0 0 0,1 26-1,3-21-13,0 2 26,1 0 0,0 0-1,1 0 1,14 37-1,-4-34 10,1 0-1,1 0 0,1-2 1,1 0-1,24 23 0,-19-23-14,1-2 0,1 0-1,0-2 1,2 0-1,52 26 1,-28-20 59,1-3 0,82 24 0,-55-25 30,2-3-1,0-4 1,1-3 0,115-1-1,-95-11-86,0-5-1,136-25 0,-173 17-2,-1-2-1,-1-3 1,-1-2-1,100-50 1,-138 58-7,63-36 19,-50 26-27,4-13 10,-34 29-15,-1-1-1,1 1 1,-1-2-1,0 1 0,-1-1 1,0 1-1,-1-1 0,1-1 1,-2 1-1,1-1 0,-1 1 1,-1-1-1,0 0 1,0 0-1,-1 0 0,0 0 1,-1 0-1,0-1 0,-3-18 1,-6-14-31,-2 1 0,-2 0 1,-20-46-1,-8-23 3,24 66 46,-44-84 0,52 117-5,0 4-13,0 0 1,0 0-1,-1 1 0,0 0 0,0 1 0,-1 0 0,0 0 0,0 1 0,-12-4 0,1 5-14,-1 0 0,0 2 1,0 1-1,-1 0 0,1 2 0,0 0 0,-24 5 0,-155 42-113,109-22-36,48-10-293,38-13 54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2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94 2836,'0'0'1050,"-1"-7"-634,-1 0-234,1 4 7,0 0 0,0 0 0,0 0 0,1 0 0,-1 0 0,1 0-1,0-4 1,9 2 137,5-2-146,0 0 0,0 0 0,1 2 0,0 0 0,0 1-1,0 0 1,1 1 0,25-2 0,40 7 355,0 3 0,123 23 0,-85-10-76,293 49 745,-195-29-955,305 12-1,-126-25-223,-233-14 43,-101-7 26,-56-4-54,-25-33-8044,15 26 6304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29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3584,'0'0'974,"7"4"-692,124 69 1868,-114-62-1861,1 2 0,-2 0 1,0 1-1,0 0 0,15 20 0,-26-27-219,0 0 0,0 1 0,-1-1-1,0 1 1,0 0 0,0 0 0,-1 1-1,-1-1 1,1 1 0,-1 0 0,-1-1-1,0 1 1,0 0 0,-1 0 0,0 0 0,0 0-1,-1 0 1,-2 10 0,0-6-55,-1 0 1,0 0-1,-1 0 1,0-1 0,-1 0-1,0 0 1,-1 0-1,-1-1 1,0 0-1,0 0 1,-11 10 0,-4 4-82,16-16-129,0-1 0,0 0 0,-1 0 0,0-1 0,-1 0 0,1-1 0,-1 0 0,-12 6 0,-8 2-1772,22-10-343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1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3000,'21'-7'152,"0"-1"0,-1-1 0,0-1 0,0-1-1,-1 0 1,-1-2 0,0 0 0,-1-1 0,16-16-1,-28 26 231,2-4 142,2-2-298,-1 3-19,-2 0-1,1 0 1,-1-1 0,0 0-1,-1 0 1,9-17 0,-4 4 174,-8 16-78,-2 0 9,-2-7 348,-2 10-287,-8 22-203,-13 45-196,19-40 89,2 0 0,0 0 0,2 1 0,1 0-1,3 46 1,26 127 516,-22-167-423,6 42-3,14 69 10,-19-115-140,0 9-435,-7-31-660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39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21 128 1332,'-6'-10'142,"5"8"-48,0 0 1,-1-1 0,1 1-1,0-1 1,0 1-1,1-1 1,-1 1-1,0-1 1,0-3 0,-2-15 606,2 16 496,1 2-1093,0 1-1,0-1 1,1 1-1,-1 0 1,1 0-1,0-1 1,-1 1-1,1 0 1,0 0-1,2-4 1,1 0 138,-2-1 2665,2 3-2223,15-13 2893,-22 26-3071,-6 24-222,2 0 0,1 0 0,-2 52 0,4 112 202,4-193-471,2 113 372,6 0 1,5 0-1,37 154 1,102 264 1084,-132-481-1328,96 296 1106,-101-291-979,-2 0 0,-3 1 1,-2 0-1,-1 65 0,-7-108-204,0-4 23,0 1 0,-1-1-1,0 0 1,-1 0-1,-5 17 1,-7 26 32,4-21-136,8-26 26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1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100 121 2880,'0'0'450,"-5"1"-286,-18 4 53,22-5-205,1 0 0,-1 1-1,1-1 1,-1 0 0,1 0 0,0 0-1,-1 0 1,1 0 0,-1 1 0,1-1-1,0 0 1,-1 0 0,1 1 0,-1-1-1,1 0 1,0 1 0,-1-1 0,1 0-1,0 1 1,0-1 0,-1 1 0,1-1-1,0 0 1,0 1 0,0-1 0,-1 1-1,-30 64 769,29-49-275,7 63 546,-1-66-709,12 17-78,-6-17-50,14 8-65,-23-20-143,0 0 0,0-1 0,-1 1 0,1 0 0,0-1 0,0 1 1,0-1-1,0 1 0,-1-1 0,1 0 0,0 1 0,0-1 0,0 0 0,0 0 1,2 1-1,76 16 100,-79-17-104,1 1 1,0-1-1,0 0 0,0 0 0,0 0 0,-1 0 0,1 0 0,0 0 0,0 0 1,0 0-1,-1 0 0,1 0 0,0 0 0,0-1 0,1 1 0,30-9 6,-31 9-6,0 0 0,0-1 0,0 1 0,0 0 0,0-1 0,0 1 0,0-1 0,0 1 0,-1-1 0,1 1 0,0-1-1,0 1 1,0-1 0,-1 0 0,1 0 0,0 1 0,0-2 0,8-9-2,0 0 0,0-1 1,-2 1-1,1-2 0,-1 1 0,-1-1 1,-1 0-1,6-18 0,-7 17 4,-1-1 1,-1 0-1,0 1 1,-1-1-1,-1 0 0,-1 0 1,0 1-1,0-1 0,-1 0 1,-1 1-1,-1 0 1,0 0-1,-7-17 0,11 31 1,-1-1-1,1 0 1,0 1-1,0-1 1,-1 0-1,1 0 1,0 1-1,-1-1 1,1 1-1,0-1 1,-1 0-1,1 1 1,-1-1-1,1 1 1,-1-1-1,0 1 1,1-1-1,-1 1 1,-1-1-1,-1-2 7,0 1-1,0 0 0,0 1 0,0-1 1,0 1-1,-1-1 0,1 1 0,-1 0 0,1 0 1,-1 0-1,1 1 0,-1-1 0,0 1 1,1 0-1,-1 0 0,0 0 0,1 1 1,-1-1-1,1 1 0,-1 0 0,1 0 0,-1 0 1,1 0-1,-1 0 0,1 1 0,0 0 1,0 0-1,-6 3 0,-10 12 3,1 0-1,0 1 1,1 1-1,1 0 1,0 1 0,2 1-1,1 1 1,0 0-1,-14 34 1,24-47-5,1-6 0,1 0 0,0 1 0,0-1 1,0 0-1,0 1 0,1-1 0,-1 5 0,-3 20-16,3-21-312,6-2-1154,19 19-747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1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217 264 2332,'0'0'1518,"5"6"-812,1 0-461,-3-3-96,0 0-1,0 0 0,0 0 0,0 1 0,-1-1 0,3 6 0,10 16 305,-11-19-30,1 0-11,-1 0-290,-3-3-74,0-1 0,1 1 0,0-1 0,-1 0 0,1 0 0,0 0 0,0 0 0,0 0 0,0 0 0,0-1 0,3 3 0,14 9 251,-5-8-57,-1-3-199,0 0 1,0-1 0,0-1-1,0 0 1,0-1 0,24-5-1,-4-7-21,-27 9-15,0 0 0,0 0-1,-1-1 1,1 1 0,-1-1-1,0-1 1,0 1 0,-1 0-1,0-1 1,0 0 0,0 0 0,0-1-1,-1 1 1,0-1 0,-1 1-1,1-1 1,-1 0 0,-1 0-1,1 0 1,0-12 0,-1 8 17,-1-1 1,0 0-1,-1 0 1,0 0-1,-1 1 1,0-1-1,-1 0 1,0 1-1,-1 0 1,0 0 0,0 0-1,-2 0 1,1 1-1,-1 0 1,-1 0-1,0 0 1,-9-10-1,11 16-6,1 1 0,-1 0 0,1-1 0,-1 1 0,0 1 0,0-1 1,0 1-1,0 0 0,-1 0 0,1 0 0,-1 1 0,1 0 0,-1 0 0,1 0 0,-1 1 0,0 0 0,1 0 0,-1 0 0,0 1 0,1-1 0,-10 4 0,-4 1 28,2 0 0,-1 2 0,1 0 0,0 1 0,-19 12 0,15-7-22,1 0 0,1 2 0,0 0 0,1 1 0,1 0 0,1 2 0,0 0 0,1 1 0,1 0 0,1 2 0,1-1 0,-19 45 0,19-35 3,11-29-25,1-1 0,0 1 0,0-1 0,-1 1 0,1 0 0,0-1 0,0 1 0,0 0 0,0-1 0,0 1 0,0 0 0,0-1 0,0 1 0,0 0 0,0-1 0,0 1 0,0-1 0,1 2 0,4 26-11,-3-21-194,5-2-917,28 14-1145,-30-17 1801,0 0 1,1-1-1,-1 0 0,0 0 0,7 0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1 544 2944,'0'0'5594,"5"-5"-5384,1-1-188,-1-1 1,1 0-1,-1 0 0,0 0 0,-1-1 0,0 1 1,0-1-1,0 0 0,-1 0 0,0-1 1,1-8-1,40-215 107,-36 170-135,5-77 30,-13 132-59,0 9 11,0 0 26,0 0 1,0 1-1,0-1 0,0 0 0,0 0 1,0 0-1,0 0 0,-1-1 1,0 4-1,-2 9-1,1 82-63,1-60 102,2-1 1,1 0-1,2 0 0,2 0 0,19 66 0,-24-97-18,0 2 15,1 0 0,0 0 0,0 0 1,1 0-1,-1 0 0,1-1 0,1 1 1,7 9-1,4 4 38,-11-14 19,0-2-22,15 11-28,-18-13-41,-1-1 0,0 0 0,0 0-1,1 1 1,-1-1 0,0 0 0,0 0 0,1 0 0,-1 0 0,0 1 0,1-1 0,-1 0 0,0 0 0,1 0 0,-1 0 0,0 0 0,0 0 0,1 0 0,-1 0 0,0 0 0,1 0 0,-1 0 0,0 0 0,1 0 0,-1 0 0,0 0 0,1 0 0,-1 0 0,1-1 0,18-4 75,-18 5-76,-1 0 0,1 0 0,-1-1 0,1 1 0,0 0 0,-1 0 0,1-1 0,-1 1 1,1-1-1,-1 1 0,1 0 0,-1-1 0,1 1 0,-1-1 0,1 1 0,-1-1 0,0 1 0,1-1 0,9-13 14,-1 1-1,-1-1 0,0 0 1,-1-1-1,0 0 0,-1 0 1,-1 0-1,7-31 0,-2-13 33,4-66 0,-12 88-46,-2 27-8,0 0 1,1 0-1,0 0 0,4-16 1,-4 22 8,-4 10-37,-3 13 17,1-1 0,1 2 1,0-1-1,-2 36 0,4-33 4,1-3 17,1 0 1,1 0-1,6 34 1,-6-42 11,6 30-251,-5-35-4,-1-3-36,0-1 0,-1 0 0,1 1-1,0-1 1,-1 1 0,0-1 0,1 6 0,3-3-1675,20 22-141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14 3012,'0'0'1391,"-6"6"-1196,-1 1-135,-11 10 92,2-1-1,1 2 1,0 0-1,-23 38 1,27-31-83,1 1-1,-7 28 1,16-48 4,1 34 419,8-36-367,22 13 11,-29-16-130,-1-1-1,1 1 1,0-1-1,-1 0 1,1 1 0,-1-1-1,1 0 1,0 1-1,0-1 1,-1 0 0,1 0-1,0 0 1,-1 0-1,1 0 1,0 0 0,0 0-1,-1 0 1,1 0-1,1 0 1,26-3 94,-12-3-56,27-23 5,-33 19-56,0 0 0,-1-1 0,1 0 0,-2-1 0,0 0 0,-1-1 0,11-22 0,-3-2 750,16-56 0,-30 91-652,0 0 1,0 0-1,-1 0 1,1 0 0,-1 0-1,1-1 1,-1 1-1,0 0 1,0 0 0,0 0-1,0-1 1,-1-2-1,0-9 946,-3 23-1044,-25 86 19,26-82-5,1 0 0,0 1 0,0-1 0,2 1 1,0 0-1,1 14 0,6 11 129,2-1 1,1 0-1,2 0 0,19 40 1,78 139 639,-59-140-674,-38-61-72,0 1 0,-1 1 0,13 29 1,-22-34 81,-1-6-48,0-4-32,-1-1 0,0 1 0,0 0-1,0-1 1,0 1 0,0 0 0,-1 0 0,1-1-1,-1 1 1,0 2 0,-5 20 79,6-25-108,0 1-1,0 0 1,0-1-1,-1 1 0,1-1 1,0 1-1,0-1 1,0 1-1,-1-1 1,1 1-1,0-1 1,-1 1-1,1-1 1,0 0-1,-1 1 0,1-1 1,-1 1-1,1-1 1,-1 0-1,1 1 1,0-1-1,-1 0 1,1 0-1,-2 1 1,-9 7 4,0-1 1,-1 0 0,0-1-1,0 0 1,0 0 0,-1-2-1,0 1 1,-15 2 0,13-5-9,1-1 1,0 0-1,-1 0 1,1-2-1,-1 1 1,1-2-1,-1 0 1,1-1-1,0 0 0,0-1 1,1-1-1,-1 0 1,1-1-1,0 0 1,-22-15-1,18 9 75,0 0 1,1-1-1,0-1 0,1-1 0,1 0 1,-18-24-1,28 33-53,-1-1 0,1-1 0,0 1 0,0 0 0,1-1 0,0 0 0,0 0 0,1 0 0,0 0 0,0 0 0,1 0 1,0 0-1,0-1 0,1 1 0,0 0 0,1-1 0,0 1 0,0 0 0,3-9 0,1 3-46,0 1 0,1 0-1,12-21 1,-15 31-346,1-3-1471,2 0 1398,-3 4 183,-1 0-1,0-1 1,0 1-1,0 0 0,-1-1 1,1 1-1,-1-1 1,1 1-1,-1-1 1,2-3-1,6-16-1916,-7 17-135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27 1416,'0'0'4012,"-8"-4"-3949,-20-12-76,21 12 101,0 4-67,-2-1-33,6 0 8,0 1 0,-1 0-1,1 0 1,-1 0-1,1 0 1,-1 1-1,1-1 1,-4 2-1,-22 3 45,22-3-25,-2 4-51,-25 21 3,26-20 38,1 0 6,-17 23-34,17-22-28,4-2 31,-10 21 38,9-20-39,4 0 3,0 21 40,0-21-44,3 1 30,0-1 6,-1-4-9,-1 0 1,0-1-1,0 1 1,0 0-1,0-1 1,-1 1-1,1 0 1,-1 0-1,1 5 1,3-2 18,16 19 44,-16-19 20,3-1 38,0 1-58,-4-4-28,-1 1-1,1-1 1,0 0 0,0 0 0,0-1 0,0 1 0,0 0 0,0-1 0,0 0 0,4 1 0,1 2 50,-5-2-44,1 0 0,-1-1 0,1 1 0,-1-1 0,1 0 0,-1 0 0,1-1 1,4 1-1,0 2 8,-4-2-33,0 0 0,0 0 0,-1-1 1,1 1-1,0-1 0,0 0 0,6 0 1,33-1 144,-35 2-146,-5-1-6,0 0-1,0 0 1,0 0-1,0 0 1,0-1 0,0 1-1,0-1 1,0 0 0,5-1-1,20-7 72,-21 7 82,-1-2-5,19-10-20,-19 11-25,-2-3-67,19-32 6,0-22 84,-21 55-73,-2-2 29,0-17-43,0 18-43,-3 0 25,-6-19-23,7 19-6,-5 0-32,-17-15-4,17 16 41,1 2-19,0-1 4,-19-7-66,23 10 69,-1 1 1,0-1-1,1 1 0,-1 0 0,0 0 0,0 0 1,1 0-1,-5 1 0,0 0-7,-1-1 10,0 2-2,-26 7-32,25-7 40,3 0-60,-17 6-246,18-5-546,-4 0-1975,-34 13 1071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6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807 30 3312,'-9'-29'2645,"11"36"-2034,5 12-406,-2 1-1,0 0 1,-1 0 0,-1 1 0,-1-1-1,-1 26 1,-2-34-170,1 0 0,-2-1 0,0 1-1,0-1 1,-1 0 0,0 0 0,-1 0-1,0 0 1,-1 0 0,0-1 0,-1 0 0,0 0-1,-9 10 1,-8 9-24,8-16-13,-33 20 29,-3-3 7,0-7-4,38-18-28,9-3-2,1-1-1,-1 0 1,0 0 0,0 0-1,1 0 1,-1 0-1,0-1 1,0 0 0,-8 0-1,-23 0-199,28-9 46,3 3 123,-1-1 0,1-1-1,0 1 1,1 0 0,0-1 0,0 0 0,0 0-1,1 0 1,-2-16 0,3 5-44,6-38 0,-5 50 71,4 1-34,12-19 4,-13 19 7,4 9-23,22 7 51,-22-7 34,-3 5-9,11 26-22,-14-34-1,-1 1 1,1 0 0,-1 0-1,0-1 1,1 1-1,-1 0 1,0 0 0,0 0-1,0 0 1,0 0-1,1-1 1,-1 1 0,0 0-1,0 0 1,-1 0 0,1 0-1,0 0 1,0 1-1,-1 8 27,1-5-18,-1 1 1,0-1 0,0 0 0,0 0 0,0 0 0,-3 5 0,-5 20 34,8-28-46,1-1 1,0 0-1,-1 0 0,1 0 0,-1 0 0,1 0 1,-1 0-1,0 0 0,1 0 0,-1 0 1,0 0-1,0-1 0,-1 2 0,-35 32 61,-5-10-36,40-22-26,0-1 1,-1 0 0,1 0 0,-1 0-1,0 0 1,1 0 0,-1 0-1,0-1 1,1 1 0,-1-1-1,-5 0 1,0 1-12,5 0 3,0-1 1,0 1-1,-1-1 0,1 1 0,0-1 1,0 0-1,-1 0 0,1-1 1,0 1-1,-6-2 0,0 0-34,8 2 29,0 0-1,0 0 1,1 0-1,-1 0 0,0 0 1,0 0-1,0 0 1,0-1-1,0 1 0,0 0 1,0-1-1,1 1 0,-1-1 1,0 1-1,0-1 1,0 0-1,-28-18-238,22 14 87,2-3 63,-14-22 85,14 23 123,-3 12 12,-27 14 73,18-6 17,-105 123 58,90-100-248,26-30-169,1 3-686,-18 28-786,17-28-351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6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3468,'51'5'1796,"-8"-2"-911,0 2-645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8:3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1 3012,'0'0'1596,"-9"0"-1430,-41 0 43,21 2-160,15 3-52,7 0 2,5-3 8,0 0 0,-1-1 0,1 1 1,-1-1-1,1 1 0,-1-1 0,0 0 0,1 0 0,-5 1 0,-1 7 30,-2 1-10,-1 0 29,1 0 1,1 1-1,0 1 1,0 0-1,-10 18 1,12-19 73,3-4-52,-1 0 1,1 0-1,0 1 0,1 0 0,0 0 0,0-1 0,1 2 0,-1-1 0,0 14 0,-4 18 723,-22 71 0,19-79-431,3-17-256,-14 11 26,16-19 1119,-3-1-596,-25 19-192,33-24-446,-1-1 0,0 1 0,1-1 0,-1 1 0,0 0 0,0-1 0,0 0 0,1 1 0,-1-1 0,0 1 0,0-1 0,0 0 0,0 0 0,0 1 0,-1-1 0,-23 3 291,25-3-306,-1 0 0,1 0 0,-1 1 0,1-1 0,-1 0 0,1 0 0,-1 0 0,0 0 0,1-1 0,-1 1 0,1 0-1,-1 0 1,1 0 0,-1 0 0,1 0 0,-1-1 0,1 1 0,-1 0 0,1 0 0,0-1 0,-1 1 0,1 0 0,-1-1-1,-24-16 151,24 16-156,0 0 0,0 1 0,0-1 0,0 0 0,1 0 0,-1 1 0,0-1 1,0 0-1,1 0 0,-1 0 0,0 0 0,0-2 0,-8-10 3,1-1-1,1 0 1,0-1-1,1 0 1,1 0-1,0 0 1,1 0-1,0-1 1,-2-31-1,7 19-359,2 1-1,1 0 1,10-37-1,-14 61 62,1 1 0,-1-1-1,1 1 1,0 0 0,0-1 0,0 1-1,0 0 1,1 0 0,-1-1-1,1 1 1,3-3 0,2-5-640,14-24-2043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1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4123 1093 4368,'0'0'8022,"-1"-6"-7965,-4-17-35,3 10-11,0 0-1,-1 0 1,-9-23 0,-10-17-4,18 40-10,-36-97 67,38 102-61,1 4 13,0 0-1,0 0 1,0 0 0,-1 1-1,0-1 1,-3-5 0,1 2 25,-11-23 180,13 23-188,-11-22 82,-18-26 70,24 45-174,-36-44-27,41 51 21,0 0 0,-1-1-1,0 1 1,0 1 0,0-1-1,0 0 1,0 1 0,0 0 0,-5-3-1,-4-2 3,-22-17-8,-7-1-24,3 2 10,-4 1 32,-26-17 22,67 38-40,-1 0-1,1-1 1,-1 1 0,1 0 0,-1 0-1,1 0 1,-1 0 0,0 1 0,1-1-1,-1 0 1,0 1 0,0-1-1,1 1 1,-4-1 0,-9-3-6,-36-24-20,6-1 25,33 21 9,4 2-7,0 1 0,0 0 0,-1 0 0,0 1 0,1 0 0,-1 0 0,-10-2 1,-91-42 12,51 24 0,-6-5 7,-82-26 0,-5 22-2,108 24-8,-211-30-28,210 31-1,-3 6 10,-206-17 24,160 11-9,32 1-25,33 3 34,-56-1 0,2 7-18,-121 8 7,116 0-32,-145 35-1,228-44 24,1 1 1,-1-1-1,0 0 0,0 0 0,0-1 0,-1 1 0,-3-1 1,-29 5-30,-4 4 30,-5 5 2,-4 1-9,-1 2 8,-8 7-23,-56 27 32,2 6-1,-129 85 0,173-100 33,36-23-42,-39 29 1,35-19-1,2 1 1,1 2-1,2 1 1,-49 63 0,53-50 12,2 2 0,1 0 1,3 2-1,-20 65 1,29-69-12,-11 83 0,17-84-9,2-1 16,1 0-1,4 52 1,1-44 15,2 16-13,23 129 0,-18-164-9,1-1 0,26 60-1,-24-65-6,8 15 17,-14-35-9,1 3-3,0 0 0,1-1-1,10 11 1,21 25 28,-31-34-23,-3-6-7,0 1 0,0-1 1,1 0-1,0 0 0,10 7 1,26 26-6,4 4 30,-1-10 0,-6-7-29,53 27 1,-87-50 10,1 0 1,-1 0-1,1 1 0,-1-1 1,0 1-1,7 6 0,5 3-11,30 14 0,95 35 1,-17-8 46,-111-47-36,0-1 1,27 6 0,-26-8-6,0 1 0,23 9-1,13 11 3,-5-1-6,2-2 1,0-2-1,90 23 0,-60-30 13,0-4 0,113-2 1,-85-4-21,146-7 16,-51-1 0,-121 5-3,67 1-14,-101 3-8,61-3 13,-31-2-21,-74 2 31,39 0-16,0-2 0,61-10 1,-17 1-25,60-10-2,-96 9 58,74-30 0,-55 17-5,-11 4-40,-4 0-5,-11 5 52,5-5-5,-3 1-38,-10 5 23,33-19 0,-28 10 26,6 6-22,3-2-21,-7-4 6,8-4 64,-24 14-50,-11 6-19,7-6 26,-1-1 1,20-19-1,-8 5-42,-22 24 33,-5 2 6,0 0-1,0 1 0,-1-1 1,1 0-1,-1-1 0,0 1 1,4-6-1,18-22 23,-18 17-22,-6 11-8,0 1 1,0-1 0,1 0-1,-1 1 1,1-1-1,0 1 1,0-1-1,0 1 1,0 0-1,3-2 1,3-3-4,-4 4 9,0-1 1,0 0 0,0-1-1,0 1 1,3-6 0,17-21 13,23-44-10,-32 51-1,19-37 1,-30 52 7,0-2 13,1-11-32,-2 0 0,0 0 0,-1-29 0,-2 40 14,0 3-9,0-1 1,-1 1 0,-1 0-1,-2-10 1,-2-15-26,4 3 27,-2 0 0,-1 0 0,-1 0 0,-1 1 0,-2 0 0,-1 0 0,-21-41 0,-8-10-12,-9-16 42,25 58-42,0 1 1,-3 2-1,-50-56 0,70 84 27,-1 2 11,-35-27-49,36 26 8,3 4-1,1-1-1,-1 1 1,0 0 0,1 0-1,-1 0 1,0 0 0,0 0-1,0 1 1,-4-2 0,-2-2-133,-25-10-1508,5 4-388,22 8-817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3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995 0 2356,'0'0'2108,"6"6"-1354,37 32 312,-5-5-297,-1 1 1,38 47-1,-52-53-584,-19-18-98,-5-2-65,0 0-1,0 0 1,-4 12-1,4-16 33,-5 1-13,-41 33-4,43-36-58,-2-4-177,-19-9 23,24 11 162,0-1 0,1 1 0,-1 0 0,0-1 0,1 1 0,-1-1 0,0 1 0,1 0 0,-1-1 0,1 1 0,-1-1 0,1 0 0,-1 1 0,1-1 0,-1 1 0,1-1 0,-1-1 0,-4-5-16,1 0 0,0-1 0,0 0-1,1 1 1,0-1 0,0 0 0,-1-9 0,0 5 13,3 9 8,0 0 1,1 0 0,-1 0-1,0 0 1,1 0 0,0 0-1,0 0 1,0-4 0,-1 0 2,1 5 2,-1 0 0,1 0 0,0-1 0,0 1 0,0 0 0,0 0 0,0-1 0,1 1-1,-1 0 1,1 0 0,0-3 0,5-17 44,-5 17 905,-7 7-892,-5 2-53,1 0 0,-1 1 0,1 0 0,0 1 0,0 0 1,-17 15-1,4-1 21,-32 37 1,46-45-1,1 1-1,1-1 1,0 1 0,0 1-1,-6 22 1,7-22 35,-17 59 119,23-71-172,-1-1 0,1 1 0,0 0 0,0-1 0,-1 1 0,1-1 0,0 1 0,1 0 0,-1-1 0,0 1 0,0-1 0,1 1 0,-1 0 0,1-1 0,0 3 0,1 0 7,3 7 28,-3-6-23,-1-4-13,0 1 1,0-1 0,0 1 0,0-1 0,0 1 0,0-1-1,0 0 1,1 1 0,-1-1 0,0 0 0,1 0 0,-1 0-1,1 0 1,-1 0 0,4 1 0,0 1-2,2 1 3,-1 0 0,1-1 0,0 1 0,0-1 0,1-1 0,-1 1 0,0-1 0,1-1 0,0 1 0,-1-1 0,1-1 0,8 1 0,81-8 103,-91 6 833,-11-1-943,-2 0-5,-1 0 0,0 0 0,0 1-1,1 0 1,-1 0 0,0 1 0,0 0 0,0 1 0,0-1-1,0 1 1,1 1 0,-1 0 0,0 0 0,-13 5 0,-3 3-10,0 1 1,1 0 0,-33 22-1,48-29 7,6-3 9,1-1-1,-1 1 1,0 0-1,1 0 0,-1 0 1,1 0-1,-1 0 1,1 0-1,0 0 0,-1 0 1,1 0-1,0 1 1,0-1-1,-1 2 0,-22 26-10,2-5-3,8 0 26,12-19-28,0-1 19,-4 12 12,5-12 61,-12 2-127,4 0 20,1-5-82,0 0-1,1 0 1,-1-1 0,0 0 0,-11-1 0,19 1 115,-12-2-121,0 0 0,0 0 0,0-2 0,-22-8 1,29 10 116,-31-10-179,30 10 78,-1 0 51,-24-9 24,24 8-4,6 3 32,0 0 0,0 0 0,0 0 0,0 0 0,0 0 0,0 0 0,0-1 0,0 1 0,0 0 0,1 0 0,-1-1 0,0 1 0,0-1 0,0 1 0,0-1 0,1 1 0,-2-2 0,1 1 2,0 1 0,0-1 0,1 0 0,-1 1 0,0-1 0,0 1 0,0-1 0,1 1 0,-1 0 0,0-1 0,0 1 0,0 0 0,0 0 0,0 0 0,0-1 0,0 1 0,-2 0 0,-3-4-22,-31-21 35,35 23-163,-2-1 259,1-1 0,-1 1-1,1 0 1,-1 0 0,0 0 0,0 1 0,0 0-1,-1-1 1,1 1 0,-1 1 0,1-1-1,-10-2 1,-5 4-48,18 0-56,1 0 0,0 0 0,-1 0 0,1 0 1,-1 1-1,1-1 0,0 0 0,-1 0 0,1 0 1,0 0-1,-1 0 0,1 0 0,0 1 0,-1-1 1,1 0-1,0 0 0,-1 0 0,1 1 0,0-1 1,-1 0-1,1 0 0,0 1 0,0-1 0,-1 0 1,1 1-1,0-1 0,0 0 0,0 1 0,-1 0 1,-12 17 277,0 0 0,1 2 0,-18 36 0,-29 82 165,-41 86-643,95-212-60,4-9 5,0 0 0,-1 0-1,0 0 1,1 0-1,-1 0 1,0-1 0,0 1-1,0-1 1,-1 1 0,-2 2-1,-26 26-2813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81 4036,'1'35'607,"-3"55"1562,1-74-1988,1 0 0,0 0 1,1 0-1,1 1 0,0-1 0,1-1 0,1 1 0,1 0 1,0-1-1,1 0 0,0 0 0,1 0 0,1-1 1,15 21-1,-17-26-132,1-1 1,0 1-1,0-1 0,1-1 1,0 1-1,1-2 1,-1 1-1,1-1 1,1 0-1,-1-1 0,1 0 1,0 0-1,0-1 1,0 0-1,0-1 0,1 0 1,0-1-1,-1 0 1,1-1-1,0 0 0,0 0 1,21-3-1,-3-3 10,-28 5-57,0-1-1,0 1 1,-1 0-1,1 0 1,0 0-1,-1-1 1,1 1-1,0 0 1,-1-1-1,1 1 1,0-1-1,-1 1 1,1-1-1,-1 1 1,1-1-1,-1 1 1,2-2-1,7-7 5,-1 0 0,0-1 0,0 0 0,-1 0 0,-1-1 0,1 0 0,-2 0 0,1-1 0,-2 0 0,1 0 0,-2 0 0,1 0 0,-2 0 0,2-18 0,-3-4 81,-1-1 1,-2 1-1,-2 0 0,-1 0 0,-1 1 0,-14-42 0,14 59-7,0 0-1,-2 1 0,-10-20 0,17 35-76,1 0-1,0-1 0,0 1 1,0-1-1,-1 1 1,1-1-1,0 1 1,-1 0-1,1-1 0,0 1 1,-1 0-1,1-1 1,0 1-1,-1 0 1,1 0-1,-1-1 0,1 1 1,-1 0-1,1 0 1,0 0-1,-1-1 1,1 1-1,-1 0 0,1 0 1,-1 0-1,1 0 1,-1 0-1,-5-1 4,1 0-1,-1 1 0,1 0 1,-1 0-1,1 0 1,-1 1-1,1 0 1,-1 0-1,1 0 0,-1 0 1,1 1-1,0 0 1,-9 5-1,4-1 3,1 0 0,-1 1-1,1 0 1,0 1 0,1 0-1,-11 13 1,4-5 13,2 2 0,0 0 0,2 0 0,-16 33 0,21-37-134,0-1 0,2 1 0,-1 0 0,2 0 0,0 0 0,1 0 0,-1 25 0,4-24-1501,6 29-1023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3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6129,'0'0'980,"43"4"1444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3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0 2952,'8'2'778,"26"3"76,-33-5-799,0 0 0,0 0 0,0 0 0,0 1 0,0-1 0,0 0 0,0 1-1,0-1 1,0 0 0,0 1 0,0-1 0,-1 1 0,1-1 0,0 1 0,1 1 0,42 33 1174,-9-9-856,-32-23-330,1-1 1,-1 1-1,0-1 1,0 1-1,0 0 1,0 0 0,0 0-1,-1 1 1,4 5-1,0 1 25,-4-8-51,1 0 1,-1 0-1,0 1 1,-1-1-1,1 1 1,0 0-1,-1-1 1,1 1-1,-1 0 1,1 5-1,1 0 14,0-2 27,-3-4-50,0 0 0,0 0 0,1-1 0,-1 1 0,0 0 0,0 0 0,1-1 0,-1 1 0,1 0 0,1 1 0,-2-1-1,1-1 0,0 1 1,-1 0-1,1-1 0,-1 1 0,0 0 1,1 0-1,-1-1 0,0 1 0,0 2 1,0-2-3,0 1 0,-1-1 0,1 0 0,-1 0 0,1 0 0,-1 1 0,0-1 0,0 0 0,1 0 0,-2 0 0,0 2 0,-1 2 8,1 0 37,-7-2-43,-42 20 105,-1-3 216,39-14-210,-1 0-1,2 0 1,-1 1-1,1 1 1,0 0-1,1 0 1,0 1-1,-13 16 1,-6 15 322,2 3-1,2 0 1,-25 59 0,-49 151-81,47-114-307,42-110-94,-37 85-294,40-97-525,-1-2-1,-1 1 1,-22 29-1,26-39-1837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4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849 25 3540,'8'-4'457,"22"-12"142,-22 12 1970,-14 13-2317,-9 11-217,-1-1 1,0 0 0,-2-1 0,0-1-1,0 0 1,-37 23 0,42-31-32,-32 15 22,35-19-29,-30 13-8,11-8-60,22-7-2,-26-7-118,23 1 167,2 2 2345,2-1-1954,-17-7-127,10 8-106,-22 6-99,1 2-1,0 1 0,-60 24 1,50-14-355,1 1 0,-52 34 0,77-45-757,6-7 593,6 0 99,1 0-1,0 0 1,0 0-1,0 1 0,0 0 1,0 0-1,-7 4 0,-26 11-1884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6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2905 250 2808,'0'0'6756,"-6"-2"-6708,-26-11-18,12 8-29,1 0 0,-1 2 0,0 0 0,-40 1 0,-3-1-70,-441-38 18,443 37 63,-281-48-380,331 50 333,-145-31-630,112 24 323,23 4 110,-37-5-1,-133-14 93,178 22 115,-24-4 68,-12 1-27,2-1-33,-51-3 19,51 5 0,-9 2-10,-1 3 1,-74 11 0,104-9-19,7 3 19,0 1-26,-28 9 39,-11 5 9,16-3 2,-15 9-28,15-7 7,34-17-3,6-2 8,-1 1-1,0-1 0,1 1 0,-1-1 1,1 1-1,0 0 0,-6 5 0,-16 10-24,13-7 30,-13 11-4,15-9 17,7-5-20,-14 22 7,12-24-4,3-3 0,0 1 0,0-1 0,0 0-1,1 1 1,-1-1 0,1 1 0,-1-1 0,0 6-1,-13 24 11,3-3-22,-2 7 18,-19 35 54,31-68-60,1-1 1,-1 1-1,1 0 0,-1 0 1,0-1-1,0 1 1,-4 4-1,-12 17-6,2 0-9,12-18 30,2 1-48,-41 103 346,37-93-253,-22 72 401,-1 68-303,25-128-156,-3 6 9,-2 57-1,5-51 5,-1 5 104,4-38-98,1-5-4,0 0-1,-1 0 1,1 0-1,0 0 1,1 0-1,-1 0 1,0 0-1,1 0 1,1 3-1,1 11 17,-2-5 9,2 0 1,0 0 0,0 0-1,1 0 1,10 21-1,-11-25-37,-2-5 0,0-1 0,0 1 0,1 0 0,-1 0 0,1-1 0,0 1 1,0-1-1,0 1 0,0-1 0,3 3 0,32 34 64,-2-3-55,2-1 0,66 45 0,-58-49 61,96 48 10,116 42-3,-162-84-50,-32-14-64,222 79 46,-201-74-22,-42-14 18,-16-6-15,10 4 26,43 7 1,-41-13-38,28 4 12,0-2-1,79-3 1,54 2-25,-101-5 88,-55 1-49,1-2-1,-1-2 0,71-12 0,57-33 24,-2-1 382,-117 37-273,-8 1-20,-14 1-59,-1-2 1,47-23-1,-36 9-38,0-3-28,50-38 1,-76 51 50,-13 13-50,74-90 8,-64 76-4,-1-1-1,0 0 1,-1 0-1,-1 0 1,7-22-1,-10 19-8,0 1 0,-1-2 1,-1 1-1,-1 0 0,-1-1 0,0 1 1,-2-1-1,0 1 0,-1-1 0,-1 1 1,0 0-1,-8-22 0,-1 4 14,7 18 42,-2 0 0,-15-33-1,-164-356 402,163 352-423,-38-67-1,50 104-36,0 1-1,-2 0 1,0 1-1,-1 1 0,0 0 1,-2 1-1,-19-16 0,-16-5-270,-2 3 0,0 2-1,-2 2 1,-67-24 0,90 39-1356,0-1 0,-54-34 0,41 13-690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7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769 0 2820,'0'0'3929,"2"7"-3754,3 8 2,-1 1 1,-1 0-1,-1-1 1,0 1-1,-1 0 1,0 0-1,-2 1 1,-3 25 0,-6 17 341,-18 58 1,15-69-461,2-1 31,-2-1 0,-3-1 0,-1-1 1,-28 52-1,12-42-56,-2-2 1,-50 57-1,75-94-42,7-11 3,0 1 1,-1-1-1,1 0 1,-1 0-1,0 0 1,0-1-1,-4 4 1,-13 11-103,-1-1 1,-1 0 0,0-2 0,-1 0-1,-36 15 1,53-27-306,-1-3-39,-30 0-1086,31-9 1110,-22-27 75,22 28 98,5 4 222,1 0 0,-1 1 0,1-1 0,0 0-1,0 0 1,-1-8 0,0 2 13,0 2-48,8 5 99,19-8 215,-19 8 890,1 13-561,1 1-377,0 1 0,-1 0 0,0 0 1,6 19-1,-10-23-95,0 0 1,0 0-1,-1 1 1,-1-1-1,0 0 1,0 1-1,0-1 1,-1 1-1,0-1 0,-2 13 1,-5 5 133,-4 2 139,3-7-292,0-1 1,-21 34-1,-5-10-108,22-30-91,7-7-153,-1-1 1,0 0 0,0 0-1,-1 0 1,-7 5 0,-34 27-1828,-3-2-229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8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836 1 1684,'0'0'1342,"2"7"-1052,7 23 32,-6-23-50,-3 0-104,0 21-55,0-21 92,-9-1-403,-25 18 117,25-18 4,2-7-71,-21-1 119,21 1-6,4 8 105,0 1-40,1-5-7,0 1 0,1 0 0,0 0 0,-1 0 0,1 0 1,0 6-1,-2-2 18,2-4-22,0-1 0,0 1 0,0 0 0,1-1 0,0 1 0,-1 0 0,1-1 0,1 6 0,-1 36 205,-4-37-140,-9 28-36,10-27-78,-6-4-323,-25 18 140,25-18 39,3-5 105,-19-4-8,19 4 861,-2 7-701,-24 23-1,20-16-44,-7 20 126,12-29-145,-22 18-81,22-17-68,0-6 8,-22 0 58,22 0-14,1-7 98,-19-21 25,19 21 243,4 16-224,-3 47 519,3 0 0,6 87 0,1-8-248,-5-93-206,-4-24 20,-11 20-19,4-21-20,-6-1 16,0-1 1,-1-1-1,-1-1 1,0 0 0,-22 10-1,24-17 380,-7-1-23,-36 1 0,60-6-463,-1 0 1,0 0-1,0 0 1,0 0-1,0 0 1,0-1-1,0 1 1,1 0-1,-1 0 1,0-1-1,0 1 1,0 0-1,0-1 1,1 1-1,-1-1 1,0 1-1,0-1 1,-11-7 28,1 1 1,1-2-1,-1 1 1,1-1-1,1-1 1,0 0-1,0 0 1,1-1-1,0 0 1,-8-16-1,9 10-31,1 0 0,0 0 1,2 0-1,0-1 0,-3-30 1,2-92 32,5 111-45,0 8-59,1 0 0,0 0 0,2 0 0,0 1 0,1-1 0,1 0 0,1 1 0,11-24 0,-17 43-42,1 0-1,-1 0 1,1 0 0,-1 0-1,1 0 1,0 1 0,-1-1-1,1 0 1,0 0 0,0 0-1,-1 1 1,1-1 0,1 0-1,35-24-2120,8 6-350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9:08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7777,'0'0'1140,"60"29"-1012,-12-21-16,27-16-552,-24-5-804,-2-6-632,-4-10-561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0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547 141 3488,'23'14'1422,"-18"-12"175,-2 4 96,-1-1-1437,-1-1 1,1 1-1,-1 1 1,0-1-1,0 0 0,0 0 1,-1 0-1,0 0 1,0 1-1,0-1 0,0 0 1,-1 0-1,0 0 1,0 0-1,-2 5 0,-2-2-162,-1 0 0,0 0 0,-1-1 0,1 0 0,-1 0-1,-1-1 1,1 0 0,-1 0 0,0-1 0,-17 9 0,8-6-71,0-1 1,-1-1 0,1 0 0,-27 4-1,32-8-29,-1 0-1,1-1 1,0 0-1,0-1 1,0-1-1,-1 0 1,-18-4-1,28 5-4,1-1 0,-1 0 0,1 0 0,-1 0 0,1 0 0,0 0 0,-1-1-1,1 1 1,0-1 0,0 1 0,0-1 0,0 0 0,0 0 0,0 0 0,1 0 0,-1 0 0,0 0-1,1-1 1,0 1 0,0 0 0,-1-1 0,1 1 0,1-1 0,-1 1 0,0-1 0,1 0 0,-1 1-1,1-1 1,0 0 0,0 1 0,0-1 0,0 0 0,0-2 0,2-6-48,0-1-1,0 1 1,1 0 0,1 0 0,0 0-1,7-13 1,-4 10 21,2 0-1,0 1 1,0 0-1,1 0 1,1 1-1,0 0 1,0 1 0,1 1-1,1 0 1,0 0-1,28-15 1,-27 18 34,0 0 0,0 0 0,1 2 0,0-1-1,0 2 1,1 0 0,-1 1 0,1 1 0,0 0 0,0 1 0,-1 1 0,20 1 0,-26 1 8,1 0 1,0 1-1,-1 0 0,1 0 1,10 6-1,-20-8-3,1-1 0,0 0 1,0 1-1,-1-1 0,1 0 0,0 1 0,-1-1 0,1 1 0,-1 0 0,1-1 1,0 1-1,-1-1 0,1 1 0,-1 0 0,1-1 0,0 2 0,3 5 11,0-1 0,-1 1 0,0-1 0,0 1 0,0 0-1,-1 0 1,0 0 0,0 0 0,0 1 0,-1-1 0,0 0-1,-1 1 1,0-1 0,0 1 0,0-1 0,-1 0 0,0 1-1,-1-1 1,-4 14 0,0-9 35,-1 0-1,-1 0 1,1-1-1,-2 0 1,-13 14-1,-56 48 340,52-50-235,-270 250 1187,114-104-1758,175-162-741,-3-5-3588,-30 7 2104,30-7 429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0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1 441 5801,'0'0'524,"14"-45"80,9 8 312,20-3-440,0-2-136,8 7-156,1-2-84,-4-5-76,4 2-24,-9 3-244,8-11-2868,-14 11 1171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0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4092,'0'0'1385,"-29"53"-345,21 10-36,8 9-96,8 15-152,-2-2-192,8 5-228,0-5-160,4 1-92,-4 0-44,0-4-76,-8-9-888,2-7-1076,-8-9-437,0-16 229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3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29 8185,'0'0'1320,"0"-29"1248,-14 82-2012,8 8-288,-2 13-88,8 3-88,0 0-24,0 5-68,8 0 36,-2-9-144,2-3-928,-2-1-1436,3-12-1708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1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968 1 4000,'0'0'1418,"-9"8"-615,-62 74 801,61-65-1148,7-5-361,2-7-57,-1 0 0,0 0 0,0 1 0,0-2 1,-1 1-1,1 0 0,-6 7 0,-29 48 105,30-49-131,4-4-4,-1 0 0,0-1 0,-1 0-1,0 0 1,-5 6 0,2-1 2,-30 29 40,-18 15 148,22-22 22,30-29-171,0-1 0,0 1 0,1-1 0,0 1 0,-1 0 0,1 0 0,1 1 0,-5 6 0,1 0 39,-1 0 35,-1 0 0,2 1 0,-1 0 0,2 0 0,0 0 1,0 1-1,-3 16 0,7-27-103,-5 25 265,1 0 0,-2 38 0,1-12 68,1-6 83,4-34-373,1-12-55,0 0 1,0 0 0,0 0-1,0 1 1,-1-1 0,1 0-1,0 0 1,-1 0 0,1 0-1,-1 0 1,1 0 0,-1 0 0,0 0-1,1 0 1,-1 0 0,-1 2-1,-29 38 82,14-23-26,-4-1-44,-25 16 1,37-27-18,-1 0 0,0-1 0,0 0 1,0-1-1,0 0 0,-19 4 1,18-7 27,1 1 1,0-1 0,-1-1-1,1 0 1,-1-1 0,1 0-1,-1 0 1,1-1 0,0 0-1,0-1 1,-16-7 0,8-4 82,3-1-106,0-1-1,1-1 1,1 0 0,0-1-1,2-1 1,0 1-1,1-2 1,0 1 0,-10-37-1,14 27-5,1 1-1,1-1 1,2 1-1,1-1 1,1 0-1,1 0 1,2 1 0,1-1-1,1 1 1,1 0-1,2 0 1,1 0-1,1 1 1,1 1-1,24-42 1,-27 56-140,1 0 0,0 0 0,1 1 0,0 0 0,1 1 0,0 0-1,24-17 1,-25 21-365,1 0 0,0 1-1,0-1 1,0 2-1,0 0 1,1 0 0,-1 1-1,1 1 1,0 0-1,16-1 1,24 5-2097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1 192 9609,'0'0'1044,"57"50"-200,-6-26 268,29-37-880,-14-3-120,0-13-64,-1-11-88,7 0-372,-1-2-1100,-5-3-1484,-6 5-733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2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4028,'0'0'2982,"-7"8"-2399,-54 51 240,35-36-560,1 2 0,0 0 0,3 1 0,-34 50 1,48-62-204,0 2 0,0-1 0,2 1 1,0 0-1,-4 19 0,8-30-47,1 1 1,0-1-1,1 0 0,-1 1 0,1-1 0,0 1 0,1-1 0,-1 0 0,1 1 1,0-1-1,0 0 0,1 1 0,-1-1 0,1 0 0,0 0 0,1 0 0,-1 0 1,1-1-1,0 1 0,5 5 0,-2-4-7,1 1-1,1-2 1,-1 1 0,1-1-1,-1 0 1,1-1 0,1 0-1,-1 0 1,1 0 0,13 2-1,0 0-5,1-1 0,0-2 0,24 1 0,-15-3 36,-26-1 18,-13 6-61,-10 7 1,-1-2-1,0 0 0,-1 0 0,-37 13 0,-94 27-53,128-44 52,-51 15-74,-140 24-1,184-42 12,0-1-1,0-2 1,0-1-1,1-1 1,-1-1-1,0-1 0,-53-15 1,49 6-91,26 8 135,1 1 75,11 9 50,3 2-37,-1 1 1,0 0-1,0 1 0,-1 0 0,0 0 1,-1 0-1,0 1 0,0-1 0,-1 1 0,-1 0 1,0 0-1,-1 1 0,0-1 0,0 1 1,-1-1-1,-1 1 0,0-1 0,0 1 0,-1-1 1,-1 1-1,0-1 0,0 1 0,-1-1 1,-1 0-1,0 0 0,0-1 0,-1 1 0,-10 15 1,10-20-50,0 0 0,0 1 1,0-1-1,-7 5 0,-79 56 15,74-60-7,-21 1-28,20-7 18,-16-6-31,33 5 20,0 0-1,0 0 1,0-1-1,0 1 1,0 0-1,0 0 1,0-1-1,1 1 1,-1 0 0,0-1-1,0 1 1,0-1-1,1 1 1,-1-1-1,0 1 1,0-1 0,0-1-1,-7-5-9,0 0 1,0-1-1,1 0 1,0 0-1,1-1 0,0 0 1,0 0-1,1-1 1,0 1-1,-7-19 0,8 6-2,0 0 0,2 0 1,0 0-1,1 0 0,3-30 0,0 2-70,-3 34 19,0-1 1,-6-23-1,1-6 7,3 27 40,0 1 0,-7-22 0,-2-14-10,0-14-7,-14-124-804,14 109-3214,11 74 1968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7973,'0'0'1384,"14"32"-432,15 5-1332,-9-3-3744,-3 3 1495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1039 1 6181,'-31'37'120,"25"-29"26,1-2 79,-14 21 258,13-13 251,-2 28 615,6-33-1207,-1 28 280,8 41-227,-5-75-181,1-1-1,-1 1 1,0 0 0,1-1-1,-1 1 1,-1 0 0,1 0-1,0-1 1,0 1 0,-1 0-1,-1 4 1,0 0 17,2-3-15,-1 0 1,1 0 0,-1 0-1,0-1 1,0 1 0,0 0 0,-3 6-1,0-2 2,2 0 57,-5-2-41,-17 18-34,10-15 26,14-9-26,-5 2 1,-1 0 1,0 0-1,0-1 0,-8 2 1,5-2 2,5-1 1,0 0 0,0 0 0,0 0 0,0 0 0,0-1 0,0 1 0,0-1 0,0 0 0,0 0 0,-5-3 0,-41-12 445,21 5-172,15 9-59,-15 2-83,28-1-127,0 1 0,1 0 0,-1 1 0,0-1-1,0 0 1,0 0 0,0 0 0,1 0 0,-1 1 0,0-1 0,0 0 0,1 1-1,-1-1 1,0 0 0,0 1 0,1-1 0,-1 1 0,-1 0 0,-7 6 69,-1 0 0,1 1 0,0 0 0,0 1 0,1-1 0,0 2 1,1-1-1,0 1 0,0 0 0,1 0 0,-5 13 0,-10 30 172,3 0 0,-19 88 0,20-69-84,8-39-22,-5 36 0,9-50-18,-10 22-65,11-31-34,-7-4 2,10-5-28,-12 6 5,0 0 0,-24 9-1,31-14-4,0-1 0,0 1-1,0-1 1,-1 0 0,1-1-1,0 1 1,0-1 0,0 0 0,-1-1-1,1 0 1,-10-2 0,-20-10-3,19 1-22,-6-9 4,-13-11-53,-48-57 0,76 79 45,0 0 1,1 0-1,0-1 0,0 0 1,1 0-1,0-1 0,1 0 1,1 0-1,0 0 1,0 0-1,-2-18 0,6 23-74,0-1 0,1 0-1,-1 1 1,1-1 0,1 1-1,0-1 1,0 1-1,0 0 1,1 0 0,0 0-1,7-13 1,-4 11-441,0 0 0,1 0 0,0 0 0,0 1-1,1 0 1,0 0 0,14-10 0,-5 7-1314,28-12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3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10825,'0'0'660,"66"-13"-600,-1-19-52,-5-13-124,-3-8-1352,1-8-1980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4 4360,'23'-3'415,"-18"3"2816,-3 8-2369,-1 2-792,-1-1-1,0 0 0,0 0 1,-1 0-1,0 0 1,0 0-1,-1 0 0,-1 0 1,1 0-1,-1 0 1,-1-1-1,0 0 1,0 1-1,0-2 0,-1 1 1,-9 11-1,-23 27-7,-1-3 1,-3-1-1,-65 52 0,55-56-37,45-35-21,1 1 1,-1-1 0,0 0 0,0 0 0,-10 2-1,14-4-5,0 0 0,0-1 0,0 0 0,0 0-1,0 0 1,-1 0 0,1 0 0,0 0 0,0 0-1,0 0 1,0-1 0,0 1 0,0-1 0,-1 0-1,1 0 1,1 0 0,-4-1 0,2-1-1,0 1-1,0-1 1,0 0 0,1 0-1,-1 0 1,1-1 0,0 1-1,0 0 1,0-1-1,1 0 1,-1 1 0,-1-7-1,-10-48-9,13 55 14,1-9 13,9-10 90,-8 16 299,5 13 159,16 19-269,-1 1 0,-2 1 0,22 39 0,19 28 15,0-7-156,44 60-75,-27-51-475,53 65-5363,-93-120 2538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4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 5140,'6'2'1065,"2"2"-747,-1-1-1,1 2 1,-1-1 0,0 1-1,-1 0 1,1 0-1,7 9 1,44 52 985,-27-30-742,157 177 924,-157-177-1401,-31-35-78,1-1-1,0 1 1,-1 0-1,1 0 1,-1 0-1,1-1 1,-1 1-1,1 0 1,-1 0-1,0 0 1,1 0-1,-1 0 0,0 0 1,0 0-1,1 0 1,-1 2-1,1 5 2,0 0 0,0 0 0,-1 0-1,0 0 1,-1 0 0,0 0 0,0 0-1,0 0 1,-1 0 0,0-1-1,-4 10 1,-1-6-4,0 1-1,0-1 0,-1-1 1,-1 0-1,0 0 1,0-1-1,-1 0 1,0 0-1,-1-1 0,1 0 1,-1-1-1,-1-1 1,-21 10-1,19-10-1,-1 0 0,0-1 0,0-1 0,0 0 0,0-1 0,0-1 1,-1 0-1,1-1 0,-1-1 0,1 0 0,-25-5 0,30 3-1,0 0-1,0-1 1,0-1 0,0 1-1,1-2 1,-1 1 0,1-1-1,1-1 1,-1 0 0,1 0 0,0-1-1,-8-7 1,7 3-2,0 0 0,0 0 0,1-1 0,0 0 0,1 0 0,1-1 1,0 0-1,-4-14 0,2 0-21,1-1 1,1 0 0,2 0-1,0 0 1,2-1 0,2 1-1,0-1 1,5-33 0,0 35-795,1 0 0,18-49 1,-9 28-2083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4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26 5929,'57'-26'1216,"-5"47"152,-24 40-172,-13 26-420,-21 19-240,-8 16-220,-15 5-160,-8 3-40,0 0-68,-6-11-48,6-9-52,8-20-352,9-25-1188,-3-20-964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4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5436,'0'0'2477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43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16 2500,'0'0'5961,"-5"-2"-5589,-18-9-160,9 8-105,-3 4-55,0 0 1,1 0-1,-1 2 0,1 0 0,0 1 0,0 1 1,0 0-1,1 1 0,0 1 0,0 0 1,0 1-1,1 1 0,0 0 0,1 1 0,0 0 1,0 1-1,1 0 0,-15 19 0,17-15 15,0 0 0,0 0 0,2 1 0,0 0 0,0 0 0,2 1 1,0 0-1,1 1 0,0-1 0,2 1 0,-2 20 0,4-23-46,1-1 0,0 1 0,1 0 0,1-1 0,1 1 0,0-1 0,0 0 0,2 0 0,-1 0 1,2 0-1,0-1 0,1 1 0,0-2 0,10 15 0,3-4-266,0-1 0,1 0 0,1-2 0,0 0 0,2-2 0,0 0 0,1-2 0,1-1 0,53 23 0,-30-20-2509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5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33 5833,'12'-27'474,"-10"22"1500,-2 5-1963,-1 1-1,1-1 1,0 1 0,0-1 0,0 1-1,-1-1 1,1 1 0,0-1 0,0 1 0,0-1-1,0 1 1,0-1 0,0 1 0,0 0-1,0-1 1,0 1 0,0-1 0,0 1 0,0-1-1,1 1 1,-1-1 0,0 1 0,0-1 0,0 1-1,1 0 1,0 0-7,-1-1 0,0 1 0,1 0 0,-1 0-1,0 0 1,0 0 0,0-1 0,1 1 0,-1 0 0,0 0 0,0 0-1,0 0 1,0 0 0,-1-1 0,1 1 0,0 0 0,0 0 0,0 0-1,-1 0 1,1-1 0,0 1 0,-1 0 0,1 0 0,-1-1 0,1 1-1,-1 0 1,1-1 0,-1 1 0,-1 1 0,-3 5-2,0-1 1,0 1-1,-1-1 1,0 0-1,0 0 0,-1-1 1,1 0-1,-9 4 1,9-5 7,0-1 0,0-1-1,-1 1 1,-7 1 0,7-3-4,0 1-1,0-2 0,0 1 1,0-1-1,0 0 1,0 0-1,0-1 0,-10-2 1,12 2-25,-1-5 44,-16-16 113,16 16 1909,14 13-1424,34 36-313,-1 1 1,44 63-1,65 116-968,-77-115-3947,-66-100 1414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8317,'0'0'198,"1"12"346,2 17-186,2 1 0,1-1 0,1 0 0,1-1 0,20 43 0,36 53 301,16 33-363,-75-145-286,-1-1 1,0 1-1,0 0 1,-2 1-1,1-1 1,-1 0 0,-1 1-1,0-1 1,-2 24-1,0-28 14,-8-2-41,4-2 18,0 0 0,0-1 0,-1 0 0,0 0 0,1 0 0,-1 0 0,0-1 0,0 0 0,0-1 0,0 1 0,-1-1 0,1 0 0,0-1 0,-1 1 0,1-1 0,0 0 0,-1-1 0,1 0 0,0 0 0,-1 0 0,1-1 0,-6-2 0,0-1 0,1-2 1,0 1-1,1-2 0,-1 1 0,2-1 0,-1-1 0,1 0 1,0 0-1,-9-13 0,4 2-21,0 0-1,2-1 1,-20-43-1,0-15-297,3-1-1,-27-115 1,42 136-1685,0 13-1209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5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5833,'38'24'1644,"-30"29"272,-16 24-408,-7 18-292,-8 11-324,3 3-396,-2 2-248,16-2-112,-8-6-64,5-5-72,3-8-424,-2-16-952,8-13-916,8-21-616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1:06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10769,'0'0'616,"52"0"-664,-9-3-4260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09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763 330 5737,'0'0'3040,"8"2"-2861,41 9 63,30-4-198,-78-7-43,-1 0 0,1 0 1,0 0-1,0 0 1,0 0-1,0-1 1,0 1-1,0 0 1,0 0-1,0-1 1,0 1-1,-1 0 1,1-1-1,1 0 1,3-2 6,0 0 0,0 0 0,0 0 0,-1 0 0,8-8 0,-7 4-7,1 0 0,-1-1 0,0 0 1,0 0-1,-1-1 0,0 1 0,-1-1 1,0 0-1,0 0 0,-1 0 0,0 0 1,0-11-1,0 6 9,-1 0 1,-1 0 0,-1 0 0,0 0-1,-1 0 1,0 1 0,-7-24 0,-3 1 9,9 30 248,-4 2 126,-21-13-21,27 17-364,1 0 0,0 0 0,-1-1 0,1 1 0,0 0 0,-1 0 0,1 0 0,-1-1 0,1 1 0,-1 0 0,1 0 0,0 0 0,-1 0 0,1 0 0,-1 0 0,1 0 0,-1 0 0,1 0 0,-1 0 0,1 0 0,0 0 0,-1 0 0,1 0 0,-1 0 0,1 0 0,-1 1 0,1-1 0,0 0 0,-1 0 0,1 0 0,0 1 0,-1-1 0,1 0 0,0 1 0,-1-1 0,1 0 0,0 1 0,-1 0 0,-12 9 111,1 2 0,0-1 0,0 2 0,1 0 1,1 0-1,0 1 0,1 0 0,0 0 0,-11 29 1,-6 20 122,-19 76 1,25-75-207,4-13-20,-41 123 43,35-123-27,-1-10-53,19-32-22,-4-13-32,-23-10-32,30 14 102,0-1-1,0 1 1,0-1 0,0 1 0,0-1 0,0 0-1,0 0 1,0 1 0,0-1 0,0 0 0,0 0 0,1 0-1,-2-2 1,-100-117-11,102 119 17,0 1 0,-1-1 0,1 1 1,-1-1-1,1 1 0,-1-1 0,1 1 1,-1-1-1,0 1 0,1 0 0,-1-1 0,1 1 1,-1 0-1,0 0 0,1-1 0,-1 1 1,0 0-1,1 0 0,-1 0 0,-1 0 0,-26-6 122,21 6-17,-2 10 36,-8 14 120,2 1 0,0 0 0,-16 40 1,-2 31 377,-28 148 1,46-175-585,-10 42-199,-29 120 239,39-180-1985,-2 0 0,-33 66 1,21-66-2386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0 319 8561,'66'-53'436,"8"-8"-236,-11-5-224,-3 0-808,-17-6-1456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1008 7861,'0'0'2421,"-4"-10"-2306,0-5-107,0 0 1,1 0-1,0 0 1,2 0-1,-1-1 1,2 1-1,0-1 1,1 1-1,1 0 1,4-20-1,5-10-13,1 1 1,3-1-1,1 2 0,39-73 0,-52 111 2,0 1-1,0-1 0,0 1 0,0 0 0,1 0 1,4-4-1,-1 0 14,-1 2 23,1 0-8,22-19 131,-22 19 487,-4 16-216,0 6-305,0-1-1,-1 1 1,-1 0 0,0 0 0,-1 0 0,-1 0-1,0 0 1,-1 0 0,-8 27 0,1-9-58,-1 0 0,-3-1 0,0 0 0,-2-1 0,-1 0 0,-2-2 0,-1 0 0,-34 41 1,41-62 208,-19 7-40,31-15-225,-1-1 1,1 0 0,-1 1 0,1-1 0,-1 0 0,1 0-1,-1 1 1,1-1 0,-1 0 0,0 0 0,1 0 0,-1 0-1,1 0 1,-1 0 0,0 0 0,1 0 0,-1 0 0,1 0-1,-1 0 1,0 0 0,1 0 0,-1 0 0,-1-1 0,-3-1 5,-1 0 1,1 0 0,0-1-1,0 0 1,0 0 0,0 0 0,0-1-1,1 0 1,-1 0 0,1 0-1,0 0 1,0-1 0,1 1-1,-1-1 1,1 0 0,0 0 0,0 0-1,1-1 1,-4-10 0,-52-165-25,4 12 13,-37-64-134,71 186-789,-1 1-1,-2 0 0,-51-72 0,32 62-3014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0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10121,'0'0'1380,"28"0"1300,6 0-2336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1 7413,'9'5'1676,"28"12"-418,0-2 0,56 16 0,-91-31-1221,0 0 1,0 1 0,1-1 0,-1 1 0,-1-1 0,1 1 0,0 0 0,0 0 0,0 0 0,0 0 0,0 0 0,-1 1 0,1-1 0,1 2 0,2 1 39,-4-3-72,-1-1 0,0 0 1,1 0-1,-1 0 1,1 1-1,-1-1 0,0 0 1,1 0-1,-1 1 1,0-1-1,1 0 1,-1 1-1,0-1 0,0 0 1,1 1-1,-1-1 1,0 1-1,0-1 0,0 1 1,1-1-1,-1 0 1,0 1-1,0-1 0,0 1 1,0 0-1,1 5 5,0 1 0,0-1 0,-1 1 0,0-1 0,0 0-1,-1 1 1,0-1 0,0 0 0,0 1 0,-1-1 0,-5 12-1,-3 5 3,-25 39-1,10-19 30,-13 31-8,3 2 1,4 2-1,-39 144 1,51-114 164,15-74 163,-15 54 0,10-73-59,-15 15-59,23-29-222,1 0 0,-1 0-1,0-1 1,0 1 0,1 0 0,-1 0-1,0-1 1,0 1 0,0 0 0,0-1-1,0 1 1,0-1 0,0 1 0,1-1-1,-2 0 1,0 1 0,-7 2 81,1 0 0,-1 0-1,0-1 1,-1 0 0,1-1 0,0 0 0,0 0 0,0-1 0,-10-1 0,-28-10 430,46 11-503,0-1 1,-1 1-1,1-1 0,-1 1 1,1-1-1,0 0 1,0 1-1,-1-1 1,1 0-1,0 0 1,0 0-1,0 0 1,0 0-1,0 0 1,-1-2-1,-22-22 59,1-2 0,2-1 1,1-1-1,1 0 0,-28-59 0,28 39-290,2 0 0,2-2-1,2 1 1,2-2-1,3 0 1,-3-89 0,2-10-5540,3 82 367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 10833,'0'0'1012,"-43"21"80,6 3-1180,-21 16-3736,7 2-525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50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0 4056,'0'0'1259,"0"7"-163,2 30 60,3 0 1,16 66-1,0-1-197,23 461 1062,-43-538-1970,0 311 704,-69 567 0,-48 222 186,74-445-162,17-202-570,11-336-182,10-112-16,3-22-11,1 23 242,0-25-21,-2-17-80,-34-190-364,-79-287-1421,72 333 1240,-72-168 0,65 225 358,33 66 47,-16-42-1,25 61 11,-11-14-17,15 20-21,10 114 55,7-23 267,4 0 0,48 143 0,42 45 241,-97-249-508,59 128 128,11 28 74,-70-150-198,-6-18-12,1 1-1,-1-1 1,2 1 0,0-1-1,11 15 1,2 1 66,-15-20 1245,4-11-1174,2-2-141,0 0-1,0-1 1,-1 0 0,0-1-1,0 0 1,0 0 0,-1-1-1,10-15 1,56-91-11,32-64-827,158-201-1,-169 271-1647,-78 95 512,29-13-828,-34 23 1684,0 0 1,16-4 0,-27 8 1082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17 11317,'17'-5'482,"0"2"-1,0-1 1,25 0-1,-41 4-450,-1 0 0,1 0-1,0 0 1,0 0 0,-1 0-1,1 0 1,0 0 0,-1 0 0,1 1-1,0-1 1,-1 0 0,1 0-1,0 1 1,-1-1 0,1 0-1,0 1 1,-1-1 0,1 1 0,-1-1-1,1 1 1,28 21 484,-28-22-499,-1 1 0,1-1 0,-1 0 0,1 1 0,-1-1 0,1 1 0,-1-1 0,1 1-1,-1-1 1,1 1 0,-1-1 0,0 1 0,1 0 0,-1-1 0,0 1 0,1 0 0,-1-1 0,0 1-1,0 0 1,0-1 0,0 1 0,1 0 0,-1-1 0,0 1 0,0 1 0,1 8 16,0 0 1,-1 1 0,0-1 0,0 0-1,-1 0 1,0 0 0,-1 0 0,0 0-1,-5 15 1,-2-7-30,-1-1 1,0 1-1,-2-2 0,1 0 1,-2 0-1,0-1 0,-1-1 1,-1 0-1,0-1 0,0-1 1,-1 0-1,-1-1 0,0-1 1,-1 0-1,0-1 0,0-1 1,-1-1-1,-30 8 0,37-13-8,0 0-1,-1-1 0,1 0 0,-1-1 0,1-1 1,-14-1-1,10-4 32,-18-10-14,25 12 10,7-3 88,-8-23 270,8 22 193,15 11 159,37 10 141,-1 1 0,67 31 0,105 57 417,-221-102-1290,67 33-489,-1 3 1,-2 3-1,-2 2 1,106 92-1,-141-108-698,11 11-680,-9-4-3587,-5-4 886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224 132 10605,'36'9'724,"1"3"0,-2 0 0,0 2 1,0 2-1,-1 1 0,32 23 0,-65-39-703,0-1 1,0 1-1,0 0 0,0 0 1,0 0-1,0 0 0,0 0 0,0 0 1,0 0-1,-1 0 0,1 0 1,0 1-1,0 0 0,5 10 17,0-1-1,0 1 0,-2 0 1,6 17-1,-9-23-28,0 1-1,0-1 1,0 1-1,-1-1 1,0 1-1,0-1 1,0 1-1,-1-1 1,0 1-1,0-1 1,-1 1-1,-4 9 0,2-6-11,-1 0 0,-1 0 0,0 0-1,0-1 1,-1 0 0,0-1 0,0 1-1,-1-1 1,0-1 0,-1 0-1,0 0 1,0 0 0,0-1 0,-1 0-1,0-1 1,0 0 0,0-1-1,-13 4 1,13-5-3,0-1 0,0 0 0,-1 0 0,1-1 0,0 0 0,-1-1 0,1-1 0,-1 1 0,1-1 0,0-1 0,-1 0 0,1-1 0,0 1 0,0-2 0,1 0 0,-1 0 0,1-1 0,-1 0 0,-14-11 0,11 6 14,1-2 0,0 0 0,0 0 0,1-1 0,1-1 0,0 0 0,1 0 0,1-1 0,0 0 0,0 0-1,2-1 1,0 0 0,1 0 0,-5-28 0,1-14-884,2 1 0,3-109 0,4 148 349,0 11-2736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2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10005,'0'0'3884,"5"50"-2592,12 11-83,3 4-369,3 9-440,-17 7-172,3 18-276,-18 7-680,-5 3-657,-6-3-627,-3-3-868,-6-29-1200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2:1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12729,'0'0'3849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0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703 386 644,'9'2'-112,"1"-1"91,31 7 99,2 2 11353,-39-15-11464,14-26-46,26-56 0,-33 61 27,1 0-1,1 1 1,2 1-1,33-44 0,-16 34 3,0 1 32,-20 26 9,0-1 1,0 2 0,1-1 0,0 2-1,0 0 1,18-5 0,-20 11 36,-4 0-22,-5-1-7,0 0 1,0 0-1,0 1 1,0-1-1,0 1 1,0 0-1,0 0 1,0-1-1,0 1 1,0 0-1,0 1 0,-1-1 1,4 3-1,20 13 12,-15-7 38,3 15 11,-10-12-18,-2-5-32,0-6-4,-1 1 0,1-1 0,-1 1 0,0 0 0,0-1 0,0 1 0,-1-1 0,1 1 0,0-1 0,-1 1 0,0-1 0,-1 5 0,-8 26 53,10-32-57,0 1 0,-1-1 0,1 0 1,-1 1-1,0-1 0,1 0 0,-1 1 0,0-1 0,0 0 0,0 0 0,-1 2 0,-27 32-15,28-33 12,0 0 0,-1-1 1,1 1-1,-1-1 0,1 1 0,-1-1 0,1 0 1,-4 2-1,-41 26 23,-4-4 0,39-20-22,0-1 1,-1-1 0,1 1-1,-1-2 1,0 0-1,0 0 1,0-1 0,0 0-1,0-1 1,-18-3-1,5 0-15,10 5 30,2 2 28,0 1 1,0 0 0,0 1-1,1 0 1,0 1 0,0 1-1,1 0 1,0 0 0,1 1-1,-13 12 1,-36 51 385,4 3 0,-59 101-1,50-74-343,3-4-18,0 1-490,-97 118 1,142-199-163,-1-1 1,0-1 0,-1 0 0,-41 26 0,59-42 510,0 0 0,-1 1 0,1-1 0,-1 0-1,1 1 1,-1-1 0,1 0 0,-1 0 0,1 1 0,-1-1-1,1 0 1,-1 0 0,1 0 0,-1 0 0,1 0 0,-1 0-1,1 0 1,-1 0 0,0 0 0,1 0 0,-1 0 0,1 0-1,-1 0 1,0-1 0,-28-4-2165,22 4 54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8637,'0'0'428,"43"-34"-4077,-9 18 1709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0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9265,'58'26'388,"7"-23"-200,15-6-12,15-15-416,5-9-520,-6-10-520,9-8-744,-9-8-105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14 312 5076,'0'0'184,"-2"-11"-140,0 0-11,0 0 0,0 0 0,2 0 0,-1 0 1,1-1-1,1 1 0,4-22 0,-2 19 35,-2 9-16,0 1-1,1-1 0,-1 0 1,1 1-1,0-1 1,1 1-1,-1 0 0,5-6 1,18-31 150,-24 40-184,0-1 0,0 0 0,0 0-1,1 0 1,-1 1 0,0-1 0,1 1 0,0-1 0,2-1 0,36-30 162,-30 24-50,-2 5 30,24-16 122,-24 16 644,-4 15-591,0 0-296,-1 0-1,0 0 1,0 0-1,-2 1 1,1-1 0,-1 0-1,-1 1 1,-2 20-1,-5-2-319,-1-1 0,-2 0-1,0-1 1,-2 0 0,-2-1-1,0 0 1,-2-1 0,-29 37-1,-12 3-1759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1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0 9797,'0'0'752,"-45"65"-516,16 4-44,9 9-172,-3 0 64,-5-1-96,-1 0 48,0-6-100,-16-7-48,2-11-668,6-11-636,2-26-3369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1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6889,'0'0'-1469,"46"-50"-367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58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3326 16 8005,'0'0'2777,"-1"7"-2050,-1 7-577,0 0 0,1 0 0,1 0 0,1 0-1,0 1 1,0-1 0,1 0 0,8 26 0,5 6 165,29 62 1,-20-60-242,2-1 0,34 48 0,72 80 18,-56-86-47,-73-86-38,0 0 0,0 0 0,0 1 0,-1-1 0,1 1 0,-1-1 0,4 9 0,-1-3 3,-1-1 11,-11-2 5,0 1-18,0-1 0,0 0 0,-1-1 0,0 0 0,0 0 0,0-1 0,0 0 0,-1 0 0,-17 5 0,-1-4-5,0 0 0,0-2 0,-1-1 0,0-1 0,-27-3 1,11-2-24,0-2-1,-65-19 1,100 23-12,-1-1-1,0-1 1,1 1-1,-1-2 1,1 1 0,0-2-1,1 1 1,-1-1-1,1 0 1,0-1-1,1 1 1,0-2-1,0 1 1,0-1-1,1 0 1,0 0 0,0-1-1,1 0 1,0 0-1,1 0 1,-5-14-1,1-7-33,1-1-1,2 0 1,1 0-1,0-40 1,4 66 20,-1-1-1,-1-1 38,-1-22 19,3 7 4,0 17 6,3 13 37,93 248 1093,-92-245-1089,-3-6-31,1-1 0,-1 1 0,0-1 0,0 1 0,0-1 0,-1 1 0,0-1 0,1 1 0,-2 0 0,1-1 0,0 1 0,-1-1 0,-2 8 0,-6 21 82,9-32-108,-1 0 0,1 0 0,0 0 0,-1 0 1,1-1-1,0 1 0,-1 0 0,1 0 0,-1 0 1,1-1-1,-1 1 0,1 0 0,-1 0 0,0-1 0,1 1 1,-1 0-1,-1 0 0,-5 5 10,0 1-10,0-1 0,0 0-1,0 0 1,-1 0-1,0-1 1,0-1-1,-1 1 1,1-1-1,-1-1 1,-16 5-1,14-6-56,0-2 0,0 0 0,0 0-1,0-1 1,0 0 0,0-1-1,0 0 1,1 0 0,-1-2 0,-19-8-1,29 12 33,0 0 0,0-1 0,0 0 0,0 1 0,0-1 0,0 0 0,0 0 0,0 1-1,0-1 1,1 0 0,-1 0 0,0 0 0,-1-2 0,-13-17-164,1-1 1,0-1-1,2 0 0,0-1 1,-14-39-1,17 31 2,1 1-1,2-1 1,-3-36 0,4-131 14,5 193 470,0 12-131,13 254 268,-10-218-455,-1-37 28,-2-4 4,1 0 0,0 0-1,-1 0 1,0 0 0,1 0 0,-1 0 0,0 0-1,0 0 1,0 1 0,0-1 0,0 0-1,0 0 1,-2 2 0,-1 21 232,-2-13 27,2-6-185,2-4-56,0 0 0,0 0 0,0 0 1,0 0-1,-1 0 0,1-1 0,-1 1 0,1 0 1,-1-1-1,1 1 0,-1-1 0,0 1 1,0-1-1,-2 2 0,-16 10 154,1 0 0,-2-1 0,0-1 0,0-1 0,-30 9-1,14-7 157,-1-2 0,-71 9-1,-367 1 1597,381-19-1569,-512-3 1988,-1-49-1641,547 42-670,0-2-1,0-4 1,-61-23 0,99 30-62,1-2 1,0 0-1,0-2 0,1 0 0,1-1 0,0-1 0,0-1 0,2-1 0,0-1 1,-27-32-1,39 41-15,0-1 0,1 0 0,-1 0 0,2 0 0,-1-1-1,2 0 1,-1 1 0,1-1 0,0-1 0,1 1 0,1 0 0,-1-1 0,2 1 0,-1 0 0,3-19 0,0 15-116,1 0 0,0 1 0,1-1 0,0 1-1,1 0 1,1 1 0,0-1 0,1 1 0,0 0 0,0 1 0,15-17-1,1 2-379,2 2 0,0 0 0,2 2 0,1 1 1,0 1-1,1 1 0,1 1 0,1 2 0,1 1 0,43-13 0,-51 21-369,1 1-1,0 1 1,1 1 0,-1 2 0,1 0 0,-1 2 0,36 4 0,20 7-2219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1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734 0 6277,'-43'25'781,"40"-24"-701,1 0-1,0 1 1,0 0 0,-1-1 0,1 1 0,0 0-1,-3 4 1,-27 31 257,1 2 0,2 1 0,1 1 1,2 1-1,-32 75 0,-203 608 1970,230-633-1880,11-34 49,-2-2 0,-51 92 0,71-143 534,-3-14-754,-4-10-233,1-1 0,1 0 0,1 0 0,1 0-1,1-1 1,-3-31 0,3-9-115,3-69 0,9 21-549,4 1 1,5 1 0,5 1-1,49-145 1,-60 220 49,4-10-2884,2-6 556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0 6961,'0'0'254,"4"10"-136,3 12 74,0 0 0,-1 0 0,-2 1 0,0 0 0,-1-1 0,-2 1 0,0 1 0,-1-1 0,-2 0 0,0 0-1,-1-1 1,-2 1 0,-8 28 0,0-20-69,-1 1-1,-1-2 1,-1 0 0,-2-1-1,-41 51 1,27-43-36,0-2 1,-3-2 0,-62 48-1,82-69-33,-1 0-1,-1-1 0,0-1 0,-1-1 0,-25 10 1,43-19-53,-1 0 0,1 1 0,0-1 0,-1 0 0,1 0 0,0 0 0,-1 0 0,1 0 0,-1 0 0,1 0 0,0 0 0,-1 0 0,1 0 0,-1 0 0,1 0 0,0 0 0,-1 0 0,1 0 0,-1 0 0,1 0 0,0-1 0,-1 1 0,1 0 0,0 0 0,-1 0 0,1-1 0,0 1 0,-1 0 0,1-1 0,0 1 0,0 0 0,-1 0 0,1-1 0,-5-4-4,0 0 1,0 0-1,1-1 0,0 1 0,0-1 0,1 0 0,-1 0 0,1 0 0,1-1 0,-1 1 0,1-1 0,0 1 0,0-1 0,1 0 1,0 0-1,0 0 0,1 0 0,0 1 0,0-1 0,2-13 0,2-5-5,0 0 0,2 0 0,1 0 0,0 1 0,2 0 0,1 0 0,1 1 0,1 0-1,1 1 1,27-35 0,-39 56 9,-1 0-1,1 0 0,0 0 0,0 1 1,-1-1-1,1 0 0,0 1 0,0-1 1,0 1-1,0-1 0,0 1 0,0-1 1,0 1-1,0-1 0,2 1 0,5-3 0,1 0 0,0 1 0,-1 0-1,1 0 1,10 1 0,-14 1 2,-1 0 1,0 0-1,0 0 0,0 1 1,1 0-1,-1 0 1,0 0-1,0 1 0,0-1 1,-1 1-1,1 0 1,0 0-1,-1 0 0,1 1 1,-1-1-1,6 5 1,-3 0-1,0 0 1,0 1 0,0-1 0,-1 1 0,0 0-1,0 0 1,-1 1 0,4 11 0,-3-4-2,0 0 1,-1 1 0,-1 0 0,1 18 0,-2 6-143,-2 1 1,-11 78-1,-1-55-1028,-3-1 0,-2 0 0,-38 88 0,10-41-1377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9789,'37'-21'228,"6"13"-84,8 3-72,15 10-92,-9 6-36,3 2-136,-17 0-44,0-5-64,-115 40-4857,-2-19 3161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2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515 1 7769,'0'0'380,"-6"74"-192,6 0-36,6 11-92,-6 10 20,-14 6-80,-15 5 20,-14 5-8,-14-5-80,-23 0-216,-8-8-820,-7-13-717,-13-8-167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3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8413,'0'0'430,"-8"3"-439,-32 16 6,-60 40 0,-35 18 76,95-60-44,14-4 106,21-10 1257,5 5-1288,1 10-67,1-1 1,1 0-1,0 0 0,1 0 0,11 27 1,41 88 37,-46-111-78,-4-8-59,122 255 364,-89-195-1984,76 106 1,-87-143-492,-4-9-28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245 282 8869,'8'8'127,"8"8"-116,-2 2 1,0 0-1,0 0 0,-2 1 0,0 1 1,15 36-1,-19-34-19,-1 1 0,-1 0 0,-1 0 0,-1 0 0,2 33 0,-6-41 12,0-1 0,-1 0 0,0 1 0,-1-1-1,-1 0 1,0 0 0,-1 0 0,-1-1 0,0 1 0,-9 15-1,6-14 9,-1 0-1,-1-1 0,0-1 0,0 0 0,-20 19 0,25-28-1,1 0 1,-1 0-1,0 0 1,0-1-1,0 1 1,0-1 0,0-1-1,-1 1 1,0-1-1,1 0 1,-1 0-1,0 0 1,0-1-1,0 0 1,0 0-1,0 0 1,0-1-1,0 0 1,-7-1-1,8 0-13,0-1 0,1 0-1,-1 1 1,0-2 0,1 1-1,0 0 1,-1-1 0,1 0-1,0 0 1,0 0 0,1-1-1,-1 1 1,1-1 0,-1 0 0,1 0-1,1 0 1,-1 0 0,0-1-1,-1-4 1,-5-10-72,1-1 0,1 0 0,-6-25 0,-4-36-140,3-1 0,-5-164 0,19 202-300,1 1 1,2 0 0,3 0-1,1 0 1,18-60-1,-11 62-1529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3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1 7237,'-28'41'152,"13"40"304,-8 38 176,3 32-88,-2 21-96,-7 6-184,6-1-156,-11-7-56,5-14-92,-2-18-28,2-19-1008,9-25-916,-11-25-245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4:27:5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10893,'0'0'236,"37"37"-4180,-8-5 1095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59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87 8645,'-8'6'94,"-20"18"-34,21-17 2,7-5-59,-1 0-1,1 0 1,0 1-1,-1-1 1,1 0-1,-1 0 1,0 0-1,0 0 0,0 0 1,0 0-1,-1 2 1,-1 2-3,0 1 3,13-5 43,4 1-44,0-1 1,0 0-1,0-1 0,0 0 0,0-1 0,0-1 1,0 0-1,0-1 0,0 0 0,0-2 0,0 1 1,20-9-1,2-7 4,-23 9 111,12-15 187,-25 25-285,1-1 1,-1 1-1,1-1 0,-1 1 0,1-1 0,-1 1 1,1-1-1,-1 1 0,0-1 0,1 0 1,-1 1-1,0-1 0,1 0 0,-1 1 0,0-1 1,0 0-1,1 1 0,-1-1 0,0 0 0,0 1 1,0-2-1,5-35 1072,-16 31-464,-3-1-422,-1 1 0,1 0-1,-1 1 1,0 1 0,-26-5 0,23 8-131,-1 1 0,0 0 1,1 2-1,-1 0 0,1 1 0,0 1 1,0 1-1,0 0 0,0 1 0,-22 12 1,33-15-64,0 1 1,0-1 0,1 1 0,-8 7-1,-13 18 8,21-17-32,4-5-25,1-5-80,0 0-1,0 1 0,1-1 1,-1 1-1,1-1 0,-1 0 1,1 6-1,6-4-1076,19 12-633,-12-10-564,23 2-145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2:59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34 143 10897,'-34'13'2652,"100"-18"-2548,11-6-80,20-2-40,3-3-92,9-5-308,-15 5-196,0-5-288,-19 10-500,-13-10-916,-16 0-633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5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2021 7733,'-31'20'1692,"24"-16"1982,5-12-3256,0-2-363,-1-1 1,2 1-1,0-1 0,0 1 0,1-1 0,0 1 0,1-1 0,0 1 1,0-1-1,1 1 0,1-1 0,0 1 0,6-16 0,11-17-32,1 0 0,1 2 0,3 0-1,1 2 1,2 1 0,2 1 0,1 1 0,2 2-1,1 1 1,66-48 0,-88 73-6,0 0-1,0 1 1,1 0 0,0 1 0,0 0-1,1 1 1,15-3 0,-21 6 21,1 1 0,-1 0-1,0 0 1,1 1 0,-1 0 0,1 0 0,-1 1 0,0 0 0,1 1 0,-1 0 0,0 0 0,0 1 0,12 5 0,16 12 301,-35-19-308,0-1-1,0 1 1,0 0 0,0 0-1,0 0 1,0 0 0,0 0-1,0 0 1,0 0 0,0 0-1,0 0 1,-1 0 0,1 0-1,0 2 1,8 11 138,0 1-1,-1 0 1,-1 1-1,-1-1 1,0 1-1,-1 1 1,-1-1 0,0 1-1,2 30 1,-6-29 37,-1-1 1,-1 0-1,-1 0 1,0 0 0,-1 0-1,-1-1 1,-1 1-1,-9 17 1,5-13 54,-2-1-1,0 0 1,-1-1 0,-1-1 0,-26 28 0,15-23 20,0-1 0,-2 0 0,0-2 1,-1-1-1,-1-2 0,-1-1 0,0-1 1,-47 16-1,65-26-117,-1-2 0,-1 1 0,1-2 0,0 0 0,-1 0 0,1-1-1,-1-1 1,0 0 0,-14-3 0,27 3-143,0 0-1,0 0 0,1 0 1,-1-1-1,0 1 0,0 0 0,1 0 1,-1-1-1,0 1 0,0-1 1,1 1-1,-1 0 0,0-1 1,1 1-1,-1-1 0,1 0 0,-1 1 1,0-1-1,0-1 0,-8-9 16,0 0 0,0-1 0,1 0 0,1-1 0,0 0 0,1 0 0,0 0 0,1-1 0,0 0 0,1 0 0,1 0 0,-2-22 0,2-28-34,2 0 1,11-80 0,-10 139-3,118-789-172,-73 542 140,-33 184 18,52-409-119,-60 443 109,-3 28-13,-6 15 36,-5 10 14,1 0 0,0 1 0,-7 30-1,-16 75 52,13-47-42,-7 35 49,5 1 0,-8 152 0,14 236 514,10-190-132,2-248-301,-3 0 0,-3 0 0,-20 77 0,22-119-107,0-1 1,-2 0-1,-1 0 1,0-1 0,-1-1-1,-1 1 1,-1-2 0,-1 0-1,0 0 1,-32 28 0,25-27-30,-1-1 0,-1-2 0,0 0 0,-1-1 0,-1-2 1,0 0-1,-53 17 0,73-28-93,0 0-1,0-1 1,0 0 0,0 0-1,0 0 1,-10 0 0,4 0-290,10-1 215,-1 0 0,1 0 0,0 0 1,0 0-1,0 0 0,-1 0 0,1 0 0,0 0 0,0 0 0,0 0 1,-1-1-1,1 1 0,0 0 0,-2-2 0,-37-12-3497,39 14 3448,0 0 0,1 0 0,-1-1-1,0 1 1,0 0 0,0-1 0,0 1 0,0-1-1,0 1 1,1-1 0,-1 1 0,0-1 0,0 0-1,1 1 1,-1-1 0,0 0 0,1 0 0,-1-1-1,-26-36-3833,2-14-911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3:00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4508,'0'0'5035,"0"8"-4554,7 70 409,-7-77-867,0 0 1,0 0 0,1 1-1,-1-1 1,1 0 0,-1 0-1,1 0 1,-1 1 0,1-1-1,0 0 1,0 0 0,-1 0-1,2 1 1,27 36 161,-13-20-56,21 11-72,48 29 1,-70-54-67,19 2 28,-17-7 5,17-8-1,-33 9-22,0 0 0,0 0 1,0 0-1,0-1 0,0 1 0,0 0 0,0-1 1,-1 1-1,1-1 0,0 1 0,0-1 0,-1 1 1,1-1-1,0 0 0,-1 1 0,1-1 0,0 0 1,0-1-1,28-30-9,-28 31 6,0 0 1,-1 1-1,1-1 1,0 0-1,0 0 0,-1 0 1,1 0-1,0-1 1,-1 1-1,1 0 1,-1 0-1,0 0 1,1 0-1,-1-2 0,10-33 6,-9 20 38,-5-11-12,3 20-1,-6 2-10,0 1-20,-1 0 0,1 0 0,-1 0 1,1 1-1,-1 0 0,0 1 0,0 0 0,0 0 1,-1 0-1,1 1 0,0 1 0,-1-1 0,1 1 1,-13 2-1,9-1-8,8 0-6,-1 0 0,1 0 0,0 0 0,0 0 0,-1 1 0,1 0-1,-6 3 1,-24 11-408,25-12-533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3:00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60 5905,'0'0'2618,"7"9"-1814,38 40-24,-37-40-709,-6-5-37,2 0 1,-1 0 0,0-1-1,1 1 1,0-1 0,-1 0-1,1 0 1,6 3 0,20 14 106,56 29 0,-84-48-132,1 0-1,-1 0 0,0 0 0,0-1 0,1 1 1,-1 0-1,0-1 0,1 1 0,-1-1 1,1 0-1,-1 0 0,5 0 0,0-1 9,-6 1-14,0 1 0,0-1-1,-1 0 1,1 0-1,0 0 1,0 0-1,-1 0 1,1 0 0,0-1-1,0 1 1,-1 0-1,1 0 1,0 0 0,-1-1-1,1 1 1,0 0-1,1-1 1,26-13 47,-27 13-42,0 1 1,0 0-1,0-1 0,0 1 1,-1-1-1,1 0 0,0 1 1,0-1-1,-1 1 0,1-1 1,0 0-1,-1 0 0,2-1 1,1-2 25,0 0 1,0 0-1,-1 0 1,1 0-1,-1 0 1,0-1-1,0 1 1,0-1-1,-1 0 1,0 1 0,0-1-1,0 0 1,0 0-1,-1 0 1,0 1-1,0-1 1,0 0-1,-1 0 1,1 0-1,-1 0 1,0 1-1,-1-1 1,1 0-1,-1 1 1,0-1 0,0 1-1,0-1 1,-4-4-1,1 1 82,4 5-69,0 1 1,-1-1 0,0 1 0,1 0-1,-1 0 1,0 0 0,0 0 0,0 0-1,-1 0 1,1 0 0,0 1-1,-4-3 1,-2-1-12,-1 0 0,0 1 0,0 0 0,0 0-1,0 1 1,0 0 0,-1 1 0,1 0 0,-1 0 0,0 1 0,0 1-1,1-1 1,-1 1 0,0 1 0,0 0 0,1 0 0,-12 4 0,8-2-12,9-3-16,1 1 0,0 0 0,0 0-1,0 0 1,0 0 0,0 0-1,0 1 1,1-1 0,-1 1-1,0 0 1,-4 4 0,-27 18-7,32-23-3,1 0-1,0 0 1,0-1-1,0 1 0,0 0 1,0 0-1,0 1 1,0-1-1,0 0 1,0 0-1,-1 2 1,-4 5-27,3-4-58,0 0-1,0 0 1,1 0-1,-1 0 1,1 1-1,-3 8 1,-10 23-1229,11-20-1164,4 21-971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3:58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5532 233 4964,'-5'-7'1169,"-16"-21"-85,15 21 756,1 2-1033,-18-16-127,10 13-162,-1 2-376,-1 1-1,0 1 1,0 1 0,0 0 0,0 1 0,0 1 0,-20 0-1,-295 29 1048,-147 8-407,157-24-238,-140 8-156,-325 11-244,-49-45 449,602 6-501,-389 9 257,385 3-279,-444 24 659,595-20-393,-84 3 26,153-11-346,-20 1 86,-2 3 552,45-9-672,15-11 35,1 2 1,0 0-1,49-19 1,-28 17-10,431-144-44,-442 149 25,-15 5 2,1 0 0,30-5 0,-43 9 40,-13 5-15,-275 87 53,252-81-72,-15 3 2,-54 9 0,-4-3 84,68-13-95,-15-1 762,55 5-430,4 3-111,0 0-1,1-1 0,0 0 0,19 16 0,-18-19-41,30 20 675,108 54-103,-108-60-532,-32-15-166,-1-2 195,1 3-202,25 25-70,-25-25-30,-3-1-306,19 20-921,-19-20-865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3:5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4148,'4'-6'1689,"15"-25"8522,-15 41-9121,4 17-40,-1 1-1,-2 0 0,5 56 1,-6 100 1978,0-3-1671,-5-161-1263,1-16-55,-1 1 1,1-1-1,1 1 0,-1 0 0,1-1 0,-1 1 0,4 8 0,-1-2 0,-1-4-20,0-1 1,0 1-1,-1 0 1,0-1-1,0 10 1,3 23 30,-3-30-71,0-4-2515,-1-3 2162,0 0 0,1 0 1,-1 1-1,1-1 0,0 0 0,0 0 1,0 0-1,0 0 0,1 2 0,1 2-563,-1 1-2023,44-11-7774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01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3768,'0'0'7770,"10"2"-7018,168 23 392,-70-11-785,1257 182 2048,-142-50-1712,-539-81-399,-633-60-299,-5-5 11,-3 0-814,-47-6 417,-11-18-38,3 11 59,-18-6 218,-2 1-1,0 1 0,-38-14 1,-54-28 38,79 33 45,10 4 40,5 4 31,25 14 33,12 12-56,22 21 71,2-1 1,1-2-1,42 26 0,-50-36-31,2-1 1,0-1-1,1-1 0,0-2 0,39 12 1,-48-19 105,3 0 4,-9-2 867,-21 6-880,-11 10-22,-1-1 1,0 0 0,-2-2 0,-43 23-1,-6-5 36,-110 54-14,145-68-134,8-8-90,23-9-308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0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2228,'0'0'2349,"-10"6"-1127,-30 19-177,38-24-965,1 0 0,-1 0-1,0 0 1,1 1 0,-1-1 0,1 0 0,0 1 0,-1-1 0,1 1-1,0-1 1,-1 3 0,0-2-41,-69 102 1191,61-88-1060,1 1-1,1 0 1,0 1 0,1 0 0,-6 27 0,7-10 111,1 1-1,1 36 1,6-55-99,8 19-34,-3-21-3,12 12 10,-14-20 3,2-5-17,21 9-55,-27-11-83,0 1-1,0-1 1,-1 0-1,1 0 1,0 1-1,0-1 1,0 0-1,-1 0 1,1 0-1,0 0 1,0 0-1,0 0 1,0 0 0,-1 0-1,1 0 1,0-1-1,0 1 1,0 0-1,0-1 1,10-2 2,0 0 1,0 0-1,0-1 0,-1 0 1,0-1-1,0 0 0,0-1 1,-1 0-1,1-1 1,-1 0-1,-1 0 0,10-10 1,12-22 12,-1-1 1,26-46 0,37-86 461,-91 170-452,0 0 0,0 0 0,0 0-1,0 1 1,0-1 0,0-1 0,-1 1 0,1 0 0,-1 0 0,0 0 0,1 0 0,-1 0 0,0 0-1,0-4 1,-1-1 37,2 0 166,-9 2-232,0 1 3,0 0 1,-1 0-1,0 1 1,0 0 0,0 0-1,0 1 1,0 0-1,-11-1 1,-17 3-2,19 3-30,-67 32-201,78-32-362,-1 5-694,-20 22-893,21-23-761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48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166 100 2828,'0'0'2750,"0"-6"-1899,0-16-95,0 16 2998,-6 10-3703,-19 14-23,15-8 12,4 3-10,-1 1 1,-3 16-1,10-16 49,12 50 118,-7-52-117,0-4-58,-3-4-2,0 0-1,1-1 1,-1 1-1,1-1 0,0 1 1,6 4-1,10 11 132,-14-14 67,1-3 28,7 0-158,0-1-1,23 0 0,-25-5-14,-5 0-55,18-16 39,54-78 39,-73 91-46,-3 5-38,0 0-1,-1 0 0,1-1 1,-1 1-1,1 0 0,-1-1 0,0 1 1,1-5-1,5-15 206,3-4-75,-9 13-87,-4-12-46,-2 14 2,-10-11 8,14 22-18,1-1 0,-1 0 1,1 1-1,-1-1 1,1 0-1,-1 1 0,0-1 1,1 1-1,-1-1 1,0 1-1,1 0 0,-1-1 1,0 1-1,1 0 1,-1-1-1,0 1 0,0 0 1,-1-1-1,-14-5 0,-1 1 1,1 1-1,-1 0 0,-1 1 0,1 1 0,0 0 1,0 2-1,-35 2 0,38 1-5,0 0 1,1 1-1,-1 1 1,1 0-1,0 1 1,0 0-1,-14 10 1,2 0-17,16-6-13,-4 15-29,9-19-166,9 21-7547,-4-22 5355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4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36 4620,'23'-35'7684,"-24"44"-7411,0 0-1,-1 0 0,0 0 0,-3 10 0,0-1 2,-1 12 92,1 0 1,0 38-1,1-16-143,3-25-135,2 1 1,5 44-1,0-22-82,2 5-33,-7-42 352,-1-6-2796,0-3-1019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49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14 3144,'0'0'7947,"-11"-3"-7814,-3 0-103,0 0 0,0 1-1,0 0 1,0 2-1,-1-1 1,1 2 0,0 0-1,-1 0 1,-20 6-1,20-2 51,0 1 1,1 0-1,0 0 0,0 2 0,1 0 0,0 0 0,0 1 0,1 1 0,0 0 0,1 1 0,-12 13 1,17-17-37,1 0 0,-1 0 0,1 0 1,1 1-1,-1-1 0,1 1 0,1 0 1,0 1-1,0-1 0,0 0 0,1 1 1,0 0-1,1-1 0,0 1 0,0 0 1,1 0-1,0 0 0,1 0 0,0-1 1,0 1-1,3 9 0,-2-9-9,1 1 0,0-1 0,1 0 0,0 0 0,0-1 0,1 1 0,0-1 0,0 0-1,1 0 1,10 11 0,5 0-4,1 0 0,34 22 1,4-4-135,-54-34-390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49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888 42 2036,'0'0'2152,"3"-7"-1398,10-21 31,-9 21 2429,-9 13-2742,-35 56 409,29-48-534,-12 8-223,-1 0 1,-1-2-1,-1-1 1,-28 17-1,43-30-111,0 0 1,-1-1-1,0 0 0,0-1 0,0 0 1,0-1-1,0-1 0,-1 0 0,0 0 1,-16-1-1,16-3 0,-22-10-16,19 2-5,0 0 1,-18-17-1,-14-8-27,39 30 35,0 1-1,-1 0 1,1 0-1,-1 1 1,0 0-1,0 1 1,0 0-1,0 1 1,0 0-1,0 0 1,0 1-1,0 1 1,0 0-1,0 0 1,0 1 0,0 0-1,0 0 1,0 1-1,1 1 1,-18 8-1,15-6 50,0 0-1,1 1 1,0 0 0,0 1-1,1 0 1,0 1 0,0 0-1,1 1 1,0 0-1,1 0 1,0 1 0,0 0-1,1 0 1,1 1-1,-7 17 1,10-22-1,1-1 1,1 1-1,-1 0 0,1 0 0,0-1 1,1 1-1,0 0 0,0 0 0,0 0 1,1 0-1,0 0 0,0 0 0,5 12 1,-3-10 3,1 0 0,1 0 0,0 0 0,0-1-1,1 1 1,0-1 0,0-1 0,14 13 0,-5-6-22,0-2 0,1 0 1,1-1-1,0-1 0,1 0 0,-1-2 0,2 0 0,-1-1 0,21 6 0,-10-6-3,0-1 0,31 2 0,-49-7-117,0-1 0,0 0 0,0-1 0,0 0 0,-1 0 0,1-1 0,0-1 0,14-4 1,-20 4-1104,-1-2-751,9-19-807,-10 18-262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33 9165,'3'-6'1614,"10"-15"-229,-9 15 1052,-12 15-1457,-95 123 1418,-126 215 1,-200 462-178,172-272-4024,150-320-7593,102-207 4541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5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4636,'0'0'2561,"-6"1"-2030,-1 0-357,-25 9 585,-8 6-478,22-6-124,9-3-124,5-3-16,0-1 0,-1 0 1,0 1-1,-8 3 0,8 0 83,-14 19 108,19-25-195,-1-1 1,1 1-1,-1 0 0,1-1 0,-1 1 1,1-1-1,0 1 0,-1 0 0,1-1 1,0 1-1,0 0 0,0-1 0,-1 1 0,1 0 1,0 0-1,0-1 0,0 1 0,0 0 1,0 1-1,0 28 228,0-30-235,0 1 0,0 0 0,0-1 0,0 1 0,0-1 0,0 1 0,0 0 0,0-1-1,1 1 1,-1 0 0,0-1 0,0 1 0,1-1 0,-1 1 0,0 0 0,1-1 0,-1 1 0,0-1 0,1 1 0,-1-1-1,1 1 1,0 0 0,12 11 16,0 0-1,0-1 1,1-1-1,1 0 1,0-1-1,0 0 1,1-2-1,0 1 1,0-2-1,22 6 1,-33-11 4,1 1-39,18 3 51,-17-4 962,-16 3-865,-108 51 160,104-47-208,4-2-41,-24 22 190,8-5-85,17-10 9,-2 11-11,10-23-145,0-1 0,0 0 0,0 1 0,-1-1 0,1 0 0,0 1 0,0-1 0,0 1 0,0-1 0,0 1-1,0-1 1,0 0 0,0 1 0,0-1 0,0 1 0,0-1 0,0 1 0,0-1 0,0 0 0,0 1 0,1-1 0,-1 1 0,0-1 0,0 0 0,0 1 0,1-1 0,-1 0-1,0 1 1,0-1 0,1 0 0,-1 1 0,1-1 0,5 8 7,1 0 1,0-1-1,0 0 0,1 0 0,0-1 0,0 0 1,0-1-1,1 1 0,0-1 0,0-1 0,0 0 1,0 0-1,1-1 0,17 4 0,-14-6-105,1 1-1,-1-1 1,1-1-1,0-1 1,-1 0 0,1 0-1,-1-2 1,0 1-1,1-2 1,-1 0-1,0 0 1,-1-1 0,20-11-1,-20 6-1374,15-23-792,3-5-564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50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258 192 3560,'0'0'4237,"2"6"-3513,21 44 201,-12-29-564,-1 1 0,10 33 0,-18-50-301,-1 0 0,0 0 0,0 0-1,0 0 1,-1 0 0,1 1-1,-1-1 1,-1 0 0,1 0-1,-1 1 1,0-1 0,0 0 0,0 0-1,-1 0 1,1 0 0,-5 7-1,1-4-48,-1-1 0,1 0 0,-2 0 0,1-1 0,-1 0-1,0 0 1,0 0 0,0-1 0,-1 0 0,0-1 0,0 1-1,0-2 1,0 1 0,-1-1 0,0 0 0,1-1 0,-1 0-1,0 0 1,-18 0 0,21-2 1,0 0 0,0 0 1,0-1-1,0 0 0,0 0 0,0 0 0,0-1 0,0 0 1,1 0-1,-1 0 0,0-1 0,1 0 0,0 0 0,0 0 1,0-1-1,0 0 0,0 0 0,1 0 0,0 0 0,0-1 0,0 0 1,0 0-1,1 0 0,-1 0 0,1 0 0,1-1 0,-1 1 1,1-1-1,0 0 0,0 0 0,1 0 0,-2-11 0,1 4 7,1 0-1,1 1 0,0-1 0,1 0 0,1 0 0,0 0 0,0 0 0,1 0 0,1 1 0,0 0 1,0 0-1,2 0 0,-1 0 0,2 1 0,-1-1 0,1 2 0,12-15 0,-3 7-372,0 1 1,1 1-1,1 0 0,0 1 0,1 1 0,1 0 1,0 2-1,1 0 0,27-10 0,-10 6-2723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5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 2996,'0'0'6000,"-6"0"-5428,-2-1-476,1 2 0,-1-1-1,0 1 1,1 0 0,-1 1-1,0 0 1,1 0 0,0 0 0,0 1-1,-1 0 1,-9 7 0,0 0 3,2 1 1,-1 0-1,-25 26 0,35-31-44,0 1 0,1-1 0,-1 1 0,2 0 0,-1 0-1,-6 16 1,9-19-28,0 1-1,1-1 0,-1 1 0,1-1 1,0 1-1,0 0 0,1-1 0,0 1 1,-1 0-1,1 0 0,1-1 0,0 7 1,6 2 56,0-5-69,-1 0 0,1 0 0,0-1-1,0 0 1,1-1 0,0 0 0,1 0 0,-1-1 0,1 0-1,0 0 1,16 6 0,-12-8-12,0 0 1,0-1-1,0 0 0,0-1 1,0-1-1,0 0 1,0 0-1,0-2 0,0 1 1,0-2-1,23-6 0,-14 1-3,-1-1 0,0 0 1,0-2-1,-1 0 0,35-26 0,-22 8 3,-4 5 82,-22 19 491,-17 10-491,-26 16-69,2 2 0,-51 41 1,-63 69-76,53-45-582,-15 17-2868,59-59 620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52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72 507 6081,'-24'-18'952,"19"15"1183,1 5-1903,1-1-203,1 0 1,0 0-1,0 1 0,-1-1 1,1 1-1,0-1 0,1 1 1,-1-1-1,0 1 0,0 0 0,1 0 1,-1 0-1,1 0 0,-2 3 1,1-1 26,1 0 0,0 0 0,-1 0 0,1 1 1,1-1-1,-1 0 0,1 1 0,-1 7 1,4 27 459,1-1 0,18 75-1,-7-45-84,-10-49-300,-3-13 277,0 0-1,-1 1 1,1-1 0,0 12-1,5-27-319,101-157-1,-41 59-80,258-371-1133,-323 475 1040,60-80-1251,-31 49-2410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12323 141 4156,'0'0'7455,"-8"-1"-7142,-85-10 201,-135 1-1,143 9-420,-366 10 579,17 1 71,-787-25 109,127-10-844,236-15 93,344 16-46,116 7-53,-155 1-66,0 27 112,280-2-73,207-8 44,-297 1-43,-666 6 6,547 39 0,328-25 66,-68 8-36,-163-1-29,-856-47-22,838 8 38,-376-16-4,756 25 5,-52-3-3,-95-16 0,134 13 21,-32-4 5,62 10-12,0 1-21,-17 0 4,17 0 4,4 6-36,-3 9 43,1 1 0,0 0 1,1 0-1,1 0 0,0 0 1,2 21-1,9 107 17,-4-88 8,14 99 18,-2-28-24,14 96-34,4 46 69,-20 344-7,-15-539-57,-4 37 34,-35 209 1,28-272-36,0-4-5,8-25 12,-6 23 21,-3-3 4,1-3-8,8-29-11,12-3-46,3 2 36,0 0-1,1-1 1,-1-1 0,1 0-1,0-1 1,0-1 0,1 0 0,22 1-1,117-10-33,7-1 38,330 20 31,8 0-32,397 5 94,-472-6-119,594-23 8,-385-4 65,6 23-50,-38-1-6,726-11 29,-595-23-38,-109 2-1,1 35 8,211 32 42,-271-8-91,333 7 63,-762-40-23,450 4 29,155 13-28,-710-16 22,-11 0-17,1-1 0,35-3 1,0-3 8,15 1 20,-37 2 12,-24 2 0,1-1-8,25-7-36,-15 3-4,-19 6 20,9-5-1,0 1 0,0-1 0,11-8 0,-12 5 2,0 1 0,0-1 0,6-9 0,-10 13 1,-1 0-1,0 0 0,0 0 1,0 0-1,0-1 0,-1 1 1,0-1-1,3-7 0,1-3-1,8-24 10,-12 21 21,-2 7-26,-8-206-31,-41-96-76,-10 23 119,23 115-62,-23-93 11,40 180 92,14 71-65,-13-33-20,2-1 0,2-1 1,-8-66-1,17 67 12,4-11-8,2 51 23,-1 6 2,1 0 0,-1 0 0,0 0 0,0-1 1,-1 1-1,-2-9 0,-2-30 11,3-9-25,1 5-2,-2 13 2,2 28 13,1 0-36,0-20 13,0 21 2,0 0-14,0-19 30,0 19-12,-3-2-84,-6-22 72,6 23 6,1 1-7,-8-19 18,8 19-3,-2-1-35,-11-21 29,11 21 3,-3 2-15,-29-22 28,-10 0 4,1 9 0,11 3 2,18 12 1,-17-5 18,3-2-19,-9 6-103,0 0-1,0 3 0,-47 3 0,-2 1-123,20-4-400,-21 0-771,20 3-2916,19 1 1552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2720,'0'0'9013,"1"8"-8886,25 153 1264,54 175-1,-43-191-1062,-12-19-97,11 168 0,-25-188-131,4 184 29,-7-66-41,13 301-15,-12-271-60,-4-126 16,-5-120-14,0-2 30,0 19 95,0-19 808,1 1-806,5 23-57,-4-22-11,-1-2-18,5 36 444,-1-10-234,-3-24-110,2 1-30,11 26-18,-11-26 404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2744,'0'0'3950,"-2"8"-3054,-1 5-594,0 1 0,1 0-1,1 1 1,0-1 0,2 17 0,9 84 874,-7-96-1040,30 173 1017,-8-63-548,44 248 548,41 291 20,-5 88-261,-93-703-811,25 74 0,-18-68 163,-5-24-154,-11-26 17,1-1-71,11 26-21,-11-26-15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2460,'0'0'4795,"1"9"-3644,12 154 1171,24 185 95,62 279-498,41 98-389,-118-607-1142,-5 1 0,2 166 1,-16-195 229,-1-35-2119,-1-14-3726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2592,'-6'6'696,"-25"28"3223,29-29-3135,-2 0-484,3-3-113,0 0 0,0-1 0,0 1-1,0 0 1,0 0 0,0 0 0,1 0 0,-1 0 0,1 0 0,-1 0 0,1 0-1,0 4 1,-2 5 53,0 4 76,0 0 0,1 1 0,0-1 0,3 28 0,8 57 689,-5 116-1,43 965 2132,-45-1128-2985,19 196 827,5 155 1229,-27-352-2075,0-20-115,0-24 53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2792,'0'0'2008,"-3"6"-1066,-18 35 819,6-11-1005,15-29-709,-1 0 1,0 0-1,1 1 1,0-1-1,-1 0 1,1 0-1,0 0 1,-1 0-1,1 0 0,0 1 1,0-1-1,0 0 1,0 0-1,0 2 1,-1 41 546,-1-3 85,5 49-1,92 612 2877,-19-153-1895,-51-355-929,34 186 828,-53-329-1315,22 194 829,-25-208-909,0-4 110,10 55 0,-9-74-221,-1-6-7,-1 1 0,-1 0 0,1 0 1,-1 10-1,-1-7 18,0-6 8,0-1 1,1 1 0,-1 0 0,1 0 0,0-1-1,3 9 1,0-3 2,4 25 484,1-29-752,25 21-818,-33-27 931,-1-1 0,1 1 0,-1-1 0,1 1-1,-1-1 1,1 1 0,-1-1 0,1 0 0,0 1 0,-1-1-1,1 0 1,-1 1 0,1-1 0,0 0 0,0 0 0,-1 0-1,1 0 1,0 1 0,-1-1 0,1 0 0,0 0 0,-1 0 0,1 0-1,0-1 1,0 1 0,34-3-2749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6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46 8249,'1'-8'1681,"5"-22"-164,-4 23 2950,-4 18-3672,-61 750 4934,61-10-4517,3-413-1416,-2-304-1217,0 0-1,-3 0 0,-1-1 1,-10 40-1,12-64-1551,-10-1-670,-54 32-402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2852,'0'0'10759,"-1"9"-10425,-6 87 400,1 4-310,-7 41 224,10 228 1,43 140-249,-28-378-156,10 37 6,5 67 48,-25-178-241,1-2 210,-7 75 1,-3-25 80,-8 56 212,15-158-534,-1 0 0,0-1-1,1 1 1,0 0 0,-1 0 0,1-1-1,0 1 1,0 0 0,1 4-1,0-3 15,-1-1-1,1 0 1,-1 1-1,0-1 1,0 1-1,-1-1 1,0 5-1,-1 1 37,1-6 7,0 1 0,0-1 1,1 0-1,0 1 0,-1-1 1,1 0-1,0 1 0,1-1 1,-1 0-1,1 5 0,3 24 509,-3-24 426,-1 1-790,0 26-129,0-26 35,1 1 22,8 47 23,-3-19-217,-5-29 94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7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21 128 1332,'-6'-10'142,"5"8"-48,0 0 1,-1-1 0,1 1-1,0-1 1,0 1-1,1-1 1,-1 1-1,0-1 1,0-3 0,-2-15 606,2 16 496,1 2-1093,0 1-1,0-1 1,1 1-1,-1 0 1,1 0-1,0-1 1,-1 1-1,1 0 1,0 0-1,2-4 1,1 0 138,-2-1 2665,2 3-2223,15-13 2893,-22 26-3071,-6 24-222,2 0 0,1 0 0,-2 52 0,4 112 202,4-193-471,2 113 372,6 0 1,5 0-1,37 154 1,102 264 1084,-132-481-1328,96 296 1106,-101-291-979,-2 0 0,-3 1 1,-2 0-1,-1 65 0,-7-108-204,0-4 23,0 1 0,-1-1-1,0 0 1,-1 0-1,-5 17 1,-7 26 32,4-21-136,8-26 26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12323 141 4156,'0'0'7455,"-8"-1"-7142,-85-10 201,-135 1-1,143 9-420,-366 10 579,17 1 71,-787-25 109,127-10-844,236-15 93,344 16-46,116 7-53,-155 1-66,0 27 112,280-2-73,207-8 44,-297 1-43,-666 6 6,547 39 0,328-25 66,-68 8-36,-163-1-29,-856-47-22,838 8 38,-376-16-4,756 25 5,-52-3-3,-95-16 0,134 13 21,-32-4 5,62 10-12,0 1-21,-17 0 4,17 0 4,4 6-36,-3 9 43,1 1 0,0 0 1,1 0-1,1 0 0,0 0 1,2 21-1,9 107 17,-4-88 8,14 99 18,-2-28-24,14 96-34,4 46 69,-20 344-7,-15-539-57,-4 37 34,-35 209 1,28-272-36,0-4-5,8-25 12,-6 23 21,-3-3 4,1-3-8,8-29-11,12-3-46,3 2 36,0 0-1,1-1 1,-1-1 0,1 0-1,0-1 1,0-1 0,1 0 0,22 1-1,117-10-33,7-1 38,330 20 31,8 0-32,397 5 94,-472-6-119,594-23 8,-385-4 65,6 23-50,-38-1-6,726-11 29,-595-23-38,-109 2-1,1 35 8,211 32 42,-271-8-91,333 7 63,-762-40-23,450 4 29,155 13-28,-710-16 22,-11 0-17,1-1 0,35-3 1,0-3 8,15 1 20,-37 2 12,-24 2 0,1-1-8,25-7-36,-15 3-4,-19 6 20,9-5-1,0 1 0,0-1 0,11-8 0,-12 5 2,0 1 0,0-1 0,6-9 0,-10 13 1,-1 0-1,0 0 0,0 0 1,0 0-1,0-1 0,-1 1 1,0-1-1,3-7 0,1-3-1,8-24 10,-12 21 21,-2 7-26,-8-206-31,-41-96-76,-10 23 119,23 115-62,-23-93 11,40 180 92,14 71-65,-13-33-20,2-1 0,2-1 1,-8-66-1,17 67 12,4-11-8,2 51 23,-1 6 2,1 0 0,-1 0 0,0 0 0,0-1 1,-1 1-1,-2-9 0,-2-30 11,3-9-25,1 5-2,-2 13 2,2 28 13,1 0-36,0-20 13,0 21 2,0 0-14,0-19 30,0 19-12,-3-2-84,-6-22 72,6 23 6,1 1-7,-8-19 18,8 19-3,-2-1-35,-11-21 29,11 21 3,-3 2-15,-29-22 28,-10 0 4,1 9 0,11 3 2,18 12 1,-17-5 18,3-2-19,-9 6-103,0 0-1,0 3 0,-47 3 0,-2 1-123,20-4-400,-21 0-771,20 3-2916,19 1 1552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2720,'0'0'9013,"1"8"-8886,25 153 1264,54 175-1,-43-191-1062,-12-19-97,11 168 0,-25-188-131,4 184 29,-7-66-41,13 301-15,-12-271-60,-4-126 16,-5-120-14,0-2 30,0 19 95,0-19 808,1 1-806,5 23-57,-4-22-11,-1-2-18,5 36 444,-1-10-234,-3-24-110,2 1-30,11 26-18,-11-26 404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2744,'0'0'3950,"-2"8"-3054,-1 5-594,0 1 0,1 0-1,1 1 1,0-1 0,2 17 0,9 84 874,-7-96-1040,30 173 1017,-8-63-548,44 248 548,41 291 20,-5 88-261,-93-703-811,25 74 0,-18-68 163,-5-24-154,-11-26 17,1-1-71,11 26-21,-11-26-15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2460,'0'0'4795,"1"9"-3644,12 154 1171,24 185 95,62 279-498,41 98-389,-118-607-1142,-5 1 0,2 166 1,-16-195 229,-1-35-2119,-1-14-3726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2592,'-6'6'696,"-25"28"3223,29-29-3135,-2 0-484,3-3-113,0 0 0,0-1 0,0 1-1,0 0 1,0 0 0,0 0 0,1 0 0,-1 0 0,1 0 0,-1 0 0,1 0-1,0 4 1,-2 5 53,0 4 76,0 0 0,1 1 0,0-1 0,3 28 0,8 57 689,-5 116-1,43 965 2132,-45-1128-2985,19 196 827,5 155 1229,-27-352-2075,0-20-115,0-24 53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2792,'0'0'2008,"-3"6"-1066,-18 35 819,6-11-1005,15-29-709,-1 0 1,0 0-1,1 1 1,0-1-1,-1 0 1,1 0-1,0 0 1,-1 0-1,1 0 0,0 1 1,0-1-1,0 0 1,0 0-1,0 2 1,-1 41 546,-1-3 85,5 49-1,92 612 2877,-19-153-1895,-51-355-929,34 186 828,-53-329-1315,22 194 829,-25-208-909,0-4 110,10 55 0,-9-74-221,-1-6-7,-1 1 0,-1 0 0,1 0 1,-1 10-1,-1-7 18,0-6 8,0-1 1,1 1 0,-1 0 0,1 0 0,0-1-1,3 9 1,0-3 2,4 25 484,1-29-752,25 21-818,-33-27 931,-1-1 0,1 1 0,-1-1 0,1 1-1,-1-1 1,1 1 0,-1-1 0,1 0 0,0 1 0,-1-1-1,1 0 1,-1 1 0,1-1 0,0 0 0,0 0 0,-1 0-1,1 0 1,0 1 0,-1-1 0,1 0 0,0 0 0,-1 0 0,1 0-1,0-1 1,0 1 0,34-3-2749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2852,'0'0'10759,"-1"9"-10425,-6 87 400,1 4-310,-7 41 224,10 228 1,43 140-249,-28-378-156,10 37 6,5 67 48,-25-178-241,1-2 210,-7 75 1,-3-25 80,-8 56 212,15-158-534,-1 0 0,0-1-1,1 1 1,0 0 0,-1 0 0,1-1-1,0 1 1,0 0 0,1 4-1,0-3 15,-1-1-1,1 0 1,-1 1-1,0-1 1,0 1-1,-1-1 1,0 5-1,-1 1 37,1-6 7,0 1 0,0-1 1,1 0-1,0 1 0,-1-1 1,1 0-1,0 1 0,1-1 1,-1 0-1,1 5 0,3 24 509,-3-24 426,-1 1-790,0 26-129,0-26 35,1 1 22,8 47 23,-3-19-217,-5-29 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4:59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21 128 1332,'-6'-10'142,"5"8"-48,0 0 1,-1-1 0,1 1-1,0-1 1,0 1-1,1-1 1,-1 1-1,0-1 1,0-3 0,-2-15 606,2 16 496,1 2-1093,0 1-1,0-1 1,1 1-1,-1 0 1,1 0-1,0-1 1,-1 1-1,1 0 1,0 0-1,2-4 1,1 0 138,-2-1 2665,2 3-2223,15-13 2893,-22 26-3071,-6 24-222,2 0 0,1 0 0,-2 52 0,4 112 202,4-193-471,2 113 372,6 0 1,5 0-1,37 154 1,102 264 1084,-132-481-1328,96 296 1106,-101-291-979,-2 0 0,-3 1 1,-2 0-1,-1 65 0,-7-108-204,0-4 23,0 1 0,-1-1-1,0 0 1,-1 0-1,-5 17 1,-7 26 32,4-21-136,8-26 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6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2601 45 8917,'0'-37'1063,"0"29"1734,1 15-1884,1 12-671,-1-1 0,-1 1 0,-1 0-1,-1 0 1,0 0 0,-1 0 0,-1-1 0,-1 0 0,-11 27 0,6-21-115,0-1 1,-2 0 0,-1-1-1,-1 0 1,-1-1 0,-30 34-1,21-32-99,-1-1-1,-1-1 0,-1-1 0,0-1 1,-2-2-1,0 0 0,-1-3 1,0 0-1,-1-2 0,-1-1 0,0-1 1,-52 8-1,71-16-25,-1-1 0,1 0 1,0 0-1,-1-2 0,1 0 0,-21-3 0,24 1 2,1 1 0,0-1 0,0-1-1,0 0 1,0 0 0,1-1 0,-1 0-1,1 0 1,0-1 0,-7-7 0,4 2-1,0 0 1,1-1-1,1 0 0,0-1 1,1 0-1,0 0 1,-8-20-1,6 10 14,2 0-1,0-1 0,-8-46 0,7 21 262,5 14 909,11 44-684,10 14-135,-1 1-1,0 1 0,-2 0 1,-1 1-1,-1 0 0,-1 1 1,-2 1-1,10 45 0,8 57 992,-6 1 0,4 167-1,-24-249-1126,-2 1 0,-3-1 0,-13 69 0,12-94-146,-1 0 1,-1-1-1,-2 0 0,0 0 0,-1-1 0,-1 0 1,-2-1-1,-27 37 0,18-34-51,0-1 0,-2-1-1,0-2 1,-1 0 0,-2-1 0,1-2 0,-2-1-1,-34 15 1,4-6-22,-2-3-1,-1-2 0,-70 13 1,84-23-7,-1-3 1,0-2-1,0-3 1,0-1 0,0-2-1,0-3 1,0-1-1,-87-23 1,98 18-9,1-2-1,0-1 1,1-2 0,1-2 0,1-1-1,0-1 1,1-2 0,1-1-1,1-2 1,1-1 0,-41-46 0,44 40-7,1-2 1,2 0 0,2-2 0,0 0 0,3-2 0,1 0-1,2-1 1,1 0 0,-13-66 0,20 71 0,3 0 0,0 0 0,2 0 0,2-1 0,1 1 0,1 0 0,2 0 0,1 0 0,2 0 0,1 1 0,2 0 0,16-36 0,-8 30 11,2 2 0,1 0 0,2 2 0,1 0 0,32-32-1,152-139-2135,-192 190 1698,118-115-8523,-128 123 6146,0 1-387,25-25-785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12323 141 4156,'0'0'7455,"-8"-1"-7142,-85-10 201,-135 1-1,143 9-420,-366 10 579,17 1 71,-787-25 109,127-10-844,236-15 93,344 16-46,116 7-53,-155 1-66,0 27 112,280-2-73,207-8 44,-297 1-43,-666 6 6,547 39 0,328-25 66,-68 8-36,-163-1-29,-856-47-22,838 8 38,-376-16-4,756 25 5,-52-3-3,-95-16 0,134 13 21,-32-4 5,62 10-12,0 1-21,-17 0 4,17 0 4,4 6-36,-3 9 43,1 1 0,0 0 1,1 0-1,1 0 0,0 0 1,2 21-1,9 107 17,-4-88 8,14 99 18,-2-28-24,14 96-34,4 46 69,-20 344-7,-15-539-57,-4 37 34,-35 209 1,28-272-36,0-4-5,8-25 12,-6 23 21,-3-3 4,1-3-8,8-29-11,12-3-46,3 2 36,0 0-1,1-1 1,-1-1 0,1 0-1,0-1 1,0-1 0,1 0 0,22 1-1,117-10-33,7-1 38,330 20 31,8 0-32,397 5 94,-472-6-119,594-23 8,-385-4 65,6 23-50,-38-1-6,726-11 29,-595-23-38,-109 2-1,1 35 8,211 32 42,-271-8-91,333 7 63,-762-40-23,450 4 29,155 13-28,-710-16 22,-11 0-17,1-1 0,35-3 1,0-3 8,15 1 20,-37 2 12,-24 2 0,1-1-8,25-7-36,-15 3-4,-19 6 20,9-5-1,0 1 0,0-1 0,11-8 0,-12 5 2,0 1 0,0-1 0,6-9 0,-10 13 1,-1 0-1,0 0 0,0 0 1,0 0-1,0-1 0,-1 1 1,0-1-1,3-7 0,1-3-1,8-24 10,-12 21 21,-2 7-26,-8-206-31,-41-96-76,-10 23 119,23 115-62,-23-93 11,40 180 92,14 71-65,-13-33-20,2-1 0,2-1 1,-8-66-1,17 67 12,4-11-8,2 51 23,-1 6 2,1 0 0,-1 0 0,0 0 0,0-1 1,-1 1-1,-2-9 0,-2-30 11,3-9-25,1 5-2,-2 13 2,2 28 13,1 0-36,0-20 13,0 21 2,0 0-14,0-19 30,0 19-12,-3-2-84,-6-22 72,6 23 6,1 1-7,-8-19 18,8 19-3,-2-1-35,-11-21 29,11 21 3,-3 2-15,-29-22 28,-10 0 4,1 9 0,11 3 2,18 12 1,-17-5 18,3-2-19,-9 6-103,0 0-1,0 3 0,-47 3 0,-2 1-123,20-4-400,-21 0-771,20 3-2916,19 1 1552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2720,'0'0'9013,"1"8"-8886,25 153 1264,54 175-1,-43-191-1062,-12-19-97,11 168 0,-25-188-131,4 184 29,-7-66-41,13 301-15,-12-271-60,-4-126 16,-5-120-14,0-2 30,0 19 95,0-19 808,1 1-806,5 23-57,-4-22-11,-1-2-18,5 36 444,-1-10-234,-3-24-110,2 1-30,11 26-18,-11-26 404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2744,'0'0'3950,"-2"8"-3054,-1 5-594,0 1 0,1 0-1,1 1 1,0-1 0,2 17 0,9 84 874,-7-96-1040,30 173 1017,-8-63-548,44 248 548,41 291 20,-5 88-261,-93-703-811,25 74 0,-18-68 163,-5-24-154,-11-26 17,1-1-71,11 26-21,-11-26-15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2460,'0'0'4795,"1"9"-3644,12 154 1171,24 185 95,62 279-498,41 98-389,-118-607-1142,-5 1 0,2 166 1,-16-195 229,-1-35-2119,-1-14-3726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2592,'-6'6'696,"-25"28"3223,29-29-3135,-2 0-484,3-3-113,0 0 0,0-1 0,0 1-1,0 0 1,0 0 0,0 0 0,1 0 0,-1 0 0,1 0 0,-1 0 0,1 0-1,0 4 1,-2 5 53,0 4 76,0 0 0,1 1 0,0-1 0,3 28 0,8 57 689,-5 116-1,43 965 2132,-45-1128-2985,19 196 827,5 155 1229,-27-352-2075,0-20-115,0-24 53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2792,'0'0'2008,"-3"6"-1066,-18 35 819,6-11-1005,15-29-709,-1 0 1,0 0-1,1 1 1,0-1-1,-1 0 1,1 0-1,0 0 1,-1 0-1,1 0 0,0 1 1,0-1-1,0 0 1,0 0-1,0 2 1,-1 41 546,-1-3 85,5 49-1,92 612 2877,-19-153-1895,-51-355-929,34 186 828,-53-329-1315,22 194 829,-25-208-909,0-4 110,10 55 0,-9-74-221,-1-6-7,-1 1 0,-1 0 0,1 0 1,-1 10-1,-1-7 18,0-6 8,0-1 1,1 1 0,-1 0 0,1 0 0,0-1-1,3 9 1,0-3 2,4 25 484,1-29-752,25 21-818,-33-27 931,-1-1 0,1 1 0,-1-1 0,1 1-1,-1-1 1,1 1 0,-1-1 0,1 0 0,0 1 0,-1-1-1,1 0 1,-1 1 0,1-1 0,0 0 0,0 0 0,-1 0-1,1 0 1,0 1 0,-1-1 0,1 0 0,0 0 0,-1 0 0,1 0-1,0-1 1,0 1 0,34-3-2749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2852,'0'0'10759,"-1"9"-10425,-6 87 400,1 4-310,-7 41 224,10 228 1,43 140-249,-28-378-156,10 37 6,5 67 48,-25-178-241,1-2 210,-7 75 1,-3-25 80,-8 56 212,15-158-534,-1 0 0,0-1-1,1 1 1,0 0 0,-1 0 0,1-1-1,0 1 1,0 0 0,1 4-1,0-3 15,-1-1-1,1 0 1,-1 1-1,0-1 1,0 1-1,-1-1 1,0 5-1,-1 1 37,1-6 7,0 1 0,0-1 1,1 0-1,0 1 0,-1-1 1,1 0-1,0 1 0,1-1 1,-1 0-1,1 5 0,3 24 509,-3-24 426,-1 1-790,0 26-129,0-26 35,1 1 22,8 47 23,-3-19-217,-5-29 94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04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21 128 1332,'-6'-10'142,"5"8"-48,0 0 1,-1-1 0,1 1-1,0-1 1,0 1-1,1-1 1,-1 1-1,0-1 1,0-3 0,-2-15 606,2 16 496,1 2-1093,0 1-1,0-1 1,1 1-1,-1 0 1,1 0-1,0-1 1,-1 1-1,1 0 1,0 0-1,2-4 1,1 0 138,-2-1 2665,2 3-2223,15-13 2893,-22 26-3071,-6 24-222,2 0 0,1 0 0,-2 52 0,4 112 202,4-193-471,2 113 372,6 0 1,5 0-1,37 154 1,102 264 1084,-132-481-1328,96 296 1106,-101-291-979,-2 0 0,-3 1 1,-2 0-1,-1 65 0,-7-108-204,0-4 23,0 1 0,-1-1-1,0 0 1,-1 0-1,-5 17 1,-7 26 32,4-21-136,8-26 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39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181 203 5549,'0'0'5432,"6"5"-5247,-3-2-162,4 4 2,0-1-1,1 0 0,-1-1 0,1 1 0,0-1 0,0-1 1,0 0-1,1 0 0,16 5 0,-14-8-12,1 0-1,0-1 1,0 0 0,0-1 0,0 0-1,-1-1 1,1 0 0,0-1 0,11-4-1,-3-1 57,-1 0 0,1-1 0,30-20 0,-38 17 151,-2-1-84,-2 0 1,1 0-1,-2-1 0,0 0 1,-1-1-1,6-16 1,-12 30-121,0 1 0,0-1 1,0 1-1,0-1 0,0 0 1,0 1-1,1-1 0,-1 1 1,0-1-1,-1 0 1,1 1-1,0-1 0,0 1 1,0-1-1,0 0 0,0 1 1,-1-1-1,1 0 1,-10-24 156,10 25-169,0-1-1,0 0 1,-1 1-1,1-1 1,0 1-1,-1-1 0,1 1 1,0-1-1,-1 1 1,1-1-1,0 1 1,-1-1-1,1 1 1,-1 0-1,1-1 0,-1 1 1,1 0-1,-1-1 1,1 1-1,-1 0 1,1 0-1,-1-1 1,1 1-1,-2 0 1,-14-6 6,-1 1 0,1 1 0,-1 0 0,0 1 0,0 1 0,-1 0 0,1 2 0,0 0 0,-20 2 0,-19 4 2,-89 21 0,4 11-37,138-37-11,0 0 0,0-1 0,0 2 1,0-1-1,0 0 0,0 1 0,-4 3 1,0-1-127,2-1-719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0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13 5965,'0'0'1306,"-7"-2"-184,-21-6-370,21 5-292,3 10 219,-2 5-446,1 0-1,1 0 1,0 0 0,1 0-1,0 0 1,1 1-1,-1 15 1,-1 102 738,4-114-867,8 241 640,-2 97-846,-7-336-481,0 0 0,-2 0 1,0 1-1,0-2 0,-10 27 1,-14 11-3235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9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1452 686 6269,'-24'-7'888,"14"1"84,5 0-919,0 0-1,0 0 0,1 0 0,-1-1 0,1 0 0,1 0 1,-1 0-1,1 0 0,1 0 0,-3-11 0,2 5 59,1 0 0,0 0 0,1 0 0,1 0 0,1-23 0,3 11 0,0 0 1,2 1-1,1-1 1,0 1-1,2 0 0,13-26 1,-8 25-114,1 1 1,1 0-1,1 1 1,1 1 0,1 1-1,1 0 1,1 2-1,35-27 1,-44 38 4,0 0 0,0 1 0,1 0 1,0 1-1,1 0 0,-1 1 0,1 0 1,0 1-1,0 1 0,0 1 0,18-2 1,-23 4 14,0 0 1,0 0 0,0 1 0,0 0-1,0 1 1,0 0 0,0 0 0,0 1-1,-1 0 1,1 0 0,-1 1 0,0 1-1,0-1 1,-1 1 0,1 0 0,-1 1-1,0 0 1,11 12 0,-11-9 52,-1-1 0,0 1 0,0 0 0,-1 0-1,0 1 1,-1-1 0,0 1 0,-1 0 0,5 19 0,-7-20-1,1-1 1,-1 0-1,-1 1 1,0-1-1,0 1 1,0-1-1,-1 0 1,0 1 0,-1-1-1,0 0 1,0 0-1,-1 0 1,-3 8-1,-2-3-10,0 0-1,-1-1 1,0 0 0,-1-1-1,-1 0 1,1 0 0,-2-1-1,1 0 1,-2-1 0,1-1-1,-1 0 1,0 0 0,-26 9-1,-3-1-20,0-1 0,-1-3 0,-63 10 0,75-16-29,-1-2 1,0-1 0,-1-2-1,1-1 1,-46-7 0,59 4-1,0 0 1,0-2-1,0-1 1,1 0-1,0-1 1,0-1 0,1-1-1,0 0 1,0-1-1,-19-16 1,-2-9 130,2-1 0,-44-57 0,48 55 199,32 38-336,0-1 1,0 1 0,0 0 0,-1-1 0,1 1-1,0 0 1,-1-1 0,1 1 0,0 0 0,-1-1-1,1 1 1,0 0 0,-1 0 0,1-1 0,0 1 0,-1 0-1,1 0 1,-1 0 0,1 0 0,0 0 0,-1 0-1,1-1 1,-1 1 0,1 0 0,-1 0 0,1 0-1,0 0 1,-2 1 0,-4-1 57,0 1-1,0 0 1,0 1 0,1-1-1,-1 1 1,0 1 0,0-1-1,1 1 1,0 0 0,-1 0-1,1 0 1,0 1 0,1 0-1,-7 6 1,-12 12 338,-31 40-1,36-39-240,-9 9 65,-243 277 1433,199-236-1568,-2-3 0,-87 63-1,132-115-1420,0 0 0,-2-2 0,-36 15 1,57-27-2459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0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 4220,'0'0'7966,"-7"4"-7874,-6 4-86,-23 12 180,2 2 0,0 1 0,-54 51 0,68-54-111,0 1-1,2 1 1,1 0 0,1 1-1,0 1 1,-15 34 0,27-49-66,0 1 1,1 0 0,0-1 0,0 1 0,1 0 0,1 0 0,0 1 0,0-1-1,0 0 1,2 0 0,-1 1 0,1-1 0,1 0 0,0 0 0,0 0 0,1 0 0,0-1-1,0 1 1,1-1 0,1 1 0,5 8 0,8 7-221,1 0 1,0-2-1,2 0 1,1-1-1,35 27 0,-50-44-1460,1-2-1055,35 10-917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1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779 1 6001,'0'0'771,"4"9"-256,2 9-353,-1 0 0,-1 0 0,0 1 0,-2-1 0,0 1 0,0 19 0,-2-11 25,-2-1 0,0 1 0,-2-1 0,-8 30 0,4-22-96,2-20-71,-13 16-31,8-18 17,-21 9-16,27-19 14,-1 0 0,1-1 0,-1 1 0,1-1 0,-1 0 0,0-1 0,1 1-1,-1-1 1,0 0 0,0-1 0,1 1 0,-1-1 0,1 0 0,-1-1 0,0 1 0,-8-5 0,-7-3 22,1-2 0,-35-22 0,39 22-39,-28-18 21,17 10-48,-47-23 0,64 37 71,-1 0-1,0 1 1,0 1 0,0 0-1,-1 1 1,1 0-1,-1 0 1,-15 1 0,14 1 79,-1 1 0,0 1 0,0 0 1,0 1-1,1 0 0,-1 2 0,1-1 1,0 1-1,1 1 0,-19 11 0,25-13-53,1 0 0,-1 0 0,1 1 0,0-1 0,0 1 0,0 1 0,1-1 0,-1 1 0,1-1 0,-3 8 0,5-8-22,0-1-1,0 1 0,1 0 0,-1 1 0,1-1 0,0 0 1,1 0-1,-1 0 0,1 1 0,0-1 0,0 0 0,1 0 0,-1 1 1,3 8-1,1-5 4,0 0 0,0 0 1,0 0-1,1 0 0,0 0 1,1-1-1,0 0 0,0 0 0,1-1 1,0 0-1,0 0 0,1 0 1,12 7-1,3 2 6,1-1 0,0-2 0,43 18 0,-34-18-2,36 8 1,-55-17-149,0-1 0,0-1 0,0 0 0,0-1 1,15-1-1,-13-5-1354,18-12-1400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2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36 5697,'0'0'3358,"-1"4"-2630,1 1-633,-1 0-1,1 0 1,1 0 0,-1 0-1,0-1 1,1 1-1,0 0 1,0 0 0,1-1-1,-1 1 1,1-1 0,0 1-1,0-1 1,1 0 0,4 7-1,7 8 60,1-1-1,18 18 0,-26-29-88,45 48 298,181 205 313,-223-248-632,0 1 0,-2 0 1,1 1-1,8 21 0,-15-31-30,0 1-1,-1-1 0,0 0 0,0 1 0,0-1 0,0 1 0,-1-1 0,1 1 0,-1-1 0,-1 1 0,1-1 0,0 1 1,-1-1-1,0 1 0,0-1 0,0 1 0,-1-1 0,0 0 0,0 0 0,-2 5 0,-2-2-6,0 0-1,0 0 0,0 0 0,-1-1 1,0 0-1,-1-1 0,1 1 1,-1-1-1,0-1 0,0 0 0,0 0 1,-1 0-1,0-1 0,1 0 1,-1-1-1,-14 2 0,2 0 6,0-1 1,0-2-1,0 0 0,-1-1 0,1-1 0,-23-4 0,34 3-10,0 0-1,0 0 1,1-1-1,-1-1 1,1 1-1,0-2 0,0 1 1,0-1-1,0 0 1,1-1-1,0 0 1,0-1-1,0 1 1,1-2-1,0 1 1,1-1-1,-1 0 0,1 0 1,1 0-1,0-1 1,0 0-1,1 0 1,0 0-1,0-1 1,1 0-1,-3-12 1,1-2 12,2-1 0,0 1 1,1-1-1,2 0 0,0 0 1,2 0-1,1 1 0,0-1 1,13-41-1,2 8-1265,3 1 1,51-100-1,-49 115-1768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3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0 6605,'-5'9'667,"-45"78"912,27-50-1123,1 2 0,-28 70 1,46-98-410,0 0 0,1 0 0,0 1 0,1-1 0,0 1 0,1-1 0,0 1 0,1 0 0,0 0 0,1-1 0,0 1 0,1-1 0,1 1 0,-1-1 0,7 15 0,-4-17-38,0 1 1,1-1-1,0 0 0,0-1 0,1 1 0,1-1 0,-1-1 0,1 1 0,0-1 0,1-1 0,0 0 1,0 0-1,0 0 0,0-1 0,15 5 0,-8-3-4,1-1 0,1-1 1,-1 0-1,1-2 0,0 0 0,-1 0 1,1-2-1,25-1 0,-26-1-1,0-2 0,0 0-1,-1 0 1,1-2 0,-1 0-1,0-1 1,-1 0 0,1-1 0,-1-1-1,-1-1 1,1 0 0,12-11 0,-11 11 12,-12 7 20,-1-1 0,1 1 0,0-1 0,0 0 0,-1 0 0,0 0 0,0 0 0,5-6 0,2 0 109,-5 4 18,0 0-1,0-1 1,-1 1 0,8-13 0,7-9 118,-14 20 16,-10 14-60,-93 115 120,20-26-287,-91 134-594,138-187-1423,-3-2 1,-76 73-1,46-60-1632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34 511 8993,'0'0'277,"-5"10"173,1-1-323,-1 0 0,1 0 0,1 0 0,0 0 0,0 1-1,1 0 1,0-1 0,1 1 0,0 12 0,4-1 73,0 1-1,2-1 1,1 0-1,1-1 1,13 30 0,-3-7 63,117 281 1940,-130-317 216,7-11-1954,5-2-426,0-2 1,-1 0-1,0 0 1,0-2-1,-1 0 0,0 0 1,0-1-1,-1-1 1,-1 0-1,15-20 0,14-20-28,-3-3-1,37-70 0,51-127-702,-80 154 88,-17 40 137,126-234-4509,-93 199 987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1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 7729,'0'0'2235,"-8"7"-1930,-110 108 101,88-82-351,5 3-39,12-14-4,2 1 0,0 1 0,2 0 1,-10 37-1,17-54-14,1-1 0,0 1 0,0 0 0,1 9 0,-4 29 31,-3-17 18,3-13 119,0 0 0,-2 28 0,4-7 202,1-29-328,0 0 0,1-1 1,1 1-1,-1 0 0,1 0 0,2 9 0,3 14 65,-5-22-33,6-1 25,3 3-89,0-1 1,0 0-1,0-1 0,1-1 1,1 1-1,-1-2 0,1 1 1,23 7-1,39 5 96,-67-17 500,0-3-616,1-2 6,20-1-6,-20-1-28,59-32-24,-62 34-90,0-5-3115,21-29 338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4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32 3812,'1'-5'716,"0"-1"-310,3-15 4957,-12 21-5296,-3 1-55,0 0 1,-1 1 0,1 0-1,0 1 1,1 0-1,-1 1 1,0 0 0,1 1-1,0 0 1,0 0 0,0 1-1,-10 9 1,-8 7 57,0 1 1,-42 50-1,60-62-26,0 1 0,1 0 0,0 1 0,1 0 0,1 0 0,0 1 0,1 0 0,0 0 0,-7 29 0,11-34-25,1 0 0,0-1 0,0 1 0,1 0 0,0 0-1,0 0 1,1 0 0,1-1 0,-1 1 0,1 0 0,1-1 0,-1 1 0,1-1-1,1 0 1,0 0 0,0 0 0,0 0 0,10 11 0,0-3-10,0-1-1,2-1 1,-1 0 0,2-1 0,0 0 0,1-2-1,0 0 1,0-1 0,25 10 0,17 3 20,101 25 1,-155-47 1388,-13-4-1386,-14-5-34,0 0 0,0 2 0,-1 0 0,1 1 0,-1 1 0,0 2 0,-43-1 0,-10 5 7,-77 13 1,137-14-3,1 1 1,-1 0-1,1 2 0,0 0 1,-21 8-1,31-10-4,1-1 0,0 1 1,0 0-1,1 0 0,-1 1 0,0-1 0,1 0 1,-1 1-1,1 0 0,-3 3 0,0 3 7,0-1 0,0 1-1,1 0 1,1 0 0,-1 0 0,1 0 0,1 1-1,0-1 1,0 1 0,1 0 0,0-1-1,0 1 1,1 0 0,1 0 0,2 18-1,2-5-15,1 0 0,1 0 0,0-1 0,2 0 0,20 36 0,5 5-1581,-13-22-641,-16-31-1093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9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4612,'0'0'4390,"0"8"-3564,0 114 971,8 400 974,-1-340-1955,8 101-220,-3-151-477,10 91-23,-20-213-112,-1-2-108,1 1-119,2 6 57,-3 1-5002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9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86 120 5993,'-9'2'589,"-25"5"181,25-5 43,3 5-14,-16 21-97,21-28-687,1 0 1,-1 1-1,1-1 1,0 0-1,-1 1 1,1-1-1,0 1 1,-1-1-1,1 1 1,0-1 0,0 0-1,0 1 1,-1-1-1,1 1 1,0-1-1,0 1 1,0-1-1,0 1 1,0-1-1,0 1 1,0-1 0,0 1-1,0-1 1,0 1-1,0-1 1,0 1-1,0-1 1,0 1-1,0-1 1,1 1-1,-1-1 1,0 1 0,0-1-1,1 1 1,2 7 42,0 0 0,1 0 1,-1 0-1,1-1 0,1 0 0,0 0 1,0 0-1,0 0 0,1-1 1,7 7-1,2-2-37,0-2 0,0 0-1,1-1 1,0-1 0,1 0 0,0-1 0,0-1-1,0 0 1,0-1 0,1-1 0,0-1 0,-1-1-1,1 0 1,31-3 0,-32-3 6,-1-2-16,-1-1 0,0 0 0,0-1 0,25-21 0,-32 23 28,1-1 1,-1 0-1,-1 0 0,0-1 1,0 0-1,-1 0 1,0 0-1,0-1 1,6-18-1,-4 6 216,-1 0 0,0-1-1,-2 1 1,-1-1 0,1-31 0,-5 49 15,-36 12-192,26-5-74,-1 0 1,0 1-1,1 0 1,-12 5-1,3 0-12,6-3-1,1 1 0,0 0 0,0 1 0,1 0 0,0 1 0,-11 10 0,-16 14-405,21-15-661,-12 18-1058,22-26-1063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49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47 6709,'-7'-1'767,"-21"-1"-58,20 2 165,5 6-325,0-2-493,0 0 0,1 0-1,0 1 1,0-1 0,0 1-1,0-1 1,1 1 0,0-1-1,0 1 1,0 0 0,0-1-1,1 1 1,0 0 0,0 0-1,0-1 1,0 1 0,1 0-1,0 0 1,0-1 0,0 1-1,4 7 1,1 0 17,1-1-1,1 0 1,0 0-1,1-1 1,0 0 0,0 0-1,1-1 1,0-1 0,1 0-1,0 0 1,0-1-1,20 10 1,-4-4-44,1-1 0,0-2-1,0-1 1,48 9 0,-69-17-22,0 0 0,0 0 0,0-1 0,0 0 0,0-1 0,-1 1 0,13-4-1,-9-2 14,-6 2-12,0 1 0,-1-1 0,0 0 0,0 0 0,0 0 0,-1-1 0,1 1 0,-1-1 0,0 1 0,0-1 0,-1 0 1,1 1-1,-1-1 0,0 0 0,-1 0 0,1 0 0,-1 0 0,0 0 0,0 0 0,0 0 0,-2-9 0,-1 3 40,0 0 0,-1 0 0,0 0 0,0 0-1,-1 1 1,-1-1 0,0 2 0,0-1 0,-1 0 0,0 1 0,0 1-1,-1-1 1,-1 1 0,-12-10 0,9 9-21,1 0 0,-2 1 0,1 1 0,-1 0 0,0 0 0,0 1 0,-1 1 0,0 0 0,0 1 0,0 1 0,-17-2 0,-5 3-18,0 1 0,0 2 0,0 2 0,0 1 1,-52 13-1,84-16-215,-1 1 0,1-1 0,0 0 0,-1 1 0,1 0 0,-5 3 0,1 0-432,1-2-2291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9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11221,'0'0'4628,"46"18"-2115,3-31-2621,-12-11-3761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0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11 6657,'-6'-1'1426,"-25"-1"881,26 7-1946,3-3-328,0 0-1,0 1 1,0-1-1,0 1 1,1-1 0,-1 1-1,1 0 1,0 0-1,0 0 1,-1-1 0,2 1-1,-1 0 1,0 0 0,1 0-1,-1 0 1,1 1-1,0-1 1,0 0 0,0 0-1,1 0 1,-1 0-1,1 0 1,-1 0 0,1 0-1,0 0 1,0 0 0,0-1-1,1 1 1,-1 0-1,1-1 1,0 1 0,-1 0-1,1-1 1,4 4-1,6 7 12,2-1-1,0-1 0,0 1 0,1-2 0,0 0 0,22 10 0,0-3 23,69 23 0,-75-30-28,0-2 1,54 7 0,-82-15-26,-1 0-1,1 1 1,0-1 0,-1 0 0,1 0-1,0-1 1,-1 1 0,1-1 0,0 1-1,-1-1 1,4-1 0,2-1 28,-8 3-37,1 0 1,-1 0-1,1 0 0,-1 0 1,1 0-1,-1 0 0,1 0 1,-1 0-1,1-1 1,-1 1-1,1 0 0,-1 0 1,1 0-1,-1-1 0,0 1 1,1 0-1,-1-1 1,0 1-1,1 0 0,-1-1 1,0 1-1,1-1 0,-1 1 1,1-1-1,2-5 8,0 1-1,0 0 1,0-1 0,-1 0-1,0 1 1,0-1 0,0 0-1,-1 0 1,0 0-1,0 0 1,-1 0 0,1-1-1,-1 1 1,0 0 0,-2-7-1,0 2-5,-1-1 0,-1 1 0,0 0 0,-10-20 0,11 26-7,0 0 1,0 1-1,0-1 1,-1 1-1,0 0 1,-4-4-1,0 1 2,-1 0 0,0 1 0,0 0-1,-1 0 1,1 1 0,-1 0 0,0 1 0,-1 0 0,1 1-1,-17-4 1,11 5 0,0 0-1,1 0 0,-1 2 1,0 0-1,0 1 0,0 0 1,-19 5-1,-60 22-793,79-19-831,-25 22-1179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0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86 7261,'-6'-4'426,"-22"-13"1851,33 25-1497,7 6-675,1 0-1,0-1 0,0 0 0,1-1 1,1-1-1,0 0 0,28 15 0,9 1-39,69 26 0,-98-45-58,1-1 0,41 8 0,-53-16 8,13-8 13,-24 9-28,-1 0 0,1-1 0,0 1 0,-1 0 0,1 0 0,-1-1 0,1 1 1,0 0-1,-1-1 0,1 1 0,-1-1 0,1 1 0,-1-1 0,1 1 0,-1-1 0,0 1 0,1-1 1,-1 1-1,1-2 0,4-5 5,0 0 0,0-1 1,0 0-1,-1 1 0,-1-2 0,1 1 1,-1 0-1,-1-1 0,1 1 1,-2-1-1,3-17 0,-4 15 43,0 6-23,1 0 0,-1 0 1,0 0-1,0 0 0,-1-1 1,1 1-1,-1 0 0,0 0 1,-1 0-1,1 0 1,-1 1-1,0-1 0,0 0 1,-1 1-1,1-1 0,-1 1 1,0 0-1,0-1 0,-7-5 1,4 5-22,0 0 1,0 0-1,-1 0 0,0 1 1,0 0-1,0 0 0,0 1 1,-1 0-1,1 0 0,-1 1 1,0 0-1,0 0 0,0 1 1,-13-1-1,-1 3-254,-1 1 1,0 0-1,0 2 0,1 1 0,0 1 0,0 0 1,0 2-1,1 1 0,0 0 0,-28 18 1,40-21-2528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1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204 119 6293,'0'0'518,"-3"5"358,-6 16 31,6-15 329,1-1-1109,-8 17-43,8-11 8,2 14 15,0-25-99,0 1 0,0 0-1,0 0 1,0-1 0,0 1 0,0 0-1,0-1 1,0 1 0,1 0-1,-1-1 1,0 1 0,0 0-1,1-1 1,-1 1 0,0-1 0,1 1-1,0 0 1,4 6 5,1 0 0,-1 0 0,1-1 0,1 1 1,0-1-1,-1-1 0,2 0 0,-1 0 0,1 0 0,-1-1 0,1 0 0,0 0 1,1-1-1,-1 0 0,1 0 0,-1-1 0,1 0 0,0-1 0,12 1 0,-7-1-11,1-1 0,-1 0 1,1-1-1,-1-1 0,1 0 0,-1-1 0,0 0 0,0-1 0,0-1 0,-1 0 0,17-9 0,-19 5-9,-6 3 29,0-1 1,0 1-1,-1-1 1,0 0-1,0 0 1,-1 0-1,0 0 1,0-1-1,0 1 1,-1-1-1,-1 0 1,1 0-1,-1 0 1,0 0-1,-1 0 0,0 0 1,0 0-1,-1 0 1,0 1-1,0-1 1,-1 0-1,-4-13 1,-10-10 273,15 30-279,1 0 0,-1 0 0,1 1 0,-1-1 0,1 0 0,-1 0 0,0 1 0,0-1 0,1 0 1,-1 1-1,0-1 0,0 1 0,0-1 0,1 1 0,-3-1 0,-9-6 10,-1 2 0,0-1 0,-1 1 0,1 1 0,-1 1 0,0 0 0,0 0 0,0 2 0,0-1 0,0 2 0,-1 0 0,1 1-1,-22 3 1,7 2-162,0 2 0,1 0 1,0 2-1,-36 17 0,38-13-1318,0 1 0,-29 21 0,12-2-1776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7293,'0'0'2989,"4"7"-2676,15 23 21,-4-14-102,1-3-198,0-2 0,1 1 1,0-2-1,1-1 0,0 0 0,1-1 0,30 9 0,-28-11-21,1-2-1,0 0 1,0-1-1,1-1 1,-1-1-1,0-2 1,1 0-1,-1-1 1,0-1-1,27-7 1,-35 2-18,-14 8 5,7-6 0,0-1-1,-1 1 1,8-10-1,-10 9 9,0 0-1,0 0 1,-1 0-1,0 0 1,0-1-1,-1 0 1,0 1-1,0-1 1,-1 0-1,1-12 1,-1 10 11,-1-1-1,0 1 1,-1-1 0,0 1 0,-1-1 0,0 1 0,-4-12 0,6 22-10,-1-1 0,1 0 1,0 0-1,0 1 0,-1-1 0,1 0 0,-1 1 0,1-1 1,-1 0-1,1 1 0,-1-1 0,1 1 0,-1-1 0,1 1 0,-1-1 1,0 1-1,1-1 0,-2 0 0,-6-5 27,0 0 0,0 1-1,-1 0 1,0 0 0,0 1 0,-1 0-1,1 1 1,-1 0 0,1 0 0,-1 1-1,0 0 1,0 1 0,0 0 0,0 1-1,0 0 1,0 0 0,-17 3-1,6 3-6,1 0-1,-21 11 0,24-7 0,-27 27-53,33-25-316,2 1 0,0 0 0,0 1 0,-10 23-1,14-23-2455,-2 24-1068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2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83 7013,'0'0'834,"-3"8"-205,1 3-446,0 0 0,0 0 0,1 0-1,1 22 1,0-32-174,0 0 0,1 0-1,-1 0 1,0-1 0,0 1 0,0 0-1,1 0 1,-1-1 0,0 1 0,1 0-1,-1-1 1,1 1 0,-1 0 0,1-1-1,-1 1 1,1-1 0,-1 1 0,1-1-1,-1 1 1,1-1 0,0 1 0,-1-1-1,2 1 1,21 17 31,1 0 0,0-2 0,1-1 0,52 23 0,-52-29 106,0-1-1,1-1 1,0-1-1,0-2 1,0 0-1,1-2 1,-1 0-1,1-2 1,43-6-1,-69 6-126,0 0 0,0 0 1,-1 0-1,1-1 0,0 1 0,0 0 0,-1 0 0,1-1 0,0 1 1,-1 0-1,1-1 0,0 1 0,-1-1 0,1 1 0,-1-1 1,1 1-1,-1-1 0,2 0 0,3-5 30,-1 1 0,1 0 0,-1-1 0,0 0 0,0 0 0,0 0 0,-1-1 0,0 1 0,-1-1 0,1 0 0,-1 1 0,0-1 0,-1 0 0,0 0 0,1-13-1,-3 9 23,-1-1-1,1 1 1,-2 0-1,0 0 0,0 0 1,-1 1-1,0-1 1,-1 1-1,0 0 0,0 0 1,-1 0-1,-1 1 1,-9-11-1,3 9 99,4 5-156,1 2 0,-1 0 0,0 0-1,0 0 1,0 1 0,-1 0 0,1 1 0,-1 0-1,0 1 1,1 0 0,-1 0 0,0 1 0,0 0-1,-10 2 1,9 0-3,0 2-1,0-1 1,1 1 0,-1 1-1,1 0 1,0 0 0,0 1-1,1 0 1,0 1-1,0 0 1,0 0 0,1 1-1,0 0 1,1 1-1,-1-1 1,-7 14 0,11-16-216,0 0 0,1 0 0,0 0 1,0 1-1,0-1 0,1 1 1,0 0-1,0 0 0,1-1 0,-1 1 1,2 0-1,-1 0 0,1 0 0,0 0 1,0 0-1,1 0 0,0 0 0,0 0 1,1 0-1,0 0 0,0 0 1,0-1-1,1 1 0,0-1 0,0 0 1,1 0-1,4 6 0,32 34-3614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2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4800,'-7'0'1589,"-22"0"-76,22 0 2522,17 1-3432,337 34 660,-57-8-589,55 16-247,93 10 18,-301-41-296,-130-11-154,1-2-656,22-2-392,-22 2-448,-5-5-2966,11-21 1994,-11 20 283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3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4684,'0'0'4858,"-1"8"-4082,0 0-678,0-1-1,1 1 0,0 0 1,0-1-1,1 1 0,0 0 0,0-1 1,1 1-1,0-1 0,1 0 1,-1 1-1,1-1 0,1 0 1,-1-1-1,1 1 0,0 0 0,6 6 1,5 3 28,0 0 0,1 0 0,0-2 0,1 0 0,36 22 0,103 44 167,-25-33 732,-124-45 167,-18 5-1178,-163 90-4,120-66-13,5 0-83,40-25-287,0 1-486,-25 20-457,25-21-785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1381 114 6353,'-26'-3'724,"1"1"1,-50 3 0,61 0-533,-1 1 1,1 1 0,-1 0-1,1 0 1,0 2-1,-14 5 1,16 0 100,8-6-244,1 0-1,-1 0 1,1 0-1,0 0 1,0 1-1,1 0 1,-1-1-1,1 1 1,-2 7-1,3-8-19,1-1-1,-1 0 1,1 1-1,0-1 1,0 0-1,0 1 0,1-1 1,-1 0-1,1 1 1,0-1-1,0 0 1,0 0-1,0 1 1,0-1-1,1 0 1,-1 0-1,1 0 0,0-1 1,3 5-1,4 3 17,-1-1 1,1 0-1,0 0 0,1-1 0,0 0 0,1-1 0,15 9 0,83 33 50,-94-44-77,340 103 97,-344-105-111,15 4 214,27 12-1,-48-17-78,-18 1-52,-48 5-52,0-3-1,-79-3 0,-136-22-10,218 13-24,0-2-1,0-3 0,1-2 1,-57-23-1,87 26 2,0-2-1,1 0 1,0-1 0,1-2-1,1-1 1,0 0 0,1-2-1,1-1 1,1 0 0,-19-25-1,19 18 16,1-1 0,1-1 1,1 0-1,-27-63 0,43 85 119,-2 1-44,-11-19-24,11 19-33,10 14 41,15 17 107,-1 2 1,-1 0 0,-1 1-1,-2 1 1,-1 1 0,13 35-1,-24-53-108,0 1-1,0 0 1,-1 0-1,-1 0 1,0 0-1,-1 0 0,0 0 1,-1 1-1,-1-1 1,0 0-1,-1 0 1,0 1-1,-1-1 1,0-1-1,-1 1 1,0 0-1,-1-1 1,-13 23-1,6-18-67,-1 0 0,0-1 0,-1 0 0,-1-1 0,-1-1 1,0 0-1,0-1 0,-1-1 0,-1-1 0,-20 11 0,7-8-684,0 0 1,-1-2-1,0-1 0,-1-2 1,-54 9-1,16-12-1825,4-12-670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4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 7489,'0'0'3243,"11"9"-2297,34 32-143,-1 1 0,54 69 1,-79-87-621,-1 1 0,-1 0 0,-1 2 0,-1 0 0,-2 0-1,-1 2 1,11 36 0,-21-58-138,-1-1 0,0 0 0,0 0-1,-1 1 1,1-1 0,-1 1 0,-1-1-1,1 0 1,-1 1 0,-1-1 0,1 0 0,-1 0-1,0 0 1,-3 8 0,0-5-12,0-1 1,0 0-1,-1 0 0,0 0 1,0-1-1,-1 0 0,0 0 1,-12 9-1,-7 2-28,-1-1 1,-1-1-1,0-2 0,-50 18 1,18-10-934,-124 27 1,140-41-1090,-77 3 1,68-10-1345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5020,'0'0'3934,"-2"7"-2954,-4 10-510,1 1-1,1 0 1,1 0-1,-2 29 1,2 84 548,3-107-816,23 442 2612,34-1-399,9-156-1282,-55-263-1002,-8-37-37,-1 1-51,7 28 10,-6-28 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5064,'0'0'3707,"5"0"-2818,8 1-671,-1 0 1,0 1 0,1 0-1,-1 1 1,0 1 0,-1 0-1,1 0 1,17 10 0,89 59 463,-107-66-628,119 92 349,-100-76-349,-15-7 30,0 4-22,23 39 0,-35-45 14,-3 16 14,0-29-89,0 0 1,0 0 0,0-1 0,0 1 0,0 0 0,0 0 0,0-1 0,0 1 0,-1 0 0,1-1 0,0 1 0,0 0 0,-1-1 0,1 1 0,0 0 0,-1-1-1,1 1 1,-1-1 0,1 1 0,-2 0 0,-5 8 0,-1-1 0,-1-1 0,1 1 1,-1-1-1,0-1 0,-1 0 0,0 0 0,0-1 0,0 0 0,0 0 0,-1-1 0,0-1 0,0 0 0,0 0 0,0-1 0,-17 1 1,12-3 4,1 0 0,0-1 1,0 0-1,0-1 0,0-1 1,1 0-1,-25-9 0,38 12 2,0-1-1,0 1 1,0-1 0,0 1-1,0-1 1,0 1 0,0-1-1,0 0 1,1 1-1,-1-1 1,0 0 0,-1-2-1,-4-2 9,1-2-1,0 1 1,0-1-1,0 1 1,1-2-1,0 1 1,0 0 0,1-1-1,0 1 1,0-1-1,1 0 1,0 0-1,0 0 1,1 0-1,-1-11 1,4 5-4,1 1 1,0 0-1,0-1 1,2 1-1,0 1 1,0-1-1,1 1 0,0-1 1,12-14-1,11-15-260,35-38 0,-61 78 208,1-4-1472,-2-2-1562,5-29-890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9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21 274 12861,'0'0'4525,"-20"-53"-4333,25 0-720,18 8-873,-17 0-659,-12-32-6537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1 468 6873,'0'-9'450,"0"1"1,0 0 0,1-1 0,0 1 0,1 0-1,4-16 1,-1 14-386,1 0 0,1 1 1,-1-1-1,1 1 0,1 1 0,0-1 0,0 1 0,0 0 0,1 1 0,0 0 0,11-6 0,15-8 46,67-29 0,0 8-47,1 5 1,2 3-1,2 6 1,0 4-1,116-10 1,-102 24-24,0 5 0,0 5 0,0 5 0,171 30 0,597 168 126,-740-159-123,-144-43-13,0 2-1,16 8-10,-15-9-13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88 2228,'3'-8'352,"-1"0"-1,-1 0 1,1-1-1,-2 1 1,1 0 0,-1-12 431,0 1 5914,-4 33-2751,1 2-5664,-9 51 1742,3 0 0,0 123 0,17 90 28,-8 95-22,-3-334-3,2-29-39,-1 0 0,2 1 0,0-1 0,0 0-1,1 0 1,3 12 0,-3-17-465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966 1237 4124,'0'0'3505,"0"8"-3187,1 10-179,-1-5-64,0 1 0,0 0 0,-1-1 0,-1 1 0,0-1 0,-5 15 0,-2 2 21,6-23-42,-5 2-21,-4 4-31,-1-1-1,1-1 1,-2 0 0,0-1-1,0 0 1,-1-1 0,0-1-1,-19 8 1,21-11 12,9-3-7,1-1 0,-1 1 0,0-1 0,1 0-1,-1 0 1,0-1 0,0 1 0,-7-1 0,2 2 2,6-1-8,0-1-1,0 1 0,0-1 0,0 0 0,0 0 0,-1 0 0,1 0 0,0 0 0,0-1 0,-5-1 0,-23-3-21,24 4 40,4-7 21,-2 1-27,3 4-7,0 0 0,1 0 0,-1 0 1,1 0-1,0 0 0,0 0 1,0 0-1,0-1 0,0 1 1,0-4-1,-4-23 151,3 23 104,1 1 39,-3-24 176,-4 30-446,1-2-22,4 1-5,0 0-1,0 1 0,0-1 1,0 1-1,0 0 0,0 0 0,-1 0 1,1 0-1,-5 1 0,-37 5-42,38-4 37,5-1 7,0 0-1,0 0 0,-1-1 1,1 1-1,0-1 0,-1 1 0,1-1 1,0 0-1,-1 0 0,1 0 1,0 0-1,-1 0 0,-2-1 1,-26-3-148,26-3 172,-14-17-3,14 18-24,-2 2-91,-4-1 79,2 0 20,0 1-1,-1 0 0,1 1 1,-1 0-1,1 0 0,-1 1 1,0 0-1,-17 0 0,-11 2 8,-5 0-17,1 0-22,10 4-5,26-3 60,1-1-52,-14 0 6,14 0 175,5-2-161,0 1 1,0 0-1,0 0 1,0-1-1,0 1 0,0 0 1,0 0-1,-1 0 1,1-1-1,0 1 0,-1 0 1,1 0-1,-1 0 1,0 0-1,0-2 0,-1 1 33,1-1 0,-1 1 0,1-1 0,0 1 0,0-1 0,0 0 0,-1-5 0,1 1 37,-7-23 341,4 24-336,3 4-50,0-1 0,-1 1 0,1-1 0,0 1 0,1-1 0,-1 1-1,0-1 1,1 1 0,-1-1 0,1-4 0,-26-99 374,24 93-340,2 10-43,0 1 1,0-1 0,-1 1 0,1-1-1,-1 1 1,1-1 0,-1 1 0,0-1-1,0 1 1,0 0 0,-2-3 0,-4-12 24,1 0-1,1 0 1,0-1 0,2 1 0,0-1 0,0 0 0,2 0-1,1-36 1,36-283-54,-23 259-540,4-128-1,-17 147-1963,-9-72-1,3 73-114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5:5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3416,'0'0'3393,"20"40"-2005,-11 2-1128,-3-2-232,-6 5-1228,-6 0-3105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958 465 4056,'0'0'1411,"-6"-1"-67,-25-6 1151,30 13-2357,-1 11-65,1-1 0,1 1 1,1 0-1,0-1 0,6 27 1,26 90 279,-7-35-110,-10-24-145,56 289 150,-64-317-176,-15-40-68,7-6-4,-5 6-6,-1 0-1,0-1 0,-11 8 0,9-8 11,0-1 1,0-1-1,0 1 1,-1-2-1,1 1 1,-1-1-1,0 0 1,0-1-1,1 0 1,-1 0-1,0-1 0,-16-1 1,5-2 0,1 0 0,-1-1 0,1 0 0,-25-11 0,28 5-14,-1-5 18,2-1 0,0-1 0,0 0 0,2-1 0,-13-20 0,18 25-7,-8-15 4,4 2-87,19 29 57,16 10 28,-1 1 0,-1 0 1,0 2-1,-1 0 0,0 2 0,-2 0 1,0 1-1,-1 1 0,-1 0 1,17 28-1,-14-18-21,-19-29 18,1-1 0,-1 0 0,0 1 1,1-1-1,-1 1 0,0-1 1,1 1-1,-1-1 0,0 1 0,0-1 1,0 1-1,1-1 0,-1 1 0,0-1 1,0 1-1,0-1 0,0 1 0,0-1 1,0 1-1,0-1 0,0 1 0,0-1 1,0 1-1,0-1 0,-1 1 1,1-1-1,0 1 0,-1 0 0,-8 29 47,9-29-47,0 0 0,-1-1 1,1 1-1,0-1 1,0 1-1,-1 0 1,1-1-1,0 1 0,-1-1 1,1 1-1,0-1 1,-1 1-1,1-1 0,-1 1 1,1-1-1,-1 1 1,1-1-1,-1 0 0,1 1 1,-1-1-1,0 0 1,1 1-1,-1-1 0,1 0 1,-1 0-1,-1 1 1,-13 5 12,0 0 1,-1-1 0,0-1 0,0 0-1,0-1 1,0-1 0,-1 0-1,1-2 1,0 1 0,-1-2 0,1 0-1,-19-4 1,10-3 220,-37-15 1,47 11-38,7 6-187,1-1 0,0 0 0,1-1 0,-1 1 0,2-1 0,-1-1 0,1 1 0,0-1 0,1 0 0,0 0 1,0 0-1,1 0 0,0-1 0,-2-16 0,5 8-12,0 1 0,2-1 0,0 0 0,1 0 0,0 1 0,2-1-1,0 1 1,1 0 0,1 1 0,0-1 0,14-22 0,-10 22-15,0 0 0,1 0 0,0 1 0,1 1 0,1 0-1,0 1 1,1 1 0,1 0 0,29-18 0,-33 26-37,-12 5 53,2-1-3,0 1 0,0 0-1,0-1 1,-1 1 0,1 0 0,0 0 0,0 0-1,0 0 1,0 0 0,0 1 0,3 0-1,-4 0 5,0-1-1,0 1 1,0 0-1,0 0 1,-1 0-1,1 0 1,0 0-1,-1 0 1,1-1-1,-1 2 1,1-1-1,-1 0 1,1 0-1,-1 0 1,0 0-1,1 0 1,-1 0-1,0 0 1,0 0-1,0 1 1,0-1-1,0 0 1,0 0-1,0 0 1,0 0-1,-1 0 1,1 2-1,-1 1 3,0 1 0,-1 0-1,1-1 1,-1 0 0,-4 9-1,-3 0 0,0 0-1,-1-1 0,0-1 0,-1 1 1,-1-2-1,1 1 0,-1-1 0,-22 12 1,-2 0 20,-75 31 1,78-41 215,-1 0 0,0-2-1,0-2 1,-58 7 0,89-15-156,0 1 0,0-1 0,0 0 0,0 0 1,0 0-1,0 0 0,0 0 0,0-1 0,0 1 0,0-1 0,-5-2 0,0 1 120,-8-4 358,9 0-495,0 1 1,-1-1-1,2 0 1,-1 0-1,1-1 1,0 0-1,0 0 1,1 0-1,0-1 1,0 0-1,1 0 1,0 0-1,0 0 1,-2-12-1,2 1-23,1 0 0,1 0 0,1 0 0,2-22 0,-1 15-28,19-274-45,0 45 1,-15 183-5,0-62-42,-5 118-82,0 0 0,-1 0 0,0 0 0,-1 0 0,-9-25-1,10 35-457,-7 1-135,-25-17-227,33 22 888,1-1-1,-1 0 1,0 1 0,0-1-1,0 1 1,0-1 0,0 1-1,0 0 1,0-1 0,0 1-1,0 0 1,0 0 0,0 0-1,-2-1 1,-25-1-1817,21 2-514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6405,'0'0'3280,"38"-21"-2268,-1 21-1040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2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0 254 1912,'0'0'602,"9"-6"-111,21-15-145,1 3 0,1 0 0,1 2 0,0 2 0,50-15 0,243-38 541,8 28-386,215 14 224,1 38-591,494 72-116,-137-7 36,-675-67 0,432-35 0,-206-44 712,164-14-467,-404 71-269,376 30 0,-195 14 43,705-31 0,-381-35 760,0 59 102,52 84-580,-583-77-302,695 146 34,-690-131 23,172 47 666,-35-10 853,-326-84-1603,-1 0 15,21 5-13,-21-5-33,1 0-30,22 5-76,-22-5-388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3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1253 3844,'0'0'4833,"2"-7"-4700,5-7-123,1 0 0,0 1-1,1-1 1,0 2 0,1-1-1,0 1 1,1 1 0,1 0 0,-1 0-1,23-14 1,3 0-28,1 1 1,66-29-1,-76 40 8,58-17-1,-76 27 14,-1 1 0,1 0 0,-1 0 0,1 1-1,0 1 1,-1 0 0,1 0 0,0 1 0,17 3-1,-25-4 12,1 1-1,-1 0 0,0-1 1,1 1-1,-1 0 0,0 1 1,0-1-1,0 0 0,0 0 1,0 1-1,0-1 0,2 3 1,2 1 22,-6-4-30,1-1-1,-1 0 1,1 0 0,-1 1-1,1-1 1,-1 1 0,1-1 0,-1 0-1,1 1 1,-1-1 0,1 1-1,-1-1 1,0 1 0,1-1 0,-1 1-1,0 0 1,0-1 0,1 1-1,-1-1 1,0 2 0,4 7 46,-2 0 0,1 1 0,-1-1 1,0 1-1,0 13 0,-2-18-24,0-1-1,0 0 1,-1 1-1,0-1 1,1 0 0,-1 0-1,-1 1 1,1-1-1,-1 0 1,1 0-1,-1 0 1,0-1 0,-1 1-1,1 0 1,-1-1-1,-4 6 1,-3 0 37,-1 0 0,0-1 0,-1 0 0,0 0-1,0-1 1,0-1 0,-18 6 0,4-2 268,0-2 1,-47 9-1,70-17-255,-1 0 0,1 0 0,-1 0 0,1 0-1,-1-1 1,1 0 0,-1 1 0,1-1 0,-1 0 0,1-1 0,0 1 0,-6-4 0,5 3-75,4 2 16,-1 0 1,0-1 0,0 1-1,1 0 1,-1-1 0,0 1-1,0-1 1,1 1 0,-1-1-1,1 0 1,-1 1 0,0-1-1,1 0 1,0 1 0,-2-2 0,-7-14 8,1 1 1,0-2 0,1 1 0,1-1 0,0 0 0,1 0 0,1-1-1,1 0 1,0 1 0,1-26 0,0-35 82,9-83 0,-3 116-102,14-153-91,4-107-298,-22 286-29,-1 0-1,-1 1 0,-1 0 1,0-1-1,-2 1 1,-11-33-1,15 50 257,1 0-1,-1 0 0,1 0 0,-1 0 1,1 0-1,-1 0 0,1 0 1,-1 1-1,0-1 0,0 0 1,1 0-1,-1 1 0,0-1 0,-1-1 1,-34-24-2730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1046 1 6373,'0'0'1616,"-9"45"-464,-33 3-208,-33 10-420,-10 3-260,-18 8-68,-6 8-140,-5 5 12,2-5-40,18 5-428,0-8-696,14-10-904,8-11-541,15-16-2639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4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2169 289 2280,'3'8'1125,"6"22"78,-8-29-1129,-1 0-1,0 0 1,1 0-1,-1 0 1,1 0-1,-1 0 0,1 0 1,-1 0-1,1 0 1,0 0-1,-1-1 1,1 1-1,0 0 0,1 1 1,9 7 100,-1-1 0,1 1 1,1-2-1,0 0 0,0 0 1,0-1-1,1-1 0,-1 0 0,21 5 1,-16-7-22,0-1 1,0-1-1,0 0 0,0-2 1,1 0-1,-1 0 1,31-8-1,-35 3 318,12-10-112,-16 6-75,-6 4-238,0 0 0,-1 0 0,0-1 0,0 1 0,0-1 0,1-13 0,-3 20-43,0-1 0,0 1 0,0-1 0,0 1 0,0-1 0,0 0-1,-1 1 1,1-1 0,0 1 0,0-1 0,0 1 0,-1-1 0,1 1 0,0-1 0,0 1-1,-1-1 1,1 1 0,0-1 0,-1 1 0,0-1 0,-6-7 1,-1 1 0,0 0-1,0 0 1,-1 1 0,1 0 0,-1 0-1,-1 1 1,1 0 0,-1 1 0,0 0 0,0 0-1,0 1 1,-18-3 0,-22-2 2,-83-4 1,95 9-3,-249-30 47,242 20-69,13-2-38,22 6-90,6 3 98,-11-21-148,13 23 187,1 3 22,0-1 0,0 1 1,0-1-1,0 0 0,0 1 0,0-1 0,1 0 0,-1 0 0,1 1 0,-1-1 0,1 0 0,0-2 1,-9 9 326,2-2-284,-119 56 594,99-48-580,0-1 0,-1-1 1,-31 5-1,15-6-48,7-6 11,7-10-14,24 6-8,1-5-84,1 3 31,0-2 0,1 1 0,-1 0 1,1-1-1,1 1 0,-1-1 0,1 0 0,0 0 0,0 0 1,1 0-1,0 0 0,0 0 0,0-1 0,1 1 0,0 0 0,1-13 1,12-45-206,-12 58 206,-4 15 75,-4 16 64,-1 0 0,-1-1-1,-1 0 1,-1-1 0,-2 0 0,-22 32-1,17-32-59,-2-1 0,-1-1-1,0-1 1,-2-1-1,0-1 1,-1-1 0,-1 0-1,0-3 1,-1 0-1,-1-1 1,-29 9 0,-25 6 375,68-27-124,-18-4-55,31 3-230,-1 0 0,1 0 0,-1 0 0,1 0 0,0 0 0,-1 0 0,1 0 0,-1 0 0,1 0 0,0 0 0,-1 0 0,1 0 0,-1-1 0,1 1 0,0 0 0,-1 0 0,1 0 0,0-1 0,-1 1 0,1 0 0,0 0 0,-1-1-1,1 1 1,0 0 0,-1-1 0,1 1 0,0 0 0,0-1 0,0 1 0,-1-1 0,-2-5-5,0 1-1,1-1 1,0 0-1,0 0 1,0-1-1,1 1 1,0 0-1,0-1 1,0 1-1,1 0 1,0-1-1,0 1 1,0 0-1,1-1 1,2-8-1,3-6-43,0-1-1,1 1 1,13-25 0,-3 8-9,1 11 25,-14 21 7,-1 12 55,0-1-13,-1 0 0,1 0 0,-1 1 0,0-1 0,0 1 0,-1 0 0,0 0 1,0-1-1,0 1 0,0 11 0,-2-5 46,0 0 0,0 0-1,-1 0 1,-7 21 0,-2-2 130,-1-2 0,-1 1 0,-21 32 1,-2-6 240,-1-2 1,-3-1-1,-69 69 1,-158 123 300,180-170-737,-154 127-1682,234-196-88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09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43 6869,'-29'-42'4488,"15"79"-3596,19 32-156,10 29-140,16 16-200,3 18-176,-5-2-96,17 5-56,-18 3-28,1 0-56,-15-3-1176,-14-8-1908,-23-8-1893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4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8693,'43'0'988,"8"4"-156,1 9-148,5 3-344,0 8-124,-6-3-108,1 3-8,-9 1-128,-1 12-124,-13 3-1304,-58 18-2796,-42-13 283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4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4244,'0'0'5857,"37"29"-5669,12-18-672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5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994 1 6773,'-57'64'1432,"0"15"20,-9 6-224,1 8-296,-7 2-208,-2 6-260,3-3-184,-4 1-100,-5-9-144,9-9 52,-1-3-68,7-12-72,-1-10-620,15-11-656,-1-3-3844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5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9645,'57'-37'640,"15"5"-196,8 3-164,14 3-132,9 7-148,-3 3-592,9 11-1688,-7-3-1441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3260,'0'0'8612,"1"9"-7750,39 187 1394,7 40-424,3 36-394,-31-191-735,40 102-1,-24-83-352,-34-96-339,0 0 0,0-1 1,1 1-1,-1-1 1,1 0-1,-1 1 1,1-1-1,4 4 1,-1 1-1,-1-1 67,-2-1-37,1-1-434,4 8 851,-5 0-8227,4-16 4314,25-12-606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8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18 2216,'0'0'3293,"-8"2"-2189,-2 2-856,0 0 0,1 0 0,0 1 0,0 0 0,0 0 0,0 1 0,1 0 0,0 1 0,0 0 0,-12 14 0,13-11-124,-1 0 1,2 0-1,-1 0 1,1 1-1,1 0 1,0 0-1,1 1 1,0-1-1,0 1 0,-2 18 1,5-23-75,0 0 0,1 0 0,0 0 1,0 0-1,0 0 0,1 0 0,0 0 0,1 0 0,0 0 0,0 0 1,0-1-1,0 1 0,1-1 0,1 0 0,-1 0 0,1 0 1,0 0-1,0 0 0,9 8 0,-2-4 3,0-1-1,1 0 1,1-1-1,-1 0 1,1-1-1,0 0 1,1-1-1,0-1 1,0 0 0,0-1-1,21 3 1,-18-4-3,-1-1 0,1 0 1,1-1-1,-1-1 0,0-1 0,0-1 1,0 0-1,-1-1 0,30-9 1,-34 7-31,-1 0 0,0-1 0,-1-1 0,0 1 0,0-2 0,0 1 0,-1-1 1,0-1-1,0 0 0,-1 0 0,0 0 0,-1-1 0,0-1 0,-1 1 1,0-1-1,0 0 0,4-13 0,-3 6 76,-1-1 0,0 0 0,-1 0 1,-2 0-1,0 0 0,0-1 0,-2 1 0,-1-1 0,-3-35 1,3 54-88,0 1 1,0-1 0,0 0-1,-1 0 1,1 0 0,0 1-1,0-1 1,-1 0 0,1 0-1,0 1 1,-1-1 0,1 0-1,-1 1 1,1-1 0,-2-1-1,0-1-4,0 0-1,-1 0 1,1 0-1,-1 1 0,0-1 1,1 0-1,-1 1 1,-1 0-1,1 0 1,0 0-1,0 0 0,-1 0 1,1 1-1,-1-1 1,0 1-1,1 0 0,-1 0 1,-5 0-1,-7 1-2,0 0 0,1 1-1,-1 1 1,0 1-1,1 0 1,-1 1 0,1 1-1,-28 12 1,-112 65 22,150-79-22,-23 14-230,1 2 1,0 0-1,2 2 1,-45 47-1,64-62-1260,7 1-3759,4 27 1986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8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3680,'0'0'1482,"10"-4"-509,10-3-696,0 1 1,0 0-1,1 2 1,0 1 0,35-2-1,117 9 644,167 27 353,75 5-587,424-36-422,-806-2-263,-27 1-64,-6-4-953,0-18-148,0 23 1107,0-1 1,0 1-1,0-1 1,0 1-1,0-1 0,0 1 1,0-1-1,0 1 1,0-1-1,-1 1 1,1-1-1,0 1 0,0 0 1,-1-1-1,1 1 1,0-1-1,0 1 1,-1 0-1,1-1 0,0 1 1,-1 0-1,1-1 1,-1 1-1,1 0 1,0-1-1,-1 1 0,1 0 1,-1-1-1,-19-13-699,0 1-1,-1 1 1,-1 0-1,0 2 1,-42-15-1,-8 4-280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1756,'0'0'5188,"9"7"-4249,75 54 469,2-4 0,120 59 0,-125-67-834,-70-38-244,10 17 3,-20-28-320,-1 1 0,1-1 1,-1 1-1,1 0 0,-1-1 0,0 1 1,1 0-1,-1 0 0,0-1 0,1 1 1,-1 0-1,0 0 0,0 0 0,0-1 0,0 1 1,1 0-1,-1 0 0,0 0 0,-1 0 1,1 1-1,0 4 14,0 1-1,-1 0 1,0 0-1,0 0 1,-1-1 0,0 1-1,0-1 1,0 1 0,-1-1-1,0 0 1,0 0-1,0 0 1,-7 8 0,-7 6-2,-1-2 1,0 0 0,-1-1 0,-1-1 0,-1-1 0,-30 18-1,-145 63-1541,83-44-2473,68-29 767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09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 0 7609,'0'0'298,"0"7"616,-1 0-774,0 1 0,-1 0 0,0-1-1,0 1 1,-1-1 0,0 1 0,0-1 0,-1 0-1,0 0 1,0-1 0,0 1 0,-1-1-1,0 0 1,0 0 0,-9 7 0,-12 11 23,-1-1 0,-35 22 1,31-24-137,-1-2 0,-1-1 1,0-2-1,-58 19 0,36-19 1,1-2-1,-79 10 0,39-19-27,93-5 2,1 0 0,-1 0 0,1 0 0,-1 0 0,0 0 0,1 0 1,-1-1-1,0 1 0,1 0 0,-1 0 0,1 0 0,-1 0 0,0-1 0,1 1 1,-1 0-1,1-1 0,-1 1 0,1 0 0,-1-1 0,1 1 0,-1-1 0,-24-19 106,15 9 145,8 5-145,-1 0 0,1 0 0,0 0 0,0 0 0,0 0 1,1 0-1,0-1 0,0 1 0,1 0 0,0-10 0,0-8 340,0 18 273,-3 16-624,-4 21-79,2 1 0,0 0 0,3 0 0,1 1 1,1-1-1,6 44 0,41 205-558,-42-257 410,39 189-3673,-23-111 90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0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58 8893,'-6'-18'1513,"6"15"-1154,-1 0 0,0 0 0,0 0 0,0 0-1,0 0 1,-1 0 0,1 1 0,-1-1 0,0 1 0,-1-3 0,1 3 382,2 2-689,0 0 0,0 0 0,0 0 0,1 0-1,-1-1 1,0 1 0,0 0 0,0 0 0,0 0 0,0-1 0,-1 1 0,1 0 0,0 0 0,0 0 0,0 0 0,0-1 0,0 1 0,0 0 0,0 0 0,0 0 0,0 0 0,0 0 0,0-1 0,-1 1 0,1 0 0,0 0 0,0 0-1,0 0 1,0 0 0,0 0 0,0 0 0,-1-1 0,1 1 0,0 0 0,0 0 0,0 0 0,0 0 0,-1 0 0,1 0 0,0 0 0,0 0 0,0 0 0,0 0 0,-1 0 0,1 0 0,0 0 0,0 0 0,0 0 0,0 0-1,-1 0 1,1 0 0,0 0 0,0 1 0,2 25 631,2 1 0,0-1 0,2 0 0,1 0-1,13 31 1,9 35 945,74 337 1256,-49-202-2460,-25-99-339,14 72-94,-42-195-73,2 1-1531,6 19-680,-6-19-619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0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1220 236 8421,'0'0'4422,"-3"7"-4170,-14 34-75,-2-2 0,-2 0 0,-41 58 0,-4 7 126,16-19-37,-57 134 0,96-191-239,1 0 1,1 1-1,2 0 1,0 1-1,2 0 1,2 0-1,1 0 1,1 0-1,3 39 1,3-34 257,1 0 0,2-1 0,1 0 1,18 40-1,-12-28 1044,-13-38-741,-14-3-198,-10 5-330,-2-2 1,1 0-1,-1-1 0,0-2 0,0 0 0,-1-2 0,-31 1 0,15-5 3,0-1 0,0-2 0,0-2 1,0-2-1,1-1 0,0-2 0,1-2 0,-44-21 0,64 24 2,0-1-1,0 0 1,1-2 0,0 0 0,1-1-1,0 0 1,-19-24 0,26 26-23,0-1 0,1-1-1,0 0 1,1 0 0,1-1 0,0 0 0,1 0 0,1 0 0,0-1 0,-4-29 0,6 19-4,2 1 1,0 0 0,2 0-1,1 0 1,1 0-1,1 0 1,1 0-1,2 1 1,15-41-1,1 11-22,2 1-1,2 1 1,38-53-1,170-200-1125,-82 114-4413,-99 120 1204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1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77 2824,'0'0'2669,"-8"-4"-2177,-20-10-15,21 11 30,0 7 16,-2 0-375,5-2-73,0 0 0,0 0 0,0 0 0,1 1 0,-1-1 0,1 1 0,-5 5 0,-21 17 234,16-10 28,2 1-192,1 1 0,-12 27 1,20-28-9,6 61 248,-4-76-373,1 0-1,-1 0 1,0 0-1,0 0 1,0 0-1,1-1 1,-1 1-1,0 0 1,1 0-1,-1-1 1,1 1-1,-1 0 1,1 0-1,-1-1 1,1 1-1,1 1 1,5 8 18,1-1 0,1 0 0,0 0 0,0 0 0,1-1 0,0-1 0,1 1 0,-1-2 0,1 1 0,0-2 0,1 1 0,0-2 0,14 5 0,-11-6-13,-1-1 1,1 0 0,0-1-1,0-1 1,0 0 0,0-2-1,0 1 1,0-2 0,0 1-1,-1-2 1,1 0 0,-1-1-1,0-1 1,0 0 0,21-13-1,-23 7 54,-8 6-57,11-14 59,19-37 0,-30 49-28,0-1-1,-1 0 1,1 0 0,-2 0-1,1 0 1,-2-1-1,1 1 1,0-16-1,-3 12 64,0 0 0,-1 0 0,0 0-1,-1 0 1,-1 0 0,-7-18-1,10 30-98,1 1-1,0-1 1,-1 0-1,1 0 0,-1 0 1,0 1-1,1-1 0,-1 0 1,1 1-1,-1-1 1,0 0-1,0 1 0,1-1 1,-1 1-1,-1-1 0,-10-8 11,0 1-1,-1 1 0,0 0 0,0 1 1,-1 0-1,1 1 0,-1 1 0,-25-5 0,6 7-10,0 2-1,1 2 1,-1 0-1,0 3 1,1 0-1,-57 19 0,86-23-10,1-1-1,-1 1 0,1 0 1,-1 0-1,1 0 0,0 0 1,0 0-1,-1 1 0,1-1 0,0 1 1,0-1-1,-2 3 0,-1 1-18,-6 5-221,-8 15-593,14-19-764,6 1-808,6 28-397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84 4688,'0'0'2180,"-6"3"-1193,-98 63 262,103-66-1237,0 0 1,1 1-1,-1-1 1,1 1 0,-1-1-1,0 1 1,1-1 0,-1 1-1,1-1 1,-1 1-1,1 0 1,-1-1 0,1 1-1,0 0 1,-1-1 0,1 1-1,0 0 1,-1 1 0,-8 24 283,6-12-37,3 14 19,0-27-261,0-1 0,0 1 0,0 0 0,0 0 0,0-1-1,0 1 1,1 0 0,-1-1 0,0 1 0,0 0 0,0 0 0,1-1 0,-1 1 0,0-1 0,1 1 0,-1 0 0,1 0 0,5 7 37,-1-1 1,1 0-1,1 0 1,-1 0-1,1-1 0,0 0 1,1 0-1,-1-1 1,1 0-1,0 0 1,1-1-1,-1 0 1,1 0-1,0-1 1,-1 0-1,11 1 1,-9-2-30,0 0 1,0-1-1,1 0 1,-1 0-1,0-1 1,1-1 0,-1 0-1,0 0 1,0-1-1,0 0 1,0-1-1,0 0 1,0 0 0,14-9-1,-12 5-23,-1 0 0,0-1 0,-1-1 0,19-18-1,-19 17 7,-2 1-3,0 0-1,-1 0 1,0 0 0,-1-1-1,0 0 1,0-1-1,-1 1 1,-1-1-1,1 0 1,-2 0-1,0-1 1,0 1-1,-1-1 1,1-18-1,-7 19 14,4 11-18,-2-3 0,0 0 0,0 0 0,0 0 0,0 0 0,-1 1 0,1-1 0,-1 1 0,-5-4 0,-2 0-3,-1 1-1,0 1 1,0 0 0,-1 0-1,1 1 1,-1 0-1,0 1 1,0 1-1,1 0 1,-1 0-1,-14 2 1,-10 1-129,0 2 0,-48 11 0,78-14-835,-1 2-741,-21 11-571,20-10-240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4896,'31'-7'1208,"-25"6"19,1-2-115,-3 1-979,16-7 350,-1 0 0,1 2 0,1 0 0,-1 1 0,30-4 0,24 6 265,82 7 0,77 16-332,-159-13-345,116 12 119,748 54 160,-539-50-280,-312-14-68,24-1 186,-105-10-130,19-7-51,-19 7-133,-6-4-793,0-23 240,-3 15-139,-11-15-226,11 22-262,-1-1-251,-11-26-280,11 26-183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3348,'0'0'3995,"9"5"-3093,22 10-482,0-2 1,1-1 0,1-1-1,57 11 1,147 15 225,-184-32-414,-24 1-76,-22-5 534,-7 6-324,-1-1-311,-1 0-1,1 1 1,-1-1-1,0 0 1,-1 0-1,1-1 1,-1 1-1,0 0 1,-1-1-1,1 0 1,-1 0-1,0 0 1,-1 0-1,1-1 1,-6 5-1,-17 16 190,-40 27-1,-154 121 78,152-113-364,-66 73 1,80-68-1523,50-60-105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13 5280,'0'0'1743,"-10"-2"-1441,-15-2-127,-36-3 0,46 10-55,-20 8-17,34-11-95,0 1-1,-1-1 1,1 0 0,0 1 0,0-1-1,0 1 1,0 0 0,0-1-1,0 1 1,-1 0 0,2 0-1,-2 1 1,-27 22 182,28-23-174,0 0 0,0 0-1,0 0 1,0-1 0,0 1 0,1 0 0,-1 0-1,0 0 1,1 0 0,-1 0 0,0 1 0,0 1-1,-3 6 51,1 1-1,-1 0 0,2 0 0,0 0 1,-2 16-1,4-25-60,0-1 1,0 1-1,0 0 0,0 0 1,0-1-1,0 1 1,0 0-1,1-1 0,-1 1 1,0 0-1,0-1 1,1 1-1,-1 0 0,0-1 1,1 1-1,-1 0 1,1-1-1,-1 1 0,1-1 1,0 2-1,12 15 13,1-1-1,0 0 1,2 0-1,-1-1 1,26 17-1,14-2 2,-31-18-58,34 22 0,-58-34 39,4 2-1,0 1 0,0 0-1,0 1 1,0-1 0,-1 1 0,5 5-1,-7-7 13,1 1 0,0 0 0,-1 0-1,1-1 1,-1 1 0,0 0 0,0 0-1,0 0 1,-1 1 0,1-1 0,-1 0-1,1 0 1,-1 0 0,0 0-1,-1 7 1,0-5 47,0 0-1,-1 0 0,1-1 1,-1 1-1,0 0 1,-1 0-1,1-1 1,-1 0-1,-3 5 1,-6 5 158,0-1 0,0-1 0,-1 0 0,0-1 0,-17 10 0,-131 79 1358,-16 11-541,153-94-873,2 0 0,0 1 0,1 2 1,-34 40-1,47-44 297,5-4-230,1 0 0,1 0 0,0 1 1,1 20-1,0-32-207,0 0 0,0 0 0,0 0-1,1 0 1,-1 0 0,0-1 0,1 1 0,-1 0 0,0 0 0,1 0 0,0 0 0,-1 0 0,1 0 0,-1-1 0,1 1-1,0 0 1,0-1 0,-1 1 0,1 0 0,0-1 0,0 1 0,1 0 0,23 20 65,0-1 0,2-2 0,0 0 0,1-2 0,0-1 0,40 15 0,-15-14-59,0-2 0,1-3 1,1-2-1,-1-2 1,1-3-1,57-3 1,-39-5-262,0-3 0,-1-4 1,0-2-1,71-24 0,-122 31-355,0-2 0,-1 0 0,21-12 0,-34 16-1313,-6-4-651,4-32-495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5088,'0'0'3620,"6"-1"-2969,22 0-474,0 0 1,-1 2 0,1 1-1,30 7 1,-28-4-167,0-2-1,1 0 1,52-4 0,-71 1-1,-10 1 3,1-1 0,-1 0 0,1-1 0,0 1 0,-1 0 0,1-1 0,-1 1 0,1-1 0,-1 0 1,4-1-1,2-2 149,-2 2-5,0-1 0,0 1 0,1-1 0,-1 2 0,1-1-1,7 0 1,-12-2 301,0 0-359,0 0 1,-1 0-1,1 0 0,-1 0 1,0 0-1,0-1 1,1-6-1,-2 11-98,0-1 0,0 1 1,0 0-1,0-1 0,0 1 0,0 0 0,0 0 0,-1-1 0,1 1 0,0 0 0,0 0 0,0-1 1,0 1-1,0 0 0,0 0 0,-1-1 0,1 1 0,0 0 0,0 0 0,0 0 0,-1-1 1,1 1-1,0 0 0,0 0 0,0 0 0,-1 0 0,1 0 0,0-1 0,0 1 0,-1 0 0,1 0 1,0 0-1,-1 0 0,1 0 0,0 0 0,0 0 0,-1 0 0,1 0 0,0 0 0,-1 0 1,-13-4-3,1 0 1,-2 0 0,1 2-1,0 0 1,0 0 0,-1 1-1,-17 2 1,-6 5-132,0 1 1,-55 18-1,87-23-849,-2 3-765,-20 14-745,21-14-488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4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143 106 5777,'-1'-15'326,"-1"1"231,0 1 3018,7 19-3424,4 1-139,0 0 0,0-1 0,0 0 0,1 0 0,0-1 0,0 0 0,0 0 0,1-2 0,17 5 0,-9-3-6,1-1 0,0-2 0,-1 0 0,1-1 0,21-1 0,-3-5-16,-26 0 17,-10 4-4,0 1 0,0-1 1,0 0-1,0 0 0,0 1 0,1 0 0,-1-1 0,0 1 0,4 0 0,-4-7-17,8-21 56,-10 28-40,0-1 1,0 1-1,1-1 0,-1 1 0,0-1 0,0 1 0,0-1 1,0 1-1,0-1 0,1 1 0,-1-1 0,0 1 0,0-1 1,0 1-1,-1-1 0,1 1 0,0-1 0,0 1 0,0-1 1,0 1-1,0-1 0,0 1 0,-1 0 0,1-1 0,-10-21 20,10 22-20,0-1-1,-1 0 1,1 1-1,0-1 1,-1 0 0,1 1-1,-1-1 1,1 1-1,-1-1 1,1 1-1,-1-1 1,1 1-1,-1-1 1,1 1-1,-1 0 1,0-1-1,1 1 1,-1 0-1,-1-1 1,-13-7 12,-1 1 0,-1 0 1,1 1-1,-1 1 0,0 1 0,-1 0 0,1 1 0,-1 1 1,1 1-1,-20 0 0,-4 5-716,1 2 1,0 1-1,-52 17 1,47-9-1865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5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198 114 6597,'9'0'736,"43"2"663,69-8 1,-119 6-1374,3-1 33,0 1 1,0-1-1,0 0 1,0 0-1,-1 0 1,8-3-1,16-7 118,-19 9-147,-6 2-15,1-1-1,-1 0 1,0 0-1,1 0 1,-1-1-1,0 1 1,0-1-1,0 0 1,3-2-1,17-10 26,-17 11 52,-5-3-62,1-1 7,-1 5 23,0 0 1,0-1 0,-1 1 0,1-1 0,-1 1-1,1-1 1,-1-4 0,-8 4 160,-5-1-169,1 1-1,-1 0 1,1 1-1,-1 0 1,0 1-1,0 1 1,0 0-1,-24 3 1,5 3 14,1 2-1,-1 1 1,2 1 0,-1 2 0,-41 22-1,17-3-346,43-25 1,5-3-205,0 0 0,1 0-1,-1 1 1,1 0 0,-7 6 0,-30 21-2524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52 4720,'0'0'6438,"9"1"-6228,20 1-156,1-1 1,53-6 0,-38-3-43,-30 6-6,27-11 40,-14 3-26,-21 7-20,-16 0 6,-4 0-11,0 0 1,0 1-1,0 0 1,0 1 0,0 1-1,0 0 1,0 1-1,0 0 1,0 1-1,-21 6 1,8-1-19,1 2 0,1 0 0,-1 2 0,-33 20 0,20-12-321,-21 13-3731,16-5 1176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5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124 151 5913,'-3'8'1435,"0"1"-1000,1-7-245,1 1 0,0 0 0,0 0 0,0-1 0,0 1 0,1 0 0,-1 0 0,1 0 0,-1 5 811,9-3-328,20 17-150,-27-22-498,0 1-1,-1 0 1,1-1 0,0 1-1,0-1 1,0 1-1,0-1 1,0 1-1,0-1 1,0 0-1,0 1 1,0-1-1,0 0 1,2 0-1,75 10 361,-63-12-324,13-5-21,-21 5-6,1-5-22,22-23-30,-19 15-10,3-15 20,-11 14 28,-3-17-22,-2 16-24,-8-15 24,8 24 28,-9 3-2,-2-2-17,1 1 0,-1 1-1,0 0 1,-1 1 0,1 1-1,-1 0 1,0 0-1,0 1 1,0 1 0,-15 1-1,-20 8 7,9 7-33,0 6-70,31-16-530,5 3-1118,-20 32-1227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0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11405,'0'0'4312,"37"-19"-4080,-9 6-100,10 5-1152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49 5801,'-39'24'1006,"32"-19"2826,17-6-3675,20-5-110,-1-1 1,0-1-1,0-1 1,37-19-1,-24 11 157,-37 16 70,-11 1-269,-20 4 12,-1 0 0,1 2-1,0 1 1,-27 11 0,-15 12-2819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52 133 3144,'-17'-49'2511,"-1"10"127,5 14-1680,10 19 1311,3 6-2265,1 0 0,-1 0 0,1-1 0,0 2 0,-1-1 0,1 0 0,-1 0 0,1 0 0,-1 0 0,1 0 0,0 0 1,-1 1-1,1-1 0,-1 0 0,1 0 0,-1 1 0,1-1 0,-1 0 0,1 1 0,-1-1 0,1 0 0,0 2 0,-1-1 1,1-1 1,0 1 0,0 0-1,0-1 1,0 1 0,0 0-1,0-1 1,0 1 0,0-1-1,0 1 1,0-1-1,0 0 1,0 1 0,0-1-1,0 0 1,1 0 0,-1 0-1,0 0 1,1 0 0,50 3 48,-44-3-48,-7 0-5,0 0 0,0 0-1,0 0 1,1 0-1,-1 0 1,0 0-1,0 0 1,0 0-1,0-1 1,1 1-1,-1 0 1,0-1 0,0 1-1,0-1 1,0 1-1,0-1 1,0 1-1,0-1 1,1-1-1,-2 2 3,1-1 0,-1 1 0,1-1 0,-1 1 0,1 0 0,0-1 0,-1 1 0,1 0 0,0-1 0,-1 1-1,1 0 1,0 0 0,-1 0 0,1 0 0,0-1 0,0 1 0,-1 0 0,1 0 0,1 1 0,4-4 44,17-9 44,-18 9 51,-10 3-196,-55 4-1889,54-3-149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65 4184,'-28'2'2042,"-48"-3"-1,30 0-708,42 1-677,10 1-521,31 6-78,0-2-1,1-2 1,0-1-1,0-2 1,74-9-1,-107 8 1858,-10-4-1849,-4-2-63,0 0-1,-1 1 1,0 0-1,0 0 1,-1 1 0,0 0-1,0 1 1,0 1-1,0 0 1,0 0-1,-21-2 1,8 1-49,19 4-306,-1-1-539,-19-1-796,19 1-942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7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75 141 2832,'-19'-34'831,"15"28"305,0-2 181,-9-22-193,10 23 936,-1 14-1944,-11 23-36,11-16 24,4 10-36,0-23-67,0 0 0,0-1 0,0 1 0,0 0 0,0-1 0,0 1 0,0 0 0,0-1 0,1 1 1,-1 0-1,0-1 0,0 1 0,1-1 0,-1 1 0,0 0 0,1-1 0,-1 1 0,1-1 0,0 1 1,5 6 3,0 0 0,0 0 0,1-1 0,0 0 0,1-1 0,-1 1 0,1-2 0,0 1 0,0-1 0,0 0 0,1 0 1,0-1-1,-1 0 0,1-1 0,16 2 0,-19-3 17,-1-1 0,0 0 0,1-1 0,-1 1 0,10-3 0,10 0 71,-22-4-85,13-57 87,-15 63-95,-1 1 0,0-1-1,0 0 1,0 1 0,0-1 0,0 1 0,0-1 0,0 1-1,0-1 1,0 0 0,0 1 0,-1-1 0,1 1 0,0-1 0,0 1-1,0-1 1,-1 1 0,1-1 0,0 1 0,-1-2 0,-16-28 4,13 25 1,1-1 0,-1 1 0,0 0 1,-7-6-1,0 3-68,0 0 0,-1 0 1,0 2-1,0-1 1,-1 2-1,1-1 1,-1 2-1,0 0 1,-1 0-1,-13-1 1,24 4-217,1 0 0,-1 1 0,0-1 0,1 1 0,-1 0 0,0 0 0,1 0 0,-1 0 0,-4 1 0,1 0-461,-1-1-1744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8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16 5220,'0'0'1061,"-5"-3"-309,1 0-586,2 2-118,1 0-1,0 1 0,-1-1 0,1 0 0,-1 0 0,1 1 0,-1-1 1,1 1-1,-1-1 0,0 1 0,1 0 0,-1-1 0,1 1 1,-4 0-1,-9-1 193,0 1 0,1 0 1,-1 1-1,-15 3 0,28-4-213,0 1 0,-1-1 0,1 1 0,0-1 0,0 1 1,-1-1-1,1 1 0,0 0 0,0 0 0,0-1 0,0 1 0,0 0 0,0 0 0,0 0 0,0 0 0,0 0 0,0 0 0,0 2 0,-1 0 53,-17 17 259,15-14-291,3-6-43,1 1 1,0-1-1,-1 0 1,1 1-1,0-1 1,0 1-1,-1-1 1,1 0-1,0 1 1,0-1 0,0 1-1,-1-1 1,1 1-1,0-1 1,0 0-1,0 1 1,0-1-1,0 1 1,0-1-1,0 1 1,0-1-1,0 1 1,0 22 76,0-18 417,-5-8-497,-5-2-11,-1-1-1,0 1 1,0 1 0,0 0-1,-17-3 1,-63-8-142,42 7-114,45 8-12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6:19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37 1524,'16'-5'197,"-11"4"12,1-1 1,-1 0-1,0 0 1,10-7-1,8-3 474,-18 8 2567,-10 4-2657,-4 1-479,0-1 0,1 1 0,-1 1 0,0-1 0,1 1 0,0 1 0,-1 0 0,1 0 0,0 0 0,0 1 0,-8 6-1,4-4-45,8-4-29,1 0 1,-1 0-1,1 0 1,0 0-1,0 1 1,0 0-1,0-1 1,-3 5-1,-49 54 379,50-49-230,3-5-125,2-5-40,-1 0 0,0 0 0,1 1 0,-1-1 0,1 0 0,0 0 0,0 1 0,0-1 0,0 0 0,0 0 0,0 1 0,2 3 0,1 19 138,-3-25-157,0 0-1,0 1 1,0-1 0,1 1-1,-1-1 1,0 1 0,0-1-1,0 1 1,0-1 0,0 0 0,1 1-1,-1-1 1,0 1 0,0-1-1,1 0 1,-1 1 0,0-1-1,0 0 1,1 1 0,-1-1-1,0 0 1,1 0 0,-1 1 0,1-1-1,-1 0 1,0 0 0,1 1-1,12 6 35,1 1 0,14 5 0,-27-13-36,-1 0-1,1 0 0,-1 1 0,1-1 1,-1 0-1,1 0 0,-1 0 0,1 0 1,-1 0-1,1 0 0,-1 0 0,1 0 0,-1 0 1,1 0-1,-1-1 0,1 1 0,-1 0 1,1 0-1,-1 0 0,1 0 0,-1-1 1,1 1-1,8-4 3,0 1 1,0-1-1,-1-1 1,0 1-1,1-1 1,-2-1-1,1 0 1,-1 0-1,0 0 1,7-8-1,-8 7 17,0-1-1,-1 1 0,-1 0 0,1-1 0,-1 0 1,0 0-1,-1-1 0,0 1 0,0-1 1,-1 0-1,2-16 0,-7 2 51,-10 3-57,2 14-26,3 3-91,-1 0 1,0 1-1,0 0 0,0 1 0,0 0 0,0 0 1,-1 1-1,1 0 0,0 0 0,0 1 0,0 1 0,0-1 1,0 1-1,0 1 0,0 0 0,1 0 0,-11 6 0,-27 15-2202,-7 5-527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45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1184,'0'0'-192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4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571 224 4880,'-4'-25'1177,"3"21"151,-1 0-38,1 0-988,0 1 0,-1 0 0,1 0 0,-1 0-1,0 0 1,0 0 0,0 0 0,0 1-1,-1-1 1,1 1 0,-1-1 0,1 1 0,-6-3-1,4 2-225,0 1 0,0 0-1,-1 1 1,1-1 0,-1 1-1,1-1 1,-1 1-1,1 1 1,-9-1 0,6 1-98,-1 0 1,0 0 0,1 1-1,-1 1 1,1-1-1,-1 1 1,1 0 0,0 1-1,0 0 1,0 0-1,0 0 1,0 1 0,-8 7-1,-19 17 87,1 2 0,1 2 0,2 0 0,2 2 0,0 2-1,-25 43 1,46-65-40,0-1-1,1 1 0,0 0 0,1 0 1,0 1-1,1 0 0,-3 26 0,6-33-9,0 0 0,1 1-1,0-1 1,0 0-1,1 0 1,0 0 0,1 0-1,-1 0 1,2-1-1,-1 1 1,1 0-1,0-1 1,0 0 0,1 1-1,0-1 1,7 8-1,-4-7 3,1 0-1,1-1 0,-1 0 1,1 0-1,1-1 0,-1 0 1,1-1-1,0 0 0,0 0 1,0-1-1,1-1 0,0 0 0,15 3 1,-3-2 20,0-1 0,0-1 1,1-1-1,-1-1 0,35-5 0,-36 2 7,0-2 0,0 0 0,-1-2 0,0 0 0,0-2 0,0 0-1,-1-1 1,-1-1 0,0 0 0,-1-2 0,19-15 0,-24 16-40,-1 1 1,1-2 0,-2 0-1,0 0 1,-1-1 0,0 0-1,-1-1 1,0 0 0,-1-1-1,-1 1 1,-1-1-1,0-1 1,-1 1 0,5-31-1,-7 23-6,-2 0 0,0 0-1,-1 0 1,-2 0-1,0 0 1,-2 0-1,0 0 1,-13-37-1,13 50-1,0 0 0,0 0 0,-2 1 0,1-1 0,-1 1 0,-1 0-1,0 0 1,0 1 0,-1 0 0,0 1 0,0-1 0,-1 2 0,0-1 0,-1 1-1,0 0 1,0 1 0,0 0 0,-1 1 0,-18-7 0,15 9 1,1 1 0,-1 0 0,0 0 0,0 2 1,0 0-1,0 0 0,0 1 0,1 1 0,-1 0 0,0 1 0,-20 7 1,0 2 1,0 2 1,1 1 0,-38 22-1,19-5 16,-83 66 0,111-75-12,0 3-30,-5 4 17,27-28-3,0-1 1,0 1-1,0 0 0,1 0 1,-1 0-1,0 0 1,1 1-1,0-1 1,-1 0-1,1 0 1,0 1-1,-1 3 0,-1 1-85,0 0-540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4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6973,'0'0'4192,"-3"9"-3341,-12 28-99,2 0-1,-13 58 1,15-35-256,-21 149 1279,16-46-989,-3 65-359,17-197-399,-3 68 43,11 124-1,6-43-646,-11-177 329,-1 1 1,0-1 0,1 0 0,-1 0 0,1 1 0,0-1-1,3 5 1,-4-7-47,1 0-1,-1 1 0,0-1 0,1 0 1,-1 0-1,0 1 0,0-1 0,1 0 0,-1 0 1,0 1-1,0-1 0,-1 0 0,1 2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43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552 253 3464,'-12'0'290,"0"0"-1,0 0 0,0 1 1,0 1-1,0 0 0,0 0 1,1 1-1,-1 1 0,1 0 1,0 1-1,0 0 1,0 0-1,1 1 0,-13 10 1,1 0 76,1 1 1,1 0-1,1 2 1,0 1 0,-21 29-1,29-35-229,1 1 0,0 1 1,1 0-1,1 0 0,0 1 0,2 0 0,0 0 0,-8 34 0,13-43-92,0 0-1,0 0 1,1 0-1,0 0 1,0-1-1,1 1 1,0 0-1,0 0 1,1 0-1,0-1 1,0 1-1,1-1 1,0 1-1,0-1 1,1 0-1,0 0 1,0-1-1,0 1 1,1-1-1,0 0 1,0 0-1,1 0 1,6 5-1,3-1 23,1 1-1,-1-2 0,2 0 0,-1-1 0,1 0 0,0-2 0,1 0 0,-1-1 0,1 0 0,24 2 0,-18-4-44,0-1 0,0-2-1,0 0 1,0-1 0,0-1 0,-1-2-1,38-9 1,-45 8-17,-1 0 1,0-1-1,-1 0 0,0-1 1,0-1-1,0 0 0,-1-1 0,0 0 1,-1-1-1,0 0 0,0-1 0,-1-1 1,-1 0-1,0 0 0,0-1 0,-1 0 1,-1-1-1,9-18 0,-6 1-10,-2 1-1,0-1 1,-2-1-1,-2 1 1,-1-1-1,-1 0 1,-1-1-1,-2 1 1,-2 0-1,-10-63 1,8 77 1,0 0-1,-1 1 1,-1-1 0,-1 1 0,-1 0 0,-18-31 0,20 40 2,1 0 0,-1 0 0,-1 1 0,1 0 0,-1 0-1,0 0 1,-1 1 0,0 0 0,0 0 0,0 1 0,-1 1-1,1-1 1,-1 1 0,-18-6 0,11 7 2,0 1 1,0 0 0,0 1-1,0 1 1,0 1-1,-1 0 1,1 1 0,1 0-1,-1 1 1,-24 9-1,-5 4 5,-1 2-1,-51 29 0,-61 44 30,135-75-35,1 0 1,1 1-1,1 1 0,-32 36 0,46-47-36,0 1 0,1-1 0,0 1 0,1 0 0,-1 0 0,2 1-1,-1-1 1,-3 15 0,6-22-11,1 0-1,0 0 0,0-1 1,0 1-1,0 0 0,0 0 1,0 0-1,0 0 0,0-1 1,0 1-1,0 0 1,0 0-1,1 0 0,-1-1 1,0 1-1,1 0 0,-1 0 1,1 1-1,2 5-431,1 1 0,0-1 0,7 11 0,-5-11-114,0-1 1,0 0-1,1-1 0,8 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1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916 699 9517,'0'0'2315,"1"7"-1777,0 2-436,0-1-1,0 1 1,-1 0-1,0 0 1,-1 0-1,0 0 0,0-1 1,-1 1-1,-6 16 1,2-8-59,-2-1 0,0 0 0,-1 0 0,-1 0 0,-16 20 0,-7-4-3,2-5-8,25-21-14,0-6-8,6 0-10,-2 1 0,0-1 1,0 0-1,1 0 0,-1 0 0,0 0 0,0 0 0,0 0 0,0 0 1,0-1-1,1 1 0,-1-1 0,-3-1 0,3 1 0,0-1 0,1 0 0,-1 1 0,1-1-1,-1 0 1,1 0 0,0 0 0,0 0 0,0-1-1,0 1 1,0 0 0,0 0 0,1-1 0,-1 1-1,0-5 1,-2-39-17,5 7 8,2-1 0,12-55-1,-8 56 14,-6 9 1,-2 24 707,-8 15-282,-141 147 313,20-20-593,92-97-106,12-16-32,19-18-2,2-11-42,1-1 28,-1 0 0,1 0 0,0-1 0,1 0 0,-1 1 0,2-1 0,-1 0 0,1 0 0,0 0 0,1 0 0,0 0 0,1-14 0,4-10-27,16-61 1,-2 10 7,-18 77-7,3 39 61,-3-28-29,0 1 1,0-1-1,-1 1 0,0 0 1,0-1-1,-1 8 0,-3 8 5,-1 0 0,0 0 0,-2 0 0,-1-1 1,0 0-1,-2-1 0,-21 34 0,23-41-1,0 0 0,-2 0 0,1-1 0,-1 0 0,-1-1 0,0 0-1,0 0 1,-1-1 0,-1-1 0,1 0 0,-1-1 0,-17 7 0,17-10 2,0-1 0,-1 0 0,-16 1 0,26-3-5,3-1 1,1 0-1,-1 0 0,0 0 0,1 0 0,-1 0 0,0 0 0,1 0 1,-1 0-1,1 0 0,-1 0 0,0 0 0,1-1 0,-1 1 0,1 0 0,-1 0 1,0-1-1,1 1 0,-1 0 0,1-1 0,-1 1 0,1 0 0,-1-1 0,-6-3 27,2-1 0,-1 1 0,0-1 0,1 0 0,0 0 0,0 0 0,1-1 0,-1 0-1,1 0 1,-6-13 0,2-1-1,2-1 0,1 0-1,0 0 1,2 0 0,0-1-1,1 0 1,1 1 0,3-29-1,4-7 7,24-107 0,0 56-21,4 2 0,88-186 0,-105 248 384,-6 14-1526,-1 9-3408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43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9721,'0'0'3145,"3"11"-2341,10 38-322,-2 0 0,-2 0-1,3 65 1,-6 166 107,-4-102-374,21 81-257,-18-221-184,-1-5-1448,14 58 0,-15-83-1013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45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283 282 4508,'-7'2'1205,"-22"7"-283,1 2 1,-38 20 0,50-18-555,-4 7-210,-44 47 216,58-59-322,0 0-1,0-1 1,1 2 0,0-1-1,1 0 1,0 1 0,-6 17-1,4 9 159,6-34-201,-1-1 0,1 1 0,0 0 1,0 0-1,0 0 0,0 0 1,0-1-1,1 1 0,-1 0 1,0 0-1,0 0 0,0-1 0,1 1 1,-1 0-1,0 0 0,1 0 1,-1-1-1,2 2 0,3 8 23,0-1 1,1 1-1,1-1 0,0-1 0,0 1 0,0-1 1,1 0-1,1-1 0,-1 0 0,1 0 0,0-1 0,0 0 1,1-1-1,10 5 0,9 0-12,1-1 0,-1-1 0,1-1 0,1-2 0,-1-1 0,1-2 0,0-1 0,-1-1 0,1-1 0,0-2 0,-1-1 0,0-2 0,40-12 0,-56 13 4,0 0-1,0 0 1,0-2 0,-1 0-1,0 0 1,0-1-1,-1-1 1,0 0 0,-1-1-1,0 0 1,0 0 0,-1-1-1,0-1 1,-1 0-1,0 0 1,-1-1 0,8-17-1,-7 6 52,0 0 0,-2 0 0,0-1 0,-2 0 0,-1 0 0,-1 0 0,-1-1 0,-1 1 0,-2-1 0,0 1 0,-6-34 0,4 46-38,0 0 1,-1 1 0,-1-1 0,1 1-1,-2 0 1,0 1 0,-8-13-1,10 18-31,0 0-1,-1 0 0,1 1 0,-1 0 0,-1 0 0,1 0 0,0 1 1,-1-1-1,0 1 0,0 1 0,-1-1 0,1 1 0,0 0 0,-11-3 0,5 4-3,0 0 0,-1 1 0,0 0 0,1 1 0,-1 0 0,1 1 0,-1 1 0,-22 5 0,4 1 5,1 1 0,-39 19-1,43-16 10,1 2 0,0 1 0,-43 33 0,52-34-204,1-1 0,0 2 0,0 0 0,2 1 0,-21 31 0,33-47 125,1 1 0,0 0-1,-1-1 1,1 1 0,0 0-1,-1-1 1,1 1-1,0 0 1,0-1 0,-1 1-1,1 0 1,0 0-1,0-1 1,0 1 0,0 0-1,0 1 1,0 27-1493,0-29 1460,0 1-1,0 0 1,0-1 0,0 1 0,0 0-1,0-1 1,1 1 0,-1 0 0,0-1-1,0 1 1,0 0 0,1-1 0,-1 1-1,0-1 1,1 1 0,-1-1 0,0 1-1,1 0 1,-1-1 0,1 1 0,0 0-1,28 34-2304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4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349 431 6673,'0'0'2631,"-7"5"-2259,-24 11-65,16-4 59,-1 5-250,1 0 0,1 1 1,1 1-1,0 0 0,-15 33 0,14-14 18,14-37-124,-1 1 0,1-1 0,0 0 1,0 1-1,-1-1 0,1 0 0,0 0 1,0 1-1,0-1 0,0 0 1,1 1-1,-1 1 0,4 20 100,1 0 0,10 29 0,-14-51-96,-1 1-1,1-1 1,0 1 0,0-1-1,0 1 1,0-1 0,0 0-1,0 0 1,0 1 0,0-1-1,2 2 1,14 12 40,0-1-1,0-1 1,34 21-1,-38-27-35,1 0-1,0-1 1,0 0-1,0-2 1,1 1 0,-1-2-1,26 4 1,-21-5 15,0-2 1,0 0-1,0-1 1,-1 0-1,1-2 0,23-5 1,-31 4-11,1 0 0,-1 0 1,0-1-1,0 0 0,0-1 1,-1 0-1,0-1 1,0 0-1,-1-1 0,17-16 0,-11 5-21,-1 1 0,0-2 0,-2 0 0,0 0 0,-1-1 0,-1-1 0,13-42 0,-11 21-2,-2 0-1,-2 0 0,3-58 0,-8 75-3,-3 0 0,0-1-1,-1 1 1,-2 0 0,-10-47-1,10 64 4,1 0 0,-1 0-1,-1 0 1,0 1 0,0-1-1,-1 1 1,0 0 0,0 0-1,-1 0 1,0 1 0,0 0-1,-1 0 1,0 1 0,0 0-1,-1 0 1,1 0 0,-1 1-1,-1 0 1,-11-5-1,4 5 2,1 1-1,-1 0 0,0 1 0,0 1 1,0 0-1,0 2 0,0-1 0,0 2 0,0 0 1,0 1-1,0 1 0,-28 8 0,3 2 2,0 1-1,2 3 0,-62 33 1,60-26-142,0 2-1,-39 33 1,65-47-334,1 1 0,0 0 0,1 1-1,1 0 1,0 1 0,1 0 0,0 1 0,-8 19-1,2 11-2247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0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1612,'0'0'6099,"8"4"-5505,3 2-492,0-1 0,1 0 0,0 0 0,0-2 0,0 1 0,0-2 0,1 0 0,18 2 0,115-5 581,-83-2-476,613 11 1148,-256 0-1083,1674 35-64,-1151-7-146,-719-28-63,256 16-103,-392-18 118,0-3 0,-1-5 1,167-24-1,-145 9-48,210-4 0,-289 18 42,-25 3 74,-13-4-94,-83-27-10,-111-24 0,-67-22-21,231 64 59,-30-9-17,61 20 5,9 7-55,4 16 68,-6-20-17,0 0 0,0 0 0,1 0 0,-1-1 0,0 1 0,1 0 0,-1-1 0,1 1 0,-1 0 0,1-1 0,-1 1 0,1-1 0,0 1 0,-1-1 0,1 1 0,0-1 0,-1 1 0,1-1 0,0 1 0,1-1 0,43 29 75,1-3 0,2-1 0,0-3 0,2-2-1,55 15 1,7-8-5,156 19 0,-218-41 501,-173 4-552,-101 12-8,178-15-15,1 3 1,-82 26-1,76-17 8,-164 63 11,166-56-2,-5 3 3,11-1-12,34-22-22,3 0 20,-19 17 2,19-17 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5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4072,'0'0'1272,"0"29"241,0 3-297,-9 5-200,9 13-172,0 3-152,0 3-184,0 2-208,0 3-64,9-8-96,-1 0-68,-2-8-92,-6-5 48,14-3-56,-14 0-5660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5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 1932,'0'0'531,"6"1"74,17 4 24,-17-3 3666,-37 7-4264,1 1 0,0 2 0,-33 18-1,51-19-56,3 0 34,-6 9 33,-22 37 0,32-50-26,1 1 1,1 0-1,-1 1 1,2-1-1,-1 1 1,1-1-1,0 1 1,1 0 0,-1 12-1,2-1 42,-1-15-44,0 1 1,1-1-1,0 0 0,1 0 0,-1 0 1,1 1-1,0-1 0,0 0 0,0 0 1,1 0-1,0 0 0,0 0 1,0 0-1,0-1 0,5 6 0,1 2-7,1-1-1,0 0 1,1-1-1,1 0 1,-1 0-1,1-1 0,19 12 1,-18-14-295,0-1 1,0 0-1,0-1 1,0 0-1,1-1 1,0 0-1,16 2 1,1-7-2303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6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 2116,'0'0'264,"-7"2"49,-10 3-155,4-3-44,1 2-1,0-1 1,0 2 0,0-1 0,1 2 0,0-1 0,-11 9 0,-3 5-26,19-14-44,3 1-7,-2 0-28,4-4-5,-1 0 1,1-1 0,-1 2-1,1-1 1,0 0-1,0 0 1,0 0 0,0 0-1,1 1 1,-1-1-1,0 0 1,0 5 0,-4 19 58,5-25-62,-1-1-1,1 1 1,0-1-1,0 0 1,0 1 0,0-1-1,0 1 1,0-1-1,0 1 1,0-1 0,0 1-1,0-1 1,0 0-1,0 1 1,0-1 0,0 1-1,0-1 1,1 1-1,-1-1 1,0 0 0,0 1-1,0-1 1,1 1-1,-1-1 1,0 0 0,0 1-1,1-1 1,14 22 57,-4-12-1,14 4-36,1-2 0,0 0 1,0-2-1,53 13 0,-74-22 1379,-8 5-1198,-10 19-24,12-24-162,1 0 0,-1 0 0,1 0 0,-1 0 0,0 0 0,0 0 1,1-1-1,-1 1 0,0 0 0,0 0 0,0-1 0,0 1 0,-1 0 1,-39 29 102,2 1-105,10-5 18,21-15-5,-1 14 31,8-25-52,1 1-1,0-1 0,0 0 0,0 1 1,0-1-1,-1 0 0,1 1 0,0-1 1,0 0-1,0 1 0,0-1 0,0 0 1,0 1-1,0-1 0,0 0 0,0 1 1,0-1-1,0 0 0,0 1 0,0-1 1,0 0-1,0 1 0,1-1 0,-1 0 1,0 1-1,0-1 0,0 0 0,0 1 1,1-1-1,-1 0 0,0 0 0,1 1 1,4 5 21,0 0 0,0-1 0,1 0 0,0 0 1,0 0-1,0-1 0,0 0 0,1 0 0,0-1 0,0 1 1,0-1-1,0-1 0,0 0 0,1 0 0,-1 0 1,1-1-1,7 1 0,13 1-21,0-2-1,1-1 1,39-5 0,-17-2-13,95-24 0,-144 31-67,0-1-1,1 1 0,-1-1 1,0 0-1,0 0 0,0 0 1,1 0-1,-1 0 0,0 0 1,2-3-1,1 1-352,0 0-1414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7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1 490 2492,'6'4'785,"0"0"-498,-4-2-159,0-1 1,0 1-1,0-1 0,0 1 1,0-1-1,0 0 1,0 0-1,1 0 1,-1-1-1,0 1 1,1 0-1,2 0 1,0 1 203,-3-1-213,0 0 0,0-1 0,0 1 1,0-1-1,0 1 0,-1-1 0,1 1 1,0-1-1,0 0 0,0 0 1,0 0-1,0 0 0,4-1 0,3 0 46,0 0 0,-1-1 0,1 1 0,0-2 1,-1 1-1,1-1 0,-1-1 0,0 1 0,0-1 0,0-1 0,0 0 0,-1 0 0,0 0 0,0-1 0,0 0 0,10-12 0,14-29-39,-3-1-1,-1-1 1,31-83 0,-1-1-191,-57 131 67,1 0 0,0 0 0,-1 0 0,1 0 0,0 0 0,0 0 0,0 0 1,0 1-1,0-1 0,0 0 0,1 0 0,2-2 0,0 0 4,-1-1 4,-1 6-53,-1-1 45,1 1-1,-1-1 1,1 1 0,-1 0-1,1-1 1,-1 1-1,0 0 1,0 0 0,1 0-1,-1 0 1,0 0 0,1 2-1,1 0 12,4 5 8,0 0-1,-1 0 1,0 1 0,0 0-1,-1 0 1,-1 1 0,7 16 0,9 18 8,3-1-226,2 5-301,1-1 1,3-2-1,62 77 1,-60-87-1971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3224,'0'0'1660,"9"50"-591,-3 3-313,8 3-380,-5 2-112,5-2-56,-6-3-76,12 0-120,-11-3 96,5-10-120,1-3 24,-1 0 44,9 0-3833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4288,'0'0'2854,"0"7"-2615,0 0-218,0 1 0,1-1 1,0 1-1,1-1 1,-1 1-1,1-1 0,1 0 1,0 0-1,0 0 0,0 0 1,1 0-1,-1 0 0,2-1 1,-1 0-1,1 0 1,0 0-1,0-1 0,1 1 1,6 4-1,2 0-6,0-1 0,1-1 1,0 0-1,1-1 0,29 10 0,-36-14-17,0-1 1,0 0-1,0 0 0,1-1 0,-1 0 0,1-1 1,-1 0-1,1 0 0,-1-1 0,1 0 1,-1-1-1,11-3 0,17-14 19,-29 14-23,0-1 0,-1 0 0,9-9 0,-12 10 7,0 0 0,-1 0 1,1 0-1,-1 0 0,3-7 1,7-19 0,-11 25 334,-13 8-291,1 0 0,0 1 0,0 1-1,0-1 1,0 2 0,0-1-1,1 1 1,-1 1 0,2 0 0,-1 0-1,0 0 1,1 1 0,1 1-1,-1-1 1,-9 13 0,-8 14-227,2 0 1,-32 61-1,38-63-241,-18 26-1603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1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2862 67 7813,'0'0'1413,"-7"0"-201,-21 0-310,12 4-237,-4 6-427,1 2-1,1 0 1,0 1 0,1 1-1,0 0 1,1 2 0,1 0-1,-25 33 1,34-41-184,-90 136 553,84-124-568,2 0-1,0 1 1,2 0-1,0 0 1,-7 36-1,13-44-22,1-1 0,0 1 0,1 0 0,1 0 0,0 0 0,0-1 1,1 1-1,1 0 0,0-1 0,7 18 0,5 6 0,38 66 0,-43-85-32,-6-11 17,-1 0-1,1 0 1,0 0-1,8 9 1,-4-6-4,-7-8 3,0 0 1,0 1-1,0-1 1,0 0-1,-1 0 1,1 1-1,0-1 1,-1 0-1,1 1 1,-1-1-1,1 2 1,7 39 5,-8-39-4,0-1-1,0 0 0,0 1 0,0-1 0,0 0 0,-1 0 0,1 1 1,-1-1-1,0 0 0,1 0 0,-1 1 0,0-1 0,0 0 0,-1 0 1,1 0-1,0 0 0,-3 3 0,-5 2 1,0 1-1,0-1 1,0-1-1,-1 0 1,0 0 0,0-1-1,-1 0 1,1-1-1,-1 0 1,0-1-1,0 0 1,0-1 0,-16 2-1,15-2-1,0-1-1,0-1 1,0 0-1,0 0 1,0-1-1,0 0 0,0-1 1,0-1-1,1 0 1,-1 0-1,1-2 1,0 1-1,-16-9 1,16 5-2,1-1 0,0 0-1,0 0 1,1-1 0,0-1 0,1 1 0,0-1 0,-8-16 0,-3-8-21,-22-55 1,25 39 13,1 0 0,3 0 0,-5-57-1,5 35 33,11 67 15,-7 12 104,-19 16 277,1 1-1,-29 33 0,-45 41 570,53-62-688,-1-1-1,-2-3 1,-90 43 0,44-32 352,-120 34-1,142-54-264,0-4 1,-2-2-1,-137 8 0,168-22-144,-1-2 0,1-2 0,0-3 0,0-1 0,1-2-1,0-2 1,-78-29 0,98 29-185,0-2-1,1-1 1,0-1 0,1-1-1,1-1 1,0 0-1,1-2 1,1-1-1,0 0 1,2-1 0,-24-34-1,31 39-57,0-1-1,2 0 1,-1 0-1,2-1 0,0 0 1,1 0-1,1 0 1,1-1-1,0 0 0,1 0 1,1 0-1,1 0 1,0-1-1,2 1 1,0 0-1,1 0 0,6-30 1,2 15-706,2 0 0,24-47 0,-14 39-1634,1 2 0,3 0 0,34-39 0,-4 12-2278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9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 1 3844,'0'0'1982,"-4"8"-1285,-6 14-374,2 1 0,0 1 0,-7 34 0,12-45-241,-1 1 0,-1-1-1,0 0 1,0 0-1,-14 23 1,8-16-50,4-8-17,-1 0-1,-1-1 1,0 1 0,-1-2 0,0 1 0,0-1 0,-1-1 0,0 0-1,-1-1 1,-16 10 0,20-14-15,0 1-1,0-1 1,0 0 0,-1-1-1,-16 5 1,20-7-4,0 0 0,0-1 0,0 1 0,0-1-1,0 0 1,0 0 0,-1-1 0,1 0 0,0 0 0,1 0 0,-1 0 0,0-1 0,0 1 0,-8-6 0,-13-10 0,1-1 1,1-1-1,-42-44 1,56 53 10,0 0 1,-1 0 0,-12-8-1,5 4 5,18 13-12,-1 1-1,0-1 1,1 1-1,-1-1 1,0 1-1,0 0 1,1-1-1,-1 1 0,0 0 1,0-1-1,1 1 1,-1 0-1,0 0 1,0 0-1,0 0 1,0 0-1,0 0 0,-7-1-3,3-1 4,-1 1-1,1 1 0,-1-1 1,1 1-1,-1 0 1,1 0-1,-1 1 1,0-1-1,1 1 1,0 1-1,-1-1 1,-6 3-1,-1 3 25,1 1-1,1 0 1,-1 0 0,2 1-1,-1 1 1,1-1-1,0 2 1,1-1 0,0 2-1,1-1 1,-12 21 0,13-19 36,1 0 1,0 0 0,0 1 0,2 0-1,-1-1 1,2 2 0,0-1 0,1 0 0,0 1-1,1-1 1,1 22 0,0-30-34,1 0 1,0 1 0,0-1-1,1 0 1,0 0-1,0 0 1,0 0 0,1 0-1,0 0 1,0-1-1,0 1 1,0-1 0,1 0-1,0 0 1,1 0 0,-1-1-1,1 1 1,-1-1-1,1 0 1,1-1 0,-1 1-1,0-1 1,1 0-1,0 0 1,-1 0 0,1-1-1,0 0 1,1 0-1,7 1 1,13 2-4,1-2 0,0 0-1,0-2 1,0-1 0,0-1 0,35-6 0,-14-2-90,-1-2 0,78-28 0,-26-3-1238,-88 35 680,0 1 0,0-2 0,0 0 0,-1 0 0,10-11 0,-16 14-1350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49:5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0 2212,'0'0'915,"7"1"-550,24 3 697,-27 5-615,5 9-244,-1 0 0,-1 1 0,0 0-1,-2 0 1,5 24 0,-8-30-137,-2-9-50,1 0 1,-1 0-1,0 0 0,0-1 1,0 1-1,-1 0 1,1 0-1,-2 6 0,1-2-2,1-5-6,0 0 1,0 0 0,-1 0-1,1 0 1,-1 0-1,0 0 1,0 0 0,0 0-1,0-1 1,0 1-1,-2 3 1,-13 27 50,13-25-15,-5-4-60,-25 12 45,15-11-52,-30-2 57,35-5-31,0-1 0,0 0 0,0-1-1,-12-5 1,13 5 7,-3-5-37,-18-13-16,25 16 47,2 2-32,-19-14 11,19 13 56,0 1-36,-1 2 123,-6-4-231,2-3 3251,10 15-3043,0 6 68,0 0 0,1 0 1,1 0-1,2 21 1,15 55 260,-7-39-335,24 96 55,-5-25-97,-9-28-205,-20-85-562,-1-1-2926,0 20 969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2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915 0 5352,'2'4'286,"-1"3"-69,0 0-1,0 0 1,-1 0 0,0 0-1,0 0 1,-1 0 0,0-1-1,0 1 1,-2 9 0,-2 9 251,2-3 10,-2 0-1,0 0 1,-1 0 0,-14 31 0,15-43-335,0 0 0,-1 0 0,0 0 0,-1-1 0,0 0 0,-1 0 0,1-1 0,-2 0 0,1 0 0,-18 12 0,2-6-66,1-1 0,-2-1 0,0-1 0,0-1 1,-1-1-1,-33 7 0,15-8-34,-1-1 0,1-3 1,-47-1-1,72-3 3,0 0 1,0-2-1,0-1 1,1 0 0,-20-6-1,29 6-17,0 0-1,0-1 1,1 0 0,-1 0-1,1-1 1,0 0 0,0-1 0,1 0-1,-1 0 1,1 0 0,1-1-1,-7-8 1,-9-18 324,1-1 0,-21-47 0,27 51 172,12 25-241,6 14 125,1 4-210,7 23 459,2-1 0,33 65 0,309 417 4709,-307-452-4912,-47-64-446,374 543 2424,-304-429-2197,-56-87-170,-11-21-11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2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8145,'0'0'1752,"3"7"-662,6 21-183,0-13-182,3 2-476,2 0 0,0-1 1,1 0-1,0-2 0,32 24 0,-25-25-177,0-1 1,1-1-1,0-1 0,34 9 1,-43-15-38,1-1 0,-1 0 1,1-1-1,0-1 1,0 0-1,-1-1 0,1-1 1,19-2-1,-17-5 16,21-16 5,-36 22-51,-1 1-1,1 0 0,0-1 0,0 1 1,-1-1-1,1 1 0,0-1 1,-1 0-1,2-1 0,6-9 25,0 0 0,-1-1 0,11-23-1,-15 28-4,-1 0-1,0 0 0,-1-1 0,0 1 0,0-1 0,0 0 0,-1 1 0,-1-1 1,0-13-1,-6-20 135,6 41-150,0-1 0,0 1 0,-1 0 1,1-1-1,-1 1 0,1 0 0,-1 0 1,1-1-1,-1 1 0,0 0 0,-1-2 0,-2-4 8,-1 0-1,-1 1 1,1 0-1,-1 0 0,0 0 1,0 0-1,-1 1 1,0 0-1,1 1 1,-2-1-1,1 1 0,0 1 1,-1-1-1,0 1 1,0 1-1,0-1 0,-12-1 1,1 3 22,-1 2 0,1 0 0,0 0 0,0 2 0,0 0 0,0 2 1,1 0-1,-1 1 0,1 1 0,0 0 0,-29 18 0,4 5-29,35-25-1,3 3-110,-14 26-386,17-32 275,0 1 0,1 0 1,-1 0-1,1 0 0,-1 0 0,1 1 1,0-1-1,0 0 0,0 0 0,0 6 1,0 0-441,0-8 458,1 0-1,0 0 1,-1 0 0,1 0-1,0 0 1,0 0 0,0 0-1,0 0 1,0 0 0,0 0-1,0 1 1,0-1 0,1 1 0,6 40-3462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5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0 7357,'-3'1'1489,"-13"1"-201,13-1 622,-1 3-1008,2-1-778,-1 0 1,1 0-1,0 1 1,0-1-1,0 1 1,0 0-1,1-1 0,0 1 1,0 0-1,0 0 1,-1 6-1,1-1 152,1 0 0,0 0-1,1 1 1,3 16-1,-3-24-222,12 69 2112,7 114 1,-19 475 3024,-44-50-3248,33-512-1759,-22 300 258,24-264-376,1 8-39,7-139-21,0 0 0,0-1 0,0 1 0,0 0 0,0-1-1,-1 1 1,1 0 0,-1-1 0,0 1 0,-1 3 0,1-4-1,1-1-1,-1 1 1,1-1 0,-1 1-1,1-1 1,-1 1 0,1-1-1,0 1 1,0 0 0,0-1-1,0 3 1,-5-11-231,-21-27-360,2 0 0,2-2 1,-19-40-1,-50-129-1128,40 86 1177,-49-96 112,72 145 346,22 56 59,-19-39-10,6 18 53,14 26-34,10 19-12,2 0 27,-4-5 5,0 0-1,0 0 1,0 1-1,-1-1 1,0 1-1,3 10 1,31 77 72,19 54 185,48 182 1027,44 63 338,-143-384 1652,4-17-3124,65-74-110,65-98-1,0-1-66,-40 69-7,136-122 0,-187 193-38,-2 11-253,-35 25-855,0 1-1493,30-13-1227,-30 13-188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8109,'0'0'3141,"4"10"-2401,10 22-469,-2 0 0,-1 1 0,-1 1 0,5 38 1,11 150 337,-24-140-495,-2 1 0,-15 102-1,-51 160-41,52-298-65,-7 25-3,19-64-4,1-6 24,0 1 0,0 0 0,1 0 0,-1-1 0,1 1 0,-1 0 0,1 4 0,10-6 4,16 2-20,1-2-1,-1-1 0,34-3 1,90-18-63,-26 3 52,297-8 43,5 23-52,-343 3 10,1979 46 50,-1849-39-34,-134-4-5,1675 38-45,421-11 45,-1518-18 20,-431-21-62,-96 2 73,72 3-44,139-8 128,-295 8 597,-32 0-372,15-12-111,-28 15-227,0 1-1,0-1 0,-1 1 0,1-1 0,0 1 1,0-1-1,-1 1 0,1-1 0,0 0 0,-1 1 1,1-1-1,-1 0 0,1 0 0,0 0 0,-1 1 1,1-3-1,5-9 12,0 0 0,-1 0 0,-1-1 0,0 0 0,0 0 0,-1 0 0,-1-1 0,0 1 0,-1 0 0,-1-21 0,-31-230-58,12 127 39,1 12-6,-7-73-57,18 126-202,-22-95 0,28 161-492,0 0-371,-3-21-638,3 20-1361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6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18 3592,'-6'-1'1510,"0"-1"-843,-7 0-149,1 2 5667,9 8-5198,-4 9-494,1 1 0,1 0 0,-5 34 0,-3 65 1149,13-112-1567,-8 50 715,6-45-708,-1 32 216,1-11 590,-11-98-926,-32-128-290,34 149 302,5 24 8,-9-28 0,13 44 2,-3 17 86,-7 18 288,1-1 0,-10 49 0,0 67 1773,-1 147-1,5-40-205,-101 806 1374,83-833-3129,34-216-150,-2 17-475,-2-38-1745,-7-50-1394,11 60 3624,-2-15-776,-37-196-5054,27 162 5188,-1 2 1,-26-58 0,-23-29 310,-24-58 197,73 166 199,9 22-51,2 1 160,-2 1-38,-14-18-67,14 18 21,4 13 26,-5 22 111,2 0-1,1 0 1,1 0-1,4 55 1,74 272 1546,-73-341-1751,6 17 159,1-5-112,-8-21 61,0-1-110,8 21-48,-8-20 881,5-6-600,22 5 59,-13-6-62,10-6-11,-1 0 0,1-2-1,44-21 1,83-47 345,-112 54-596,185-104 245,-5 2-4958,-206 117 2945,1 0 0,28-8-1,-43 15 1590,0 0 1,-1-1-1,1 1 0,0 0 1,-1 0-1,1 0 0,0 0 0,-1 0 1,1 0-1,0 0 0,-1 0 1,1 0-1,0 0 0,-1 0 1,1 0-1,-1 0 0,1 0 0,0 1 1,-1-1-1,1 0 0,0 1 1,35 14-3904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6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1210 237 5116,'12'-4'371,"-9"3"-188,0 0 0,0 0 0,0 1 0,0-1-1,0 1 1,1-1 0,-1 1 0,4 1 0,53-1 1247,-49 2-817,14 9 80,-25-11-659,1 0-1,-1 1 1,1-1 0,0 0-1,-1 1 1,1-1 0,-1 0 0,1 1-1,-1-1 1,1 0 0,-1 1-1,1-1 1,-1 1 0,0-1-1,1 1 1,-1-1 0,0 1 0,1-1-1,-1 1 1,0-1 0,1 2-1,2 4 76,0 0 0,0 1 0,-1-1-1,1 1 1,-1 0 0,-1 0 0,1-1-1,-1 1 1,0 0 0,-1 0 0,0 0-1,0 1 1,-1-1 0,1 0 0,-4 12-1,-4 4 42,-1 0-1,-2 0 1,0-1-1,-1 0 1,-1-1-1,-1 0 1,-1-2-1,-22 24 1,-14 10 48,-85 66-1,84-77-147,-111 66-1,134-92-44,0-1 1,-2-2-1,0 0 0,0-2 0,-60 12 0,77-21-7,1 0 0,-1-1-1,0-1 1,1 0-1,-1-1 1,0 0 0,1-1-1,0 0 1,-1-2-1,1 1 1,0-1 0,-21-11-1,25 10-31,0 0 0,0-1 0,1 0 0,0 0-1,0-1 1,1 0 0,0 0 0,0-1 0,1 0 0,0 0-1,0-1 1,0 1 0,2-1 0,-1 0 0,1-1 0,0 1-1,-4-16 1,4 6-10,1 1 1,1-1-1,0 0 0,2 1 0,0-1 0,0 0 1,2 0-1,1 1 0,0-1 0,1 1 0,1 0 1,1 0-1,0 0 0,2 1 0,9-18 1,-13 28 38,0 1 0,1 0 0,-1 0 0,1 0 0,0 1 0,1-1 1,-1 1-1,1 1 0,0-1 0,0 1 0,1 0 0,-1 0 1,1 1-1,10-4 0,-16 7 6,-1-1-1,0 1 1,1 0 0,-1 0-1,1 0 1,-1 0 0,1 0 0,-1 0-1,1 0 1,-1 0 0,1 0-1,-1 0 1,1 0 0,-1 0 0,0 0-1,1 0 1,-1 0 0,1 0-1,-1 0 1,1 0 0,-1 1 0,1-1-1,-1 0 1,0 0 0,1 1-1,-1-1 1,1 0 0,-1 1 0,7 4 17,-1 0 0,1 0 0,-1 0 1,-1 1-1,1 0 0,-1 0 1,0 0-1,0 1 0,-1 0 0,0 0 1,0 0-1,-1 0 0,0 1 1,0-1-1,2 10 0,-3-3 57,-1-1 0,0 1-1,-1-1 1,0 1-1,-1-1 1,0 1 0,-6 21-1,1-12 21,-1-1 0,-1 1-1,-15 30 1,10-30-20,-1 0 0,0-2 0,-2 0 1,-1 0-1,0-2 0,-23 21 0,26-29 21,0 0 0,-1 0 0,0-1 0,-1-1 0,0-1 0,0 0 0,0-1 0,-1-1 0,0 0 0,-29 5 0,45-11-80,1 0-1,-1 0 0,0 0 0,0 0 1,0 0-1,1 0 0,-1 0 0,0 0 1,0 0-1,0 0 0,1 0 0,-1 0 0,0 0 1,0-1-1,0 1 0,1 0 0,-1-1 1,0 1-1,0-1 0,-6-2 5,0-1 0,1 1-1,-1-1 1,1-1 0,0 1-1,0-1 1,1 0 0,-1 0-1,1-1 1,0 0 0,1 0-1,-1 0 1,1 0 0,1 0-1,-1-1 1,1 0 0,0 0-1,-3-12 1,0-13-6,2-1-1,1 0 1,1 0-1,2-1 0,1 1 1,7-38-1,48-195 11,-44 219-13,39-128-12,-9 35-125,-33 98-357,-7 33-531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7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12205,'51'-8'2528,"-8"0"-255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7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949 0 11941,'0'0'1157,"-10"9"-800,-33 25-336,-1-1 1,-1-3-1,-2-1 1,-1-3 0,-2-1-1,0-3 1,-1-2 0,-96 24-1,127-40-235,0-1 0,-29 0 0,32-7-90,-21-9 83,28 10 70,3-3 77,-22-19 70,22 19 656,-1 6-595,-27 0-28,34 0-29,1 0 0,-1 0 0,0 0 0,0 0 0,0 0 0,0 0 0,0 1 0,0-1 1,0 0-1,0 1 0,0-1 0,0 0 0,0 1 0,1-1 0,-1 1 0,0-1 0,-1 2 0,-21 14-797,1 1 0,-30 29 0,-8 7-2687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1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8325,'51'21'1544,"15"-13"40,28-16-344,15-5-268,28 2-440,8-5-224,1-2-180,-9 2-44,-14 8-424,-20-3-1172,-23 6-1824,-23 2-1093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7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6 11329,'0'0'941,"1"8"-478,3 19-252,15 43 0,5 24-101,-22-83-110,-2-1 1,1 1 0,-1-1 0,-1 1 0,0-1-1,0 0 1,-1 1 0,0-1 0,-1 0 0,0 0-1,-1 0 1,0 0 0,0-1 0,-1 1 0,0-1-1,-1-1 1,0 1 0,-9 9 0,6-7 41,-1 0 0,-1-1 0,0-1 0,0 0 0,-1 0 0,0-1 0,0-1 0,-1 0 0,0 0 0,0-1 0,0-1 0,-19 5 0,26-9 235,1-11-230,0 0 1,1 0 0,0 0 0,1 0 0,0-1-1,-2-14 1,5 17-45,0 0 0,0 1 0,0-1 0,1 0 0,0 1 0,1-1 0,0 1 0,0-1 0,7-13 0,2-4 7,2 1 1,1 0 0,1 1-1,30-36 1,82-75-3716,-118 126 3126,29-30-3972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8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1156 7357,'0'0'5427,"-2"-6"-5362,-1-8-66,0-1 1,1 1-1,0 0 0,2-1 0,-1 1 0,2-1 1,0 1-1,1 0 0,0-1 0,7-22 1,3 1-26,2 1 0,2 0 0,1 1 1,30-46-1,-41 71 17,18-26-11,1 2 1,57-59-1,-74 84 21,0 1 0,1 0-1,0 0 1,0 1 0,0 0-1,1 0 1,0 2 0,0-1-1,0 1 1,1 0 0,-1 1-1,1 0 1,0 1 0,0 0-1,0 1 1,14 0 0,-21 1 13,1 0 1,0 1-1,0 0 0,-1 0 1,1 0-1,0 0 0,-1 1 1,1 0-1,-1 0 0,0 0 1,0 0-1,0 1 1,0-1-1,0 1 0,0 0 1,-1 0-1,1 1 0,-1-1 1,0 1-1,0 0 0,0-1 1,0 1-1,-1 1 1,0-1-1,4 8 0,-4-5 18,0 0 0,0 0 0,0 1 0,-1-1 0,0 0 0,0 1 0,-1-1 0,0 1 0,0 0 0,-1-1 0,0 1 0,-1-1 0,1 0 0,-1 1 0,-5 11 0,0-5 41,-1 0 1,0-1 0,-1 0 0,0 0 0,-1-1 0,-1 0 0,0-1 0,0 0 0,-21 15-1,16-14 64,-1-1 0,-1 0-1,0-2 1,-1 0 0,1 0-1,-41 10 1,49-17-33,-1-1 0,1 0 1,-1 0-1,0-1 0,1-1 0,-1 0 0,0 0 0,1-1 1,-1 0-1,1-1 0,-12-4 0,21 6-83,0 1 0,0-1-1,0 1 1,0-1 0,0 1-1,0-1 1,0 0 0,0 1 0,0-1-1,0 0 1,0 0 0,0 1-1,0-1 1,-1-2 0,-12-13 18,1-1 1,1 0-1,0-1 1,1 0-1,1-1 1,1 0-1,-13-37 1,10 7-67,2 0-1,-4-72 1,6-103-950,-1-7-6469,8 184 3254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0 9965,'0'0'3288,"6"53"-2756,-6 5-288,-15 6-128,-13 15-64,-15 6-360,-23 16-540,-5 10-748,-23 3-1180,-9 1-861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9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1103 89 9581,'36'-30'923,"-29"24"257,-1 4-784,19-6 3,-19 6 29,-6 4-423,1 1-1,-1 0 1,0 0-1,1 0 1,0 0 0,-1-1-1,1 1 1,0 0-1,3 4 1,-1 1 7,-2-8-11,-1 1 1,0 0 0,0 0-1,1-1 1,-1 1 0,0 0-1,0 0 1,0-1 0,0 1-1,0 0 1,0 0 0,0 0-1,0-1 1,0 1 0,-1 0-1,1 0 1,0-1 0,-1 2 0,-8 28 3,6-22-32,2-16-844,-1-2 812,0 2 40,0 1 0,1-1-1,0 0 1,0 0 0,1 0 0,0 0-1,1 0 1,1-11 0,4-8-13,-5 20 1036,-8 18-855,-55 81-6,-23 33-30,-4-8-132,84-111 2,-1-1-3,-19 17-6,19-17-134,5-7-345,1 1 419,0 0 0,0-1 0,-1 1 0,1-1 0,-1 1 0,1 0 0,-1-1-1,0 1 1,-1-3 0,-4-8-104,4 5 119,1 0-1,0-1 1,1 1-1,0 0 1,0 0 0,0 0-1,2-9 1,13-52-177,-13 63 236,4-12-11,-4 14 23,-1 0 0,1-1 0,-1 0 0,0 1 0,0-1 1,0 0-1,0-3 0,3-18 0,-4 19 372,0 11 168,-15 63-231,-2-2-1,-3 0 0,-3-2 0,-62 123 0,75-170-309,-1 0 0,-1 0 0,0-1 0,-1-1 0,-23 22 0,23-29 30,-18 6-66,31-13 23,-1-1 1,1 0 0,-1 1-1,1-1 1,-1 0 0,0 1-1,1-1 1,-1 0 0,1 0 0,-1 0-1,0 0 1,1 0 0,-1 0-1,0 0 1,1 0 0,-1 0-1,0 0 1,0 0 0,-18-3-421,19 3 420,-1 0 1,1 0-1,0 0 1,-1 0-1,1-1 1,0 1-1,-1 0 1,1 0-1,0 0 1,-1 0-1,1-1 0,0 1 1,0 0-1,-1 0 1,1 0-1,0-1 1,0 1-1,-1 0 1,1 0-1,0-1 1,0 1-1,0 0 1,-1-1-1,1 1 1,0 0-1,0-1 1,0 1-1,0 0 0,0-1 1,0 1-1,0 0 1,0-1-1,0 1 1,0 0-1,0-1 1,0 1-1,0-1 1,-3-13-65,1 0 1,0 0 0,1 0 0,0 0-1,2 0 1,-1 0 0,2 0 0,0 0-1,4-17 1,20-53 2,-25 82 78,-1-1-1,1 1 0,0 0 1,0 0-1,0 0 1,0 0-1,0 0 0,0 0 1,0 0-1,1 0 1,-1 1-1,4-4 0,0 0 9,-1 0 328,0 12-12,2 2-253,0-1 0,-1 1-1,-1 0 1,1 0 0,-1 0-1,-1 1 1,0-1 0,0 1-1,-1 0 1,0 0 0,-1 0-1,1 16 1,-4-6-45,-1-1 0,-1 0 1,0 0-1,-2 0 0,0-1 1,-1 0-1,-1 0 0,0 0 0,-1-1 1,-1 0-1,-1-1 0,-16 19 1,16-23-55,0 0 0,0-1 0,-1-1 0,-1 0-1,1 0 1,-2-1 0,1-1 0,-1 0 0,-1-1 0,1-1 0,-1 0 0,0-1 0,-1 0 0,-29 4 0,39-8-542,1-10-100,1 0 602,1 0 0,0 0 0,0 0-1,1-1 1,0 1 0,0-1 0,1 0 0,0 1 0,1-1 0,0 0-1,1 0 1,0 1 0,4-19 0,8-19 11,-1 14 46,-12 33 12,1-1 0,-1 1 1,0 0-1,0-1 0,0 1 0,0-1 0,0 1 1,0 0-1,1-1 0,-1 1 0,0 0 0,0-1 0,1 1 1,-1 0-1,0 0 0,0-1 0,1 1 0,-1 0 1,0 0-1,1-1 0,-1 1 0,0 0 0,1 0 1,-1 0-1,1 0 0,-1-1 0,0 1 0,1 0 1,-1 0-1,1 0 0,24-7 460,-25 6-450,0 1-1,1 0 1,-1 0-1,0 0 1,0 0-1,1 0 1,-1 0-1,0 0 1,1 0-1,-1 0 1,0-1-1,1 1 1,-1 0-1,0 1 1,1-1-1,-1 0 1,0 0-1,0 0 1,1 0-1,-1 0 1,0 0-1,1 0 1,-1 0-1,0 0 1,0 1-1,1-1 1,-1 0-1,0 0 1,0 0-1,1 1 1,-1-1-1,0 0 1,0 0-1,0 1 1,1-1-1,-1 0 1,0 0-1,0 1 1,0-1-1,0 0 1,0 1-1,1-1 1,-1 0-1,4 8 89,0 1-1,0-1 1,0 0 0,-1 1-1,-1 0 1,1-1 0,-1 1-1,-1 0 1,0 0 0,0 1-1,-1-1 1,0 0 0,-2 18 0,-2-3-30,-1 1 1,-2-1 0,0 0 0,-1 0-1,-1 0 1,-2-1 0,0-1 0,-1 0-1,-22 29 1,8-18-655,0-1 0,-3-1-1,0-1 1,-64 49 0,32-34-1834,10 0-679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8905,'66'-16'1432,"-9"-2"-396,0-1-388,9-2-264,-9 0-216,-5 5-84,-1-5 28,-8 5-176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20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1083 135 5452,'-39'-79'2707,"29"66"-1671,-14-11-235,23 23-764,0 0 0,1 1 0,-1-1 0,0 0 0,0 0 1,0 1-1,0-1 0,1 1 0,-1-1 0,0 1 0,0-1 0,0 1 0,0 0 0,0 0 0,-2-1 0,-4-1 48,0 0 1,0 0-1,-1 1 1,1 0-1,0 0 1,-1 1-1,1 0 1,-1 0-1,1 0 1,0 1-1,-1 1 1,1-1-1,0 1 1,0 0-1,0 1 1,0-1-1,0 1 1,1 1-1,-9 5 0,-7 9 164,2 1 0,0 1-1,1 0 1,-24 36-1,5-3 231,-56 106 0,-16 69 165,90-186-556,-53 120 56,-9 19-1179,-107 176 0,135-277-1102,-4-15-1118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20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1 328 11897,'100'-57'160,"17"-1"-44,6 5-48,-6 4-48,-17 9-188,-12 7-852,-16 13-1572,-15 3-1121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8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995 356 5717,'0'0'7340,"7"7"-7071,11 10-132,7 6 70,-2 1 0,26 33-1,-11-3 118,-3 1 0,-3 1-1,-2 2 1,-3 1 0,-2 1-1,19 70 1,-40-117-226,0 1 0,0 0 0,-1 1 0,-1-1 0,-1 0 0,0 1 0,-1-1 0,0 1 1,-4 24-1,-7-1 356,10-37-441,1 0 1,0 0 0,0-1 0,-1 1-1,1 0 1,-1 0 0,1-1 0,-1 1-1,1 0 1,-1-1 0,1 1 0,-1 0 0,1-1-1,-1 1 1,0-1 0,1 1 0,-1-1-1,0 0 1,0 1 0,1-1 0,-1 0-1,0 1 1,0-1 0,-1 0 0,-24 13 34,-1-2 1,0-1 0,-1-1-1,0-1 1,0-2 0,-1 0-1,-34 1 1,4-5-72,0-3 1,0-2-1,-107-20 0,136 16-143,0-1 0,0-2-1,0 0 1,2-2 0,-1-1-1,1-2 1,1 0 0,-47-37 0,61 41 73,1 0 0,0-1 1,1 0-1,0-1 1,1 0-1,-11-20 1,18 28 60,0-1 0,0 1 1,0-1-1,1 0 1,0 0-1,0 0 0,0 0 1,1 0-1,0 0 1,0 0-1,1-1 1,0 1-1,0 0 0,0 0 1,1-1-1,0 1 1,0 0-1,2-7 0,-3 12 28,1 1 0,-1-1-1,0 0 1,1 1-1,-1-1 1,0 0 0,1 1-1,-1-1 1,1 1-1,-1-1 1,1 0 0,-1 1-1,1-1 1,-1 1 0,1 0-1,0-1 1,-1 1-1,1 0 1,0-1 0,-1 1-1,2-1 1,14-7-22,0-1 1,1 2-1,32-10 1,-40 15 22,0 0 0,1 0 0,-1 1 0,1 0 0,0 1 0,-1 0 0,1 0 0,0 1 0,-1 0 0,14 4 0,-9 0-2,0 1 0,0 0 1,24 16-1,-26-9-6,-5-3 23,0 0-1,-1 1 1,0 0-1,-1 0 1,6 21-1,-9-26 10,0 0 0,-1 0-1,0 0 1,-1 1 0,1-1-1,-1 0 1,-1 0 0,1 1 0,-1-1-1,0 0 1,0 0 0,-1 0 0,1 0-1,-1 0 1,-5 8 0,2-6 23,0 1 0,-1-1 0,0-1 0,-1 1 0,1-1 0,-2 0 1,1-1-1,-1 0 0,0 0 0,-12 7 0,-7 2 99,1-2-1,-34 12 1,41-19 35,0 0 1,0-1-1,0-1 0,-1-1 0,-27 2 0,35-5-29,-1 0 0,1 0 0,0-2-1,-1 1 1,1-2 0,0 1-1,0-2 1,0 1 0,-11-6-1,22 8-113,-1 0 0,1 0 1,0 1-1,0-1 0,-1 0 0,1 0 0,0 0 0,0 0 0,0 0 0,0 0 0,0-1 0,-1 0 0,-13-17 95,1 0 0,0-1-1,1 0 1,-12-28 0,13 14-34,-13-61-1,15 54-15,-7-37 134,4 0 0,-3-100 1,10-155-83,7 250-172,-7 4-678,6 43-416,0 27-527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8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13677,'0'0'5069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9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1198 172 8581,'0'0'1115,"1"-6"-251,3-19-279,-3 19 2832,-1 1-3466,0-15 44,0 1 0,2 0 0,6-31-1,-5 34 22,-2 10 1087,-10 10-843,-12 8 77,0 1-1,-35 29 0,-42 44 451,48-41-536,-757 692 983,751-683-1269,9-10 29,38-35-21,2-2-577,-22 20-564,22-21-390,10-18-5307,15-49 3983,9-9 267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557 616 5312,'0'0'1805,"-7"5"-291,-7 2-1150,0-1 0,0 0 0,0-1 0,-1-1 0,1 0 0,-1 0-1,0-2 1,0 0 0,0-1 0,-29-1 0,18-1-90,0-1-1,0-1 1,0-1 0,0-2 0,0-1 0,-28-11 0,23 5-20,18 3-65,-1-3-122,1-1 1,1 0-1,1-1 0,-16-25 0,22 32-59,1 0 0,0 0 0,1-1 0,0 1-1,0-1 1,1 0 0,0 0 0,1 0 0,0 0 0,0 0-1,1 0 1,1-18 0,2 8-7,2-1-1,0 1 0,1 0 1,0 0-1,2 1 1,0 0-1,1 0 1,1 1-1,1 0 0,16-19 1,-16 22 4,1 0 0,0 1 0,1 1 0,1 0 0,0 1-1,0 0 1,1 1 0,1 1 0,0 0 0,0 1 0,26-9 0,-35 15 18,0 0-1,-1 0 1,1 0 0,0 1-1,0 0 1,0 1 0,0 0-1,0 0 1,0 0 0,0 1-1,0 0 1,0 0 0,0 1-1,0 0 1,8 3 0,19 12 63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09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99 4768,'17'-42'1193,"-14"34"84,-1 0-26,8-24-240,-8 24 2450,-6 15-3029,-1 3-316,3-6-59,0 0-1,-1 0 0,1 0 0,-1 0 0,0 0 1,0-1-1,0 1 0,-4 2 0,-90 91 306,-172 134 0,231-202-519,31-24-633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0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45 5709,'0'0'4488,"1"8"-4448,5 24 113,-5-24 199,2 1-214,6 24-43,-7-25-11,8-9-40,-1 0-40,-1-1 1,1 0-1,14-5 0,-9 0 0,25-16 0,-19 8 156,29-36 858,-24 24-391,-19 20 667,-46 16-1263,22-5-136,-1 0 1,1 2-1,0 0 0,1 0 0,-33 18 0,-3 6-1626,-6 3-1674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99 4248,'0'0'4960,"7"3"-4188,30 17 38,62 42 0,-81-50-675,-2 1 0,0 1 0,-1 0 0,0 1 0,21 27 0,-32-36-87,0 0 0,0 0 0,-1 0 0,1 0-1,-1 1 1,-1-1 0,1 1 0,-1 0 0,0 0-1,-1 0 1,1 0 0,-1 0 0,-1 0 0,1 0-1,-1 0 1,-1 1 0,1-1 0,-1 0 0,-1 0-1,1 0 1,-4 10 0,4-17-37,1 1 0,0 0 0,-1 0 0,1 0 0,-1 0 0,1-1 0,-1 1 0,1 0 0,-1 0 0,0-1 0,1 1 0,-1 0 0,0-1 0,0 1 0,1-1 0,-2 1 0,-6 6 25,-65 45 88,63-45-117,-1-1 1,0-1-1,0 1 1,0-2-1,0 0 1,-14 3-1,16-5 2,3 0-6,-1-1 1,1 0-1,-1 0 0,1-1 1,-1 0-1,1 0 0,-1 0 1,1-1-1,-10-2 0,9 2 4,1-1-1,-1 0 1,1 0-1,-11-6 1,11 5-4,0-1-1,1 0 1,-1-1-1,1 1 1,0-1 0,0 0-1,0 0 1,1-1-1,-1 0 1,1 1-1,1-1 1,-1 0 0,1-1-1,0 1 1,1-1-1,-1 1 1,-2-13 0,4 10-1,-1-1 0,1 0 1,1 0-1,0 0 0,0 0 1,1 1-1,1-1 0,-1 0 1,1 1-1,1-1 1,0 1-1,6-14 0,2 1-6,2 1 0,0 0 0,1 1 0,2 0 0,0 1 0,0 1-1,2 1 1,0 0 0,1 1 0,26-16 0,-7 4-711,-30 20 357,0 2-1421,-1-1-1216,29-23-882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10741,'0'0'3174,"-3"9"-2021,-4 10-770,2 0 0,0 0 0,1 1 0,1-1 0,1 1 0,0 0 0,3 33 0,20 152 1254,-20-201-1616,17 121 298,22 171-11,-32-70-893,-8-180-333,0-26-178,-1 1 0,-1-1-1,0 0 1,-8 25 0,-4-1-3460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2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1684 1164 9573,'0'0'2628,"0"5"-2182,-1 5-321,0 0 0,1 0 0,1 0-1,3 16 1,-3-17-86,1-1 0,-1 1 0,-1-1 0,1 1 0,-2 0 0,1-1 0,-1 1 0,0-1 1,-1 1-1,-2 9 0,-11 10 37,3-15-19,-3 0-57,-1-1 0,-1-1 0,0 0 0,0-1 0,-1-1 0,0-1 1,-32 11-1,36-20 14,-14-6-38,27 6 21,0 1 1,1 0 0,-1 0 0,0 0 0,1-1 0,-1 1 0,0 0 0,1-1 0,-1 1-1,0-1 1,1 1 0,-1 0 0,1-1 0,-1 1 0,1-1 0,-1 0 0,1 1 0,-1-1-1,1 1 1,0-1 0,-1 0 0,1 0 0,-5-6-30,1 0 1,0 0 0,0-1-1,1 1 1,0-1-1,0 1 1,1-1-1,0 0 1,0 0-1,1-1 1,-1-13 0,3 0 3,0 0 1,2 1 0,1-1 0,0 1-1,2 0 1,0 0 0,1 0-1,12-22 1,-15 36 15,-4 5 12,0-1 0,1 1 1,-1 0-1,1 0 0,-1-1 1,1 1-1,0 0 0,-1 0 1,1 0-1,1 0 0,0-2 1,1-2 14,-1 0 144,-4 11 21,-8 17-19,-1-1 0,0-1 0,-2 0 1,0 0-1,-1-1 0,-22 22 0,11-17-121,-1 0 0,-2-1 0,0-2-1,-1-1 1,-38 20 0,53-37-18,-14-1-74,27-2 44,0 1 0,1-1 0,-1 0 0,1 0-1,-1 0 1,0 0 0,1 0 0,-1 0 0,0-1 0,1 1 0,-1 0-1,1 0 1,-1 0 0,0 0 0,1-1 0,-1 1 0,1 0 0,-1-1 0,1 1-1,-2-1 1,-22-15-349,23 15 330,0 1 1,1 0-1,-1-1 0,0 1 0,1-1 1,-1 1-1,1-1 0,-1 1 1,1-1-1,-1 0 0,1 1 1,-1-1-1,1 0 0,0 1 0,-1-1 1,1 0-1,0 1 0,0-1 1,-1 0-1,1-1 0,-7-18-289,2 0-1,-6-33 0,9 42 264,1 0 1,1 0-1,0 0 0,0 0 0,1 0 0,1 0 0,-1 0 0,7-17 0,1 0 58,-6 21 1308,-12 14-915,-2 1-278,-30 27 348,-88 78-198,125-110-267,0 1 1,-1-1-1,1 0 0,-1-1 1,0 1-1,0-1 1,0 0-1,-5 2 1,-7 1-8,-3 3 5,-1-1 0,-26 4 0,45-10-9,0 0 0,-1-1-1,1 0 1,-1 1 0,1-1-1,0 0 1,-1 0-1,1 0 1,-1-1 0,1 1-1,0 0 1,-1-1 0,-2 0-1,-2-1-42,6 2 32,0-1 1,0 1 0,0 0 0,0 0-1,0 0 1,0-1 0,0 1-1,0 0 1,0-1 0,0 1 0,1-1-1,-1 1 1,-1-2 0,-29-17-229,30 18 236,0 1 1,0-1-1,0 0 1,0 1-1,0-1 1,0 0-1,1 0 1,-1 0-1,0 1 1,0-1-1,1 0 1,-1 0-1,0-2 1,-18-27-103,17 28 109,0 0 0,1-1 1,-1 1-1,1-1 0,-1 0 0,1 1 0,0-1 1,0 0-1,0 0 0,1 1 0,-2-6 1,1-1-4,-1 2 26,1 0 43,-3-20 52,3 21 310,-16 8-210,1 0-1,0 2 0,0 0 0,0 0 0,-18 9 1,2-1 64,-269 67 2015,294-77-2079,0-1 0,-1 0 0,1 0 0,-11 0 0,6-1-21,2 1 313,2-6-84,-25-14-182,33 18-235,-1 1 0,0 0 0,1-1 0,-1 1-1,1-1 1,-1 1 0,0-1 0,1 1 0,-1-1 0,1 1-1,-1-1 1,1 1 0,0-1 0,-1 1 0,1-1 0,-1 0-1,1 1 1,0-1 0,0 0 0,-1 1 0,1-1 0,0 0-1,0 0 1,0 1 0,0-1 0,0 0 0,0-1 0,-3-17 3,0-1 0,2 1 1,0-1-1,1 0 0,5-27 1,23-87-61,62-176 1,-80 279 64,72-216-468,17-53-4090,-80 240 2199,-10 9-1094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2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13333,'0'0'3229,"43"-37"-2709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1659 209 13153,'0'0'105,"-4"7"166,0-2-188,1 0 0,1 0 1,-1 1-1,1-1 1,0 1-1,0 0 0,0-1 1,1 1-1,0 0 0,0 0 1,0 0-1,1 0 1,0 0-1,1 6 0,14 154 573,-7-96-248,0 126 0,-12-133-70,-3-1 1,-2 0-1,-3 0 0,-23 69 1,22-92-158,-2-1 0,-2 0 0,-2-1 0,-1 0 0,-1-2-1,-3-1 1,-37 44 0,24-38-50,-3-2-1,-1-1 0,-1-2 0,-2-3 0,-1-1 0,-2-2 0,-1-2 0,-1-3 0,-1-1 0,-1-3 0,-1-2 0,-91 20 0,109-32 6,-1-2 0,1-1-1,-1-2 1,0-1 0,0-2-1,1-1 1,-40-9 0,54 8-52,0-2 1,1 0 0,-1 0-1,2-2 1,-1-1 0,1 0 0,0-1-1,1-1 1,1 0 0,-1-2 0,2 0-1,0 0 1,-23-27 0,23 18-55,0 0 0,1-1 0,1-1 0,2 0 1,0 0-1,1-1 0,2-1 0,0 1 0,-6-45 1,8 21-24,2 0 1,2 0 0,2 0-1,10-68 1,-2 62-13,3 0-1,2 1 1,2 1 0,3 0 0,2 1-1,2 1 1,3 1 0,59-90 0,-48 90-717,2 1 1,86-84 0,-80 93-779,1 2 0,3 2 0,55-32 0,-66 47-512,51-22 0,42-3-2822,-130 46 4827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0:12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82 13437,'-14'33'7265,"62"-62"-6901,12 1-488,-11-1-2368,-3 0-969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20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3572,'0'0'112,"-43"16"-88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23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1458 59 5036,'0'0'4317,"-7"-3"-3940,1 0-309,-10-6 103,-1 2 0,1 0 0,-2 1 0,-19-4-1,-7 4-24,1 1 0,-1 3 0,0 1 0,0 3 0,-49 7 0,-220 52-89,199-36 184,72-14-70,1 2 0,-69 32-1,82-31-45,2 2-1,-1 1 0,2 1 0,0 1 0,2 1 0,0 1 1,1 1-1,-26 34 0,31-33 12,0 1-1,2 0 1,1 1-1,1 1 1,1 0 0,1 1-1,-13 53 1,11-23 144,3 1 1,-4 111-1,13-135-196,1 1 0,2 0 0,2-1 0,1 1 0,1-1 0,21 62 0,-19-76-48,1 1 0,0-2 1,2 1-1,0-1 1,1-1-1,1 0 0,0 0 1,2-2-1,0 1 0,0-2 1,36 26-1,-28-25-19,1-1 0,1-2 0,1 0 0,-1-2-1,44 14 1,-28-15-3,-1-1 0,1-2 0,50 2 0,12-8 36,0-4 0,125-21 0,-20-13 315,-173 28-129,-1-1-1,0-2 1,59-30-1,-82 35-199,0 0 0,0 0 0,-1-1 0,0-1 0,0 0 0,-1 0 0,0-1 1,0 0-1,-1 0 0,-1-1 0,0 0 0,0-1 0,-1 1 0,-1-1 0,0-1 0,0 1 0,-2 0 0,1-1 0,2-24 0,-2-1-18,-2 0 1,-2-1 0,-1 1-1,-2-1 1,-13-59-1,0 17-20,-28-82-1,27 112-1,-3 1-1,-47-88 0,50 110 2,-1 0 1,-1 2-1,-1 0 1,-1 1-1,-44-39 1,47 49 1,-1 0 0,-1 2 1,0 0-1,-1 1 0,0 2 1,-1 0-1,0 1 0,-43-11 1,46 16-10,-1 1 0,0 1 1,0 0-1,-1 2 1,1 1-1,0 0 0,0 1 1,0 1-1,0 1 1,1 1-1,-27 10 0,3-1-187,28-6-418,-27 20-1627,17-12 762,19-12-455,3 3-677,-8 25-494,-4 3-3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14817,'0'0'-3256,"37"-29"-1192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25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5437 1457 5729,'0'0'3467,"-8"0"-2644,-7-1-544,1 0 0,-1-1 0,1 0 0,0-2 0,0 1 0,0-2 0,1 0 0,-26-13 0,1-7 243,2-1 0,1-1 0,-62-65 0,18 17 71,-16-6-107,-192-124 1,-127-37 496,153 92-450,116 68-241,-4 5 0,-3 8 0,-185-58 0,67 50-263,-49 24 258,252 48-193,-74 2-1,36 3 254,-243 16 188,233-7-484,-22 3 129,0 6 0,1 6 0,2 6 0,-143 51 0,176-48 58,49-18-140,1 2 1,0 3-1,-87 47 1,94-42-36,24-14 81,0 0 0,1 1 0,-31 26 0,-35 39 135,49-43-196,25-23-71,-19 22-32,24-27 25,-15 23 21,-2 8 38,5-6 10,5-3-18,11-22-4,-2 0 2,-9 17-47,10-17 129,0 0-77,-6 16-48,6-16 35,0-1-46,-8 17 10,8-17 108,6-13-155,39-93 55,58-99-1,-84 170-12,6-12 8,-14 29-12,-5 7-11,0 0 1,0 0 0,-1 0-1,4-13 1,4-11 45,-8 23-19,0 1-41,8-17 19,-8 17-18,1-1 50,6-17-36,-6 18 57,-2-2-61,0-1 15,2-27 12,-4 28-8,1 4-6,0 1 0,-1 0 0,1-1-1,0 1 1,1 0 0,-1-1 0,0 1 0,3-6 0,-1 1-12,-1 5 11,0 0 1,0 0-1,0 0 0,-1 0 1,1 0-1,-1-1 0,0 1 1,0-6-1,0-24 35,-4 41 21,-79 197 800,10-15-153,-20 2-274,54-120-326,-37 56 21,73-123-126,0-1 56,-6 12-21,6-12 121,5-9-112,2-12-33,-3 10-10,1 0 0,0 0 0,0 0-1,1 1 1,-1-1 0,2 1 0,-1-1 0,1 1 0,-1 0 0,2 0-1,-1 1 1,7-7 0,-2 2 0,-1 2 47,0 0 1,1 1 0,0 0-1,0 0 1,1 0-1,-1 1 1,15-6 0,-11 9 58,0-1 1,0 2 0,0 0-1,1 0 1,-1 2 0,1-1-1,-1 2 1,1-1 0,-1 2-1,0 0 1,0 1 0,21 6-1,9 6 251,0 2-1,54 30 0,-49-20-192,-1 2 0,-1 1-1,73 66 1,-108-88-148,-8-5-6,0 0 1,1 0-1,-1 0 1,0 0-1,-1 1 1,4 4-1,7 10 4,-4-11 10,12 5 2,-16-9 56,-14-37-21072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0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891 178 4656,'0'0'5458,"0"5"-4818,2 22-269,1 0-1,2-1 0,13 49 0,-9-44-296,-2 2 0,5 45 0,-11-73-76,1 22 64,-1 0 1,-4 38 0,2-57-39,-1 1 0,1 0 0,-2-1 0,1 1 0,-1-1 0,0 0 0,-1 0 0,0 0 1,0 0-1,-1 0 0,-9 10 0,3-6-12,0-1 0,-1-1 0,-1 0 0,0 0 0,-26 14 0,-76 30 13,72-38-15,-49 13-1,75-24-16,-1-1 0,1-2-1,-1 1 1,0-2 0,-34-2 0,42 0-18,0-1 0,0-1 0,0 0 0,-17-7 0,27 9 22,-1 1-8,0 0 0,1 0 0,-1-1 0,0 1 0,0-1 0,1 1 0,-1-1 0,0 1 0,1-1 0,-1 1 0,1-1 1,-1 1-1,1-1 0,-1 0 0,0 0 0,-4-5-36,1 0-1,0 0 1,0 0 0,1 0 0,0-1-1,0 1 1,0-1 0,1 0 0,0 0 0,0 0-1,-1-9 1,3 11-115,2-1-8,1 2 132,-2 3 27,0 0 0,0-1 1,0 1-1,0-1 1,0 1-1,-1-1 1,1 0-1,-1 1 0,1-1 1,-1 0-1,1 1 1,-1-3-1,5 1-53,14-5 38,-19 8 24,1-1-1,-1 1 1,1 0 0,-1 0 0,1 0-1,-1-1 1,1 1 0,-1 0-1,1 0 1,-1 0 0,1 0 0,-1 0-1,1 0 1,-1 0 0,1 0-1,-1 0 1,1 0 0,-1 1 0,1-1-1,0 0 1,24 5-5,-25-5 8,1 1 0,0-1 0,0 0 0,-1 0 0,1 0 0,0 1 0,-1-1 0,1 0 0,0 1 0,-1-1 0,1 0 0,-1 1 0,1-1 0,-1 1 0,1-1 0,-1 1 0,2 0 0,20 22 14,-21-23-13,0 1 1,-1-1-1,1 1 1,-1-1-1,1 1 0,-1-1 1,1 1-1,-1 0 0,0-1 1,1 1-1,-1-1 1,0 1-1,1 0 0,-1-1 1,0 1-1,0 0 0,1 1 1,4 22 27,-4-23-27,-1-1-1,0 1 1,0-1-1,0 0 1,0 1-1,0-1 1,0 1-1,0-1 1,0 1-1,0-1 1,0 1-1,0-1 1,0 1-1,0-1 0,0 1 1,0-1-1,0 0 1,-1 1-1,1-1 1,0 1-1,0-1 1,0 1-1,-1-1 1,1 0-1,0 1 1,-1-1-1,-6 10 53,0-1 0,-1 0 0,0-1 0,-1 0 0,0 0 0,0-1-1,0 0 1,-1-1 0,0 0 0,0 0 0,-1-1 0,0 0 0,-13 3 0,-8 2 456,-1-2 0,-56 7 0,77-17-137,-10-9-21,21 11-338,0 0 1,0-1-1,1 1 0,-1 0 1,0-1-1,0 1 0,1-1 1,-1 1-1,1-1 0,-1 0 1,0 1-1,1-1 0,-1 0 1,1 1-1,0-1 0,-1-1 1,-9-16 31,1 1 1,1-1-1,1-1 1,0 1 0,1-1-1,1 0 1,-4-39-1,-3-154 11,11 161-30,3-238 436,1 98 123,-3 186-599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0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7141,'0'0'5220,"43"3"-5140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1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 3100,'0'0'4007,"-2"7"-2835,-54 146 1029,-109 208-1,98-254-2054,29-51-121,30-45-1,-13 10-12,-13 13-34,28-29-58,0-3-762,0 1 656,4-2 92,0 0 1,0 0 0,0-1-1,0 1 1,0 0-1,0-1 1,0 1-1,0-1 1,-5 0-1,3-9-395,0-2 365,1 0 1,0 0-1,1 0 1,0 0-1,0 0 0,1-1 1,1-19-1,11-81-387,-8 98 477,-1-1 0,2 1 0,0-1 0,1 1 0,6-14 0,-6 14 2,-1-14 50,-3 21 1049,-5 14-737,-2 3-224,2-5-68,0 1-1,1 0 0,0 0 1,0 1-1,0-1 0,1 1 1,0-1-1,-2 12 0,4-10-16,0-5-15,0 0 0,0-1 0,-1 1 0,1 0 0,-1 0 1,1-1-1,-1 1 0,0 0 0,0-1 0,-1 4 0,-8 19-131,8-19-679,-2 0-930,-15 25-749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3676,'0'0'2269,"9"-4"-1644,-1-1-564,0 2 1,0-1-1,0 1 1,0 0-1,0 1 1,1 0-1,-1 0 1,1 1-1,0 0 1,-1 0-1,1 1 1,0 0-1,-1 1 1,11 1-1,1 4-28,0 1 0,0 0-1,-1 2 1,0 0 0,-1 1 0,22 16-1,-16-8-9,0 0-1,-1 3 1,28 30-1,-44-43 52,0 0-1,-1 1 0,0-1 0,-1 1 0,7 13 0,-9-16 11,-3-6-73,0 1 0,0-1 1,1 1-1,-1-1 0,0 1 0,0-1 0,0 1 0,0-1 0,0 1 1,0 0-1,0-1 0,0 1 0,0-1 0,0 1 0,0-1 0,0 1 0,0-1 1,0 1-1,0-1 0,0 1 0,-1-1 0,1 1 0,0 0 0,-4 9 9,0-1 0,0 1-1,-1-1 1,0 0-1,0-1 1,-1 1-1,0-1 1,-1 0 0,0 0-1,0-1 1,0 0-1,-1 0 1,0-1-1,-1 0 1,1-1 0,-14 7-1,-5 0 63,0-1 0,0-2 0,-1-1 0,-36 6 0,62-14-31,-1 1 0,1-1-1,0 0 1,0 0 0,0 0 0,-1 0-1,1 0 1,0 0 0,0 0 0,-1-1-1,-3-1 1,0 1 50,6 1-89,-1 0-1,1-1 0,-1 1 0,1 0 1,-1 0-1,0 0 0,1 0 0,-1 0 1,1 0-1,0-1 0,-1 1 1,1 0-1,-1 0 0,1-1 0,-1 1 1,1 0-1,-1-1 0,1 1 0,0 0 1,-1-1-1,1 1 0,-1-2 1,-2-2-1,0 0 0,0 0 0,0-1 0,1 1 0,-1-1 1,1 0-1,0 0 0,0 1 0,1-1 0,0-1 0,0 1 0,0 0 1,0 0-1,1 0 0,0 0 0,0-1 0,0 1 0,1 0 1,-1 0-1,1 0 0,2-7 0,11-32-230,1 0 1,3 1-1,35-63 1,-26 52-1733,-9 20-435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2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63 935 2744,'0'0'5790,"-3"6"-4993,-11 18-88,11-17 628,3-15-1288,1-5-46,0 0-1,1 0 1,1 0 0,0 0 0,0 1-1,6-14 1,38-78-1,-36 82 10,4-10-24,3 0 1,0 0-1,2 2 1,1 1-1,2 0 1,0 2-1,35-32 0,-23 33-14,-6 14-2,-28 12 29,-1 0-1,1-1 0,-1 1 1,1 0-1,-1 0 1,1 0-1,0 0 0,-1 0 1,1 0-1,-1 0 0,1 0 1,-1 0-1,1 0 0,0 0 1,-1 0-1,1 0 1,-1 0-1,1 1 0,0-1 1,24 8-12,-19-7 26,-1 7 12,-1-3-20,-1 1 0,0 0 0,0 0 0,0 0-1,0 0 1,-1 0 0,0 1 0,-1-1 0,1 1 0,-1-1 0,0 1 0,-1-1-1,0 1 1,0 0 0,0-1 0,-1 1 0,0 0 0,0-1 0,0 1 0,-1-1 0,-4 9-1,0-3 8,-1-1 1,0-1-1,-1 1 0,0-1 0,-1-1 0,0 0 0,-1 0 0,0 0 0,-19 11 0,0-2 88,-2-1 1,-38 16-1,56-30 60,-54 4 351,55-9-289,-13-6-39,24 7-179,0 1 1,1 0-1,-1 0 1,0-1-1,1 1 1,-1 0-1,0-1 1,1 1-1,-1-1 1,0 1-1,1-1 1,-1 1-1,1-1 1,-1 0-1,1 1 1,-1-1-1,1 1 1,-1-2-1,-9-10 6,1 1-1,1-2 1,0 0-1,1 0 1,0 0 0,1-1-1,0 1 1,-6-25-1,6-4-5,2 0 1,2-77-1,21-84-275,-15 168-412,-1-52 1,-9 4-5050,5 75 3038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1 3804,'0'0'5053,"9"61"-4381,-24 3-116,-7 2-128,-21 11-232,0 5-124,-9 3 24,-5 5-280,-3-3-712,3-2-892,-9-3-941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1226 0 2112,'0'0'2882,"10"9"-2084,110 121 1005,-109-113-1606,5 15-96,-13-24 25,0 0 35,0-1-111,-2-5-25,1 0-1,-1 1 0,0-1 1,0 1-1,-1-1 0,1 1 1,0-1-1,-1 1 0,0 0 1,1 2-1,-4 3 67,1 1-84,-8 19 25,1-23-7,-29 15-89,21-14-130,-14-1-46,24-4-35,-1-7 59,-20-18 27,16 9 107,-24-56-4,34 65 88,3-1-26,4-31 354,1 39-87,19 1 164,-19-2 201,-4 7 15,8 17-25,-8-11-152,-2 14-176,0-26-261,0-1 0,0 1 0,0 0 0,0-1 0,0 1 0,0 0 0,0 0 0,0-1 0,-1 1-1,1 0 1,0-1 0,-1 1 0,1 0 0,0-1 0,-1 1 0,1-1 0,0 1 0,-2 1 0,-17 25 52,7-13-8,5-7-30,2-2-22,1-1 1,0 0-1,-1-1 0,0 1 0,-7 3 0,-12 9 17,22-14-27,1-1 1,-1 0 0,1 0-1,-1 0 1,0 0-1,0-1 1,1 1 0,-1 0-1,0-1 1,0 1 0,0-1-1,1 1 1,-1-1-1,0 0 1,-4 0 0,1 0-40,-2 1-168,2-8-428,2 3 597,-3-3-3,1 0 0,1 0 0,-1 0-1,1 0 1,0-1 0,1 0 0,0 0-1,0 0 1,-2-10 0,3 11 32,1 4 6,0 0-1,0 0 0,1 1 1,-1-1-1,1 0 0,-1 0 1,1-4-1,0 13 127,-1 1 0,-1-1 0,1 0 0,-1 0 0,0-1 0,-4 10 0,-3 8 182,0 9 22,3-11-159,-1-1 0,0 0 0,-1 0 0,-13 21 1,-79 101 160,64-105-310,-2-8 8,26-19-31,8-7-22,1 0-1,-1-1 0,0 1 1,0-1-1,0 1 0,0-1 0,-5 1 1,-16 8-331,19-8 22,1-11-318,2 3 633,0 0 0,1 0 0,-1 0 0,1 0 0,0-1 0,0 1 0,1-1 0,0 1 0,0-1 0,0 1 0,0-1 0,1 0 0,1-9 0,2-4-20,2 0 1,9-28-1,1 18-26,-12 24 41,3 1 45,19-12 31,-19 12 63,1 10 59,-4-3-128,1 0-1,-1 0 0,1 1 0,-1-1 0,0 1 0,0-1 0,0 1-1,-1 0 1,1 0 0,-1 0 0,0 0 0,0 1 0,-1-1 0,1 0 0,-1 1 0,0 0-1,0-1 1,0 1 0,-1-1 0,1 1 0,-1 0 0,-1-1 0,0 7 0,0 5 12,0-6-29,0 0 1,0-1 0,-1 1-1,-1-1 1,-3 11-1,-3 4 15,6-17 6,-2-2-17,-16 16-12,16-15 10,-2-4-42,-53 16 24,48-19-6,4 0 11,-26-7 3,29 6 47,3 0-30,0 1 0,0 0-1,0 1 1,0-1 0,0 0 0,0 1 0,0-1 0,0 1-1,0-1 1,-4 1 0,4 0 10,0 0 0,0 0 0,0 1 0,0-1 0,0 1 0,0-1 0,0 1 0,0 0 0,0 0 0,-3 2 0,-1-1 80,5-1-89,0-1-1,0 1 1,0-1-1,0 1 1,0-1 0,0 1-1,0 0 1,0-1-1,0 1 1,0 0-1,0 0 1,1 0 0,-2 1-1,-469 409 447,466-407-866,1-1 0,-1 1 0,1-1 0,-1 0 0,0-1 0,-9 5 0,1-2-409,-24 9-2610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3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8345,'5'-4'1265,"33"-21"484,-22 15-1589,14-9 95,38-18 0,-57 32-231,1 0 0,-1 1 0,1 0 1,0 1-1,1 0 0,-1 1 0,23-1 0,-26 2-15,24 5 54,-8 2 1,-19-5-20,-2 6-78,-1-1-244,-1 0 0,1 1-1,-1-1 1,0 1-1,-1-1 1,0 1 0,0 0-1,0 8 1,-13-8-2176,-47 26-471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4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4152,'51'8'776,"6"-8"-304,-5-5-287,5-6 71,-6-2-268,-8-8-573,9-19-2727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7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631 645 2332,'0'0'10360,"-7"1"-10071,-7 1-190,-139 21 831,115-13-696,1-1-1,-2-2 1,1-2-1,0-2 1,-76-2-1,108-1-201,5 1-25,-1-1 0,0 0 0,0 0 0,0 0 0,0 0 0,0 0 0,0 0-1,1-1 1,-1 1 0,0-1 0,0 1 0,0-1 0,1 0 0,-1 0 0,-1 0 0,-20-10 30,12 3-13,3-2-13,0 0-1,1-1 0,1 1 0,-1-1 0,2-1 0,-9-21 0,7 11 12,1 0-1,0 0 0,-2-30 0,7 40-10,1-1-1,1 0 0,3-16 0,-1-6 21,-1 22 33,0 10-62,8-30 84,2 2 0,22-44 0,-33 72-81,2 0 0,-1-1 0,0 1-1,0 0 1,1 0 0,0 0 0,0 1-1,0-1 1,3-2 0,6-4 5,6-8 69,2 1 0,-1 1 0,2 0 0,0 2 0,1 0 0,0 2 0,0 0 0,2 2 0,-1 0 0,1 1 0,0 2 0,29-4 0,-45 7-43,-5 2-10,0 0-1,1 0 1,-1 1 0,1-1 0,-1 1 0,1 0 0,-1 0-1,5 0 1,107-8 1266,-95 13-1154,-16-3-92,1-1 262,1 6 220,5 6-208,-2 1 1,0 0 0,0 1-1,-1 0 1,-1 0 0,-1 1-1,0-1 1,-1 2-1,6 31 1,99 428 4064,-93-409-4085,-3 1 1,-3 0-1,-3 0 0,-3 1 1,-3 0-1,-3 0 0,-11 74 0,9-113-236,-33 274 303,27-233-228,0 98-1,9-127-57,2 0-1,3 0 1,14 65-1,-15-95-61,5 11-12,6 11 4,-13-28 14,-1 0-81,5 19-94,-4-19-409,14 21-12239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5284,'0'0'3485,"43"-3"-3001,23-10-260,-6-6-52,2-2-140,4 0-20,-6-3-628,-11 0-1172,2 3-949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706 0 3216,'0'0'5659,"-9"4"-4642,-330 118 709,338-122-1724,-54 16 75,-110 17 0,160-33-39,0 1-6,-19 3 70,29 2-93,20 26-43,40 55 405,-56-73-232,0 1 1,-1 1-1,0-1 1,8 26-1,-11-20-24,-1 1 0,0-1-1,-1 1 1,-2-1 0,0 1-1,-1 0 1,-1 0 0,-1-1-1,-5 23 1,-8 18 307,-38 106 0,-26 19-62,45-112-299,-30 98 1,61-165-53,1 1 1,0 0-1,1 0 0,0 0 1,0 0-1,1 0 0,0 0 1,1 0-1,1 12 1,0-16-3,-1 0 0,1 0 0,-1 0 1,1-1-1,0 1 0,1-1 0,-1 1 1,1-1-1,0 0 0,0 0 1,1 0-1,-1 0 0,1 0 0,-1-1 1,1 0-1,0 0 0,9 5 0,0-1-5,1-2-1,-1 0 1,1 0-1,0-1 0,0-1 1,0 0-1,1-1 0,-1-1 1,1 0-1,18-2 1,-7 0-212,-1-2 0,1-1 0,-1-1 1,0-1-1,25-10 0,-21 5-775,-1-1 0,-1-2 1,0-1-1,29-22 0,-10 5-2082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6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51 5881,'0'0'5281,"7"7"-4984,7 6-205,1-1 1,0 0-1,31 17 0,-38-24-86,0-1-1,0-1 1,0 0 0,0 0-1,1 0 1,-1-1-1,1 0 1,-1-1 0,1 0-1,0 0 1,0-1-1,9-1 1,43-12-13,-49 7 1,25-24-4,-37 30 10,5-3 10,-1-1-1,0-1 0,0 1 0,5-7 0,-7 7 11,-1 3-10,1-1-1,-1 0 1,-1 1 0,1-1-1,0 0 1,0 0-1,-1 1 1,1-1 0,-1 0-1,1 0 1,-1 0 0,0 0-1,0 1 1,0-1-1,0 0 1,0 0 0,0 0-1,0 0 1,-1-2-1,-3-17 121,4 21-128,0-1-1,0 1 1,0 0 0,0 0 0,0-1 0,0 1 0,0 0-1,0-1 1,0 1 0,0 0 0,0 0 0,0-1-1,-1 1 1,1 0 0,0 0 0,0 0 0,0-1 0,0 1-1,-1 0 1,1 0 0,0 0 0,0-1 0,0 1-1,-1 0 1,1 0 0,0 0 0,0 0 0,0 0 0,-1-1-1,1 1 1,0 0 0,0 0 0,-1 0 0,1 0 0,0 0-1,-1 0 1,1 0 0,0 0 0,0 0 0,-1 0-1,-8-2 27,0 1 0,0 0 0,-1 1 0,1 0 0,0 0 0,0 1 0,0 0 0,0 0-1,0 1 1,0 0 0,0 1 0,-10 4 0,-7 6 2,0 0 0,-43 32 0,55-36-29,8-6-22,0 1 0,1 0 0,0 0 0,-1 0 0,-4 6 0,-19 17-443,22-20-845,-27 22-4582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6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223 274 9341,'0'0'2623,"-4"-6"-2305,-11-9-162,5 5-59,0 0 0,1-1-1,-13-20 1,20 29-103,1-1 0,-1 0 0,1 0 0,-1-1 0,1 1 0,0 0 0,0 0 0,0-1 0,0 1-1,1 0 1,0-1 0,-1 1 0,1-1 0,0 1 0,1-1 0,-1 1 0,1 0 0,-1-1-1,1 1 1,0 0 0,2-5 0,1 0-10,0 0 0,1 1 0,0 0 0,0 0 0,0 0-1,1 0 1,0 1 0,0 0 0,1 0 0,0 1 0,0 0 0,0 0 0,0 1 0,1-1-1,0 2 1,0-1 0,0 1 0,0 0 0,1 1 0,-1 0 0,1 0 0,11 0-1,-11 5 83,-5 0 17,0 0 0,-1 0 0,1 1 0,-1-1-1,0 1 1,0 0 0,0-1 0,0 2 0,-1-1-1,0 0 1,1 0 0,-2 1 0,1-1 0,2 9-1,-3-5 64,0 1 0,0 0 0,0-1 0,-1 1 0,-1 0 0,0-1 0,-2 15 0,-5 7 216,-2 0 1,0-1-1,-24 45 0,19-42-344,-2 0 0,-2-1 0,0-1 0,-2-1 0,-1-1-1,-47 46 1,48-55-1386,0-1-1,-2-1 0,-33 19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 8445,'0'0'4614,"-7"-1"-4594,0 1-19,0 0 0,0 0 0,-1 1 0,1 0 1,0 0-1,1 1 0,-1 0 0,0 0 0,0 0 0,1 1 0,-1 0 0,1 0 0,0 1 0,-10 7 0,2 0 31,1 1 0,0 0 0,1 1 0,0 0 0,1 1 0,0 1 0,1 0 0,1 0 0,1 1 0,0 0 0,1 0 0,-7 22 0,5-8 44,1 1 0,1-1 0,2 1 0,1 1 0,2-1 0,1 37 0,12 65-14,-8-115-123,1 1 0,0 0 0,2-1 0,0 0 0,9 17 0,31 49-2202,-36-72 95,15 11-727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 7141,'0'0'3347,"3"10"-2507,196 459 2145,-190-451-2955,-1 0 0,-1 0 1,-1 0-1,0 1 1,-2-1-1,4 25 1,-7-35-28,-1 0 0,0 0 0,0-1 0,-1 1 0,0 0 0,0-1 1,0 1-1,-1-1 0,-1 1 0,1-1 0,-1 0 0,0 0 0,-1 0 1,0 0-1,0-1 0,0 1 0,-1-1 0,-6 7 0,4-6-11,1 0-1,-2-1 0,1 0 0,-1 0 1,1-1-1,-2 0 0,1 0 0,0-1 0,-1 0 1,0-1-1,0 0 0,0 0 0,0 0 1,-1-2-1,1 1 0,-1-1 0,1 0 1,-1-1-1,-17-1 0,26 1 7,1-1 1,-1 1-1,0 0 0,0 0 1,0 0-1,0-1 1,1 1-1,-1 0 0,0-1 1,0 1-1,1 0 0,-1-1 1,0 1-1,1-1 1,-2-1-1,-6-4-7,1 0-1,0-1 1,0 0-1,0 0 1,1-1-1,0 1 1,0-1 0,1-1-1,0 1 1,1-1-1,0 0 1,0 0-1,1 0 1,-3-13 0,1-4-15,2 0 0,1 0 0,1-47-1,17-78 2,-10 120-37,1 1 0,2 0-1,21-49 1,-2 13-2768,-19 46 920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7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7345,'6'-4'1204,"19"-12"163,-24 16-1311,-1-1 0,1 1 1,-1 0-1,1-1 0,-1 1 1,1 0-1,-1-1 0,1 1 0,0 0 1,-1 0-1,1 0 0,-1 0 1,1-1-1,0 1 0,-1 0 1,1 0-1,0 0 0,-1 0 1,1 0-1,0 1 0,15 1 175,-2 1 0,1 1 0,0 1 0,-1 0 0,0 1 0,0 0 0,0 1 0,-1 1 0,0 0 0,18 15 0,24 18-81,-3 2 0,-1 3 0,-2 2 0,67 86 0,-105-120-88,-1 1 0,-1 0-1,0 1 1,13 31 0,-20-42-48,-1 0-1,1 0 1,-1 0 0,0 0-1,-1 0 1,1 1-1,-1-1 1,0 0-1,0 0 1,-1 0 0,1 0-1,-1 1 1,0-1-1,-1 0 1,1 0-1,-1 0 1,0-1-1,0 1 1,0 0 0,-1-1-1,-3 5 1,-2 1-13,0-1 1,-1 0-1,0-1 1,-1 0-1,0-1 1,0 0 0,0 0-1,-1-1 1,0 0-1,0-1 1,-23 7-1,13-6-7,0 0 0,0-2 0,-1 0 0,0-2 0,-41 0 0,52-2 0,1-1 0,-1-1 0,1 0 0,-1 0 0,-16-7 0,26 9 4,0-1 1,0 1-1,1 0 0,-1-1 1,0 1-1,0-1 1,1 1-1,-1-1 1,0 0-1,1 1 1,-1-1-1,1 0 0,-1 1 1,1-1-1,-1 0 1,1 0-1,-1-1 1,-6-9-3,0 0 0,2 0 0,-1 0 0,1-1 0,1 0 0,0 0 0,1 0 0,0 0 0,1-1 0,0 1 0,1-1 0,1-23 0,3 11 37,2 1 0,0-1 0,2 1 0,0 0 0,2 1 0,1 0 0,0 0 1,17-23-1,45-60-1061,14-1-3911,-55 70 1642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37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0 138 6993,'29'-37'741,"-23"29"109,1 8-554,1-1 0,0 0 1,-1-1-1,11-3 0,22-4-25,66 2 57,-38 3-246,79-15 0,-133 17-79,-10 2-5,0-1 1,1 1 0,-1-1-1,0 0 1,0-1-1,6-2 1,-1 2-8,25-13 1,-27 11 50,-4 2 112,0 0-1,0 0 1,0 1-1,0-1 1,0 1-1,0 0 1,5-1-1,-7 12-81,9 130 273,-9-83 108,17 96-1,3-56 65,5-1 1,51 127-1,158 295 1076,-225-499-1493,-2 0-1,0 1 1,-2 0 0,9 39-1,-14-52-83,0-1 0,-1 1 0,1-1-1,-1 1 1,-1-1 0,1 1 0,-1-1-1,-1 1 1,1-1 0,-1 0 0,0 1-1,0-1 1,-1 0 0,0 0 0,0-1-1,0 1 1,-1-1 0,1 1 0,-9 7-1,4-5-8,-1-1-1,0 0 0,0-1 1,-1 0-1,0 0 0,0-1 0,0 0 1,0-1-1,-1 0 0,0 0 1,-19 2-1,2-1-43,1-2 0,-1-1 0,-48-3 0,41-1-511,-1-3-1,1-1 0,0-2 0,1-1 1,0-1-1,0-2 0,1-2 1,1-1-1,-41-25 0,60 31-80,0 0 0,1-1 1,0 0-1,1-1 0,0 0 0,1-1 0,-10-15 1,-18-32-2345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3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5356,'0'0'4917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5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1891 3180,'0'0'1262,"-4"7"198,-15 26 7793,20-58-9190,1 0-1,9-38 0,-8 51-50,14-57-65,44-118-1,-32 106-26,158-449-260,132-259 222,-255 673 84,-50 90 28,-11 19 17,-3 10-18,0 0 7,1 0 0,-1 0 1,1-1-1,-1 1 0,1 0 1,2 4-1,3 15 14,-5 0 2,-1 0 0,-1 0-1,0 0 1,-6 23-1,3-18 35,-25 148 443,-6 42 128,31-186-497,-43 393 1495,25 3 53,21-318-1265,7 175 532,-5-244-763,-1-31-139,0-1 349,8-61-13464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8861,'0'0'4202,"2"7"-3524,-1-4-619,66 163 1965,12-20-1307,126 173 0,-67-108-2260,-114-178-1038,21 40-1,-40-63-1581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58 164 4012,'0'0'7336,"-4"6"-6748,-27 52 204,29-46-438,1-4-233,0-5-61,1 0 1,0 0-1,-1 0 1,2 0 0,-1 0-1,0 0 1,1 0-1,-1 0 1,2 3 0,0 2 47,-1-6-53,0 1 1,0 0 0,0 0-1,-1 0 1,1-1 0,-1 1-1,0 4 1,9-4 113,-2 1-154,0-1-1,0-1 1,0 1-1,1-1 1,-1-1-1,1 1 1,-1-1-1,1 0 1,-1-1-1,1 0 1,0 0-1,-1-1 1,1 0-1,0 0 1,8-3-1,-3-2-7,0 0-1,-1-1 1,0 0-1,12-9 1,-11 2 8,2-5 0,-1 0 1,-1-2-1,11-21 1,-20 35-9,0-1 1,-1 0 0,0 1-1,-1-1 1,1 0-1,-1 0 1,-1-1-1,0 1 1,0 0-1,0-1 1,-1 1 0,0 0-1,-2-10 1,1 12 23,-7 0 7,4 2-26,-1 0 0,0 0 0,0 1-1,0-1 1,-1 1 0,1 0 0,-1 1 0,0 0 0,0 0-1,0 0 1,0 0 0,0 1 0,0 0 0,0 0 0,0 1-1,-1-1 1,1 1 0,0 1 0,-10 1 0,2 2 45,1 1 1,0 0 0,1 1 0,-20 13-1,-40 30 211,69-47-261,0 0-2,1 0-1,-1-1 0,1 1 1,0 0-1,-1 0 1,1 0-1,0 0 1,1 1-1,-1-1 0,-2 4 1,0 1 2,-1-1 5,5-5-12,0-1 1,0 1-1,0 0 0,0 0 0,-1 0 0,1-1 1,0 1-1,0 0 0,0 0 0,-1 0 0,1-1 1,-1 1-1,1 0 0,0 0 0,-1-1 1,1 1-1,-1-1 0,1 1 0,-1 0 0,0 0 1,0-1-35,0 1 0,1-1 1,-1 1-1,1 0 0,-1-1 1,1 1-1,-1 0 0,1-1 1,-1 1-1,1 0 0,0 0 0,0-1 1,-1 1-1,1 0 0,0 0 1,0 0-1,0 0 0,0-1 1,-1 1-1,2 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6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1 223 7249,'0'0'5012,"14"-45"-4640,29 11-152,8 10-40,15 0-108,6 0-16,8 3-16,-6 5-72,-3 0-132,-19 7-856,-9 0-1088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41 9117,'2'-14'228,"1"-12"2555,1 35-2396,7 21-75,-1 1 1,-1 0-1,-2 1 0,-1 0 1,1 33-1,-2 171 968,-16-47-627,-8-1 0,-75 324 0,74-432-587,-38 187 1442,56-254-1356,1-9-71,0 0 1,1-1-1,0 1 1,0 0-1,0-1 1,0 1 0,0 0-1,1-1 1,1 6-1,4 21 349,-5-22 477,9-2-260,0 1-553,1-1 0,0 0 0,0-1-1,0 0 1,1 0 0,0-1 0,0-1-1,0 0 1,0-1 0,24 2 0,14-9-69,-1-2 1,-1-2-1,1-3 1,68-24-1,-75 22-781,-4 1-454,-4-4-2619,-5 1 1174,-22 12-648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6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42 9917,'4'-7'1107,"11"-20"-117,-11 20 873,-4 13-1551,-1 0 0,1 0 0,-1 0 0,0 0 0,-4 11 0,-2 7 32,-3 29 93,2 0-1,2 1 1,3-1-1,2 1 1,7 64-1,2-39-298,-5-32-156,3-1 0,17 70 0,-21-111-226,0-1 0,-1 1 0,0 0 0,0 0-1,1 9 1,1 15-2187,1-2 327,-3-20-837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7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9 199 7137,'0'0'2638,"9"8"-2321,69 53-21,-75-59-263,-1 0 1,0 0 0,1 0 0,0-1 0,-1 1 0,1-1-1,0 0 1,0 0 0,0 0 0,5 1 0,0 0 79,-1 0 772,-2-7-856,-1 0 1,0-1-1,0 0 1,-1 0 0,1 0-1,-1 0 1,-1 0-1,1-1 1,-1 1-1,0-1 1,-1 1-1,1-1 1,-1 0 0,-1 0-1,1 0 1,-2-10-1,0 0 31,0 0 0,-2 0 0,0 0-1,-1 1 1,-7-20 0,10 33-41,0 0 0,0 0-1,0 0 1,0 0 0,-1 0-1,1 1 1,-1-1 0,0 1 0,0-1-1,0 1 1,-2-3 0,-2-2 6,1 0 18,-38 5-12,42 1-30,0 1-1,0 0 0,0 0 1,0 0-1,0 0 0,0 0 1,0 1-1,-1-1 0,1 0 1,0 0-1,0 1 0,0-1 1,0 0-1,-1 2 1,-30 11-12,31-12 9,0-1 0,0 0 0,0 1 0,0-1-1,1 1 1,-1-1 0,0 1 0,0-1 0,0 1 0,1 0 0,-1-1 0,0 1 0,1 0 0,-1 0 0,0 1 0,-20 24-220,20-25 181,1-1 1,-1 1-1,1 0 0,-1-1 1,1 1-1,-1-1 0,1 1 1,0 0-1,-1-1 0,1 1 0,0 0 1,0-1-1,0 1 0,-1 0 1,1 0-1,0-1 0,0 1 1,0 0-1,0 0 0,0-1 0,0 2 1,0 33-2094,0-26-1091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29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632 438 5469,'0'0'1254,"-6"3"-360,1-1-697,3 0-137,-1-1-1,0 1 0,0-1 0,0 0 0,0 0 1,0 0-1,0 0 0,0 0 0,0-1 0,0 1 0,0-1 1,-1 0-1,1 0 0,0 0 0,0-1 0,0 1 0,0-1 1,-5-1-1,-20-8 366,27 10-416,1-1 1,-1 1-1,0 0 0,1 0 0,-1 0 0,1-1 0,-1 1 0,1 0 1,-1-1-1,1 1 0,-1 0 0,1-1 0,-1 1 0,1-1 1,-1 1-1,1-1 0,0 1 0,-1-1 0,1 1 0,0-1 1,-1 1-1,1-2 0,-4-3-5,1-1 0,0 0 0,0 0 0,0-1 0,1 1 0,0 0 0,0-1 0,1 0 0,-1 1 0,1-1 0,1 0 0,0 1-1,0-1 1,0 0 0,0 0 0,1 1 0,0-1 0,1 0 0,0 1 0,3-9 0,3-2-15,2-1 0,0 1 0,1 1 0,1 0 0,0 1 0,1 0 0,27-23 0,-16 18 1,1 1 0,1 1 0,1 1 0,32-14 0,-46 22 9,-11 8 4,0-1 1,1 0 0,-1 1 0,1 0 0,0 0 0,-1-1-1,1 1 1,0 1 0,0-1 0,3 0 0,19-5 66,-19 5 92,-4 7 249,0-2-319,0 0 1,-1 1-1,1 0 1,-1-1-1,-1 1 1,1 0-1,0 0 0,-1-1 1,0 1-1,0 0 1,-2 6-1,1-4 18,-1 1 0,-1-1 0,1 0-1,-1 1 1,0-1 0,-1 0-1,-5 8 1,-34 48 621,-3-2 0,-102 104-1,-128 89-274,267-246-528,-145 121 347,112-96-2133,-72 42 0,106-70-2051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10785,'0'0'2384,"6"-21"-2080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854 309 7529,'-6'-8'1462,"0"1"-1325,1-1-1,0 0 0,0 0 0,0-1 1,1 1-1,1-1 0,-1 0 0,1 0 1,1 0-1,0-1 0,0 1 0,1 0 0,0-1 1,0 1-1,1-1 0,1 1 0,-1-1 1,4-12-1,-3 16-114,0 1-11,1-1-1,-1 0 1,1 1-1,0 0 0,0-1 1,1 1-1,0 0 1,0 0-1,0 0 1,0 0-1,1 1 0,8-9 1,11-8-3,-10 13 8,-8 6-14,0 0 1,0 1 0,0 0-1,0 0 1,6 0 0,-9 1-3,1 0 0,-1 0 0,0 1 0,0-1 0,0 1 0,1-1 0,-1 1 0,0 0 0,0 0 1,0 0-1,0 0 0,0 0 0,0 1 0,-1-1 0,3 2 0,0 1 4,0 0-1,0 0 1,0 0-1,-1 0 1,1 0-1,-1 1 1,0 0-1,-1-1 1,1 1-1,-1 0 1,0 0-1,0 1 1,-1-1-1,1 0 1,0 10-1,-1-7 3,-2-1-1,1 0 1,-1 0-1,0 0 0,0 0 1,-1-1-1,0 1 1,0 0-1,0-1 0,-1 1 1,-4 6-1,-2 2 4,0-1 1,-1 0-1,-1-1 0,0 0 0,-1-1 1,0 0-1,-1-1 0,-1 0 0,-23 14 0,17-15-1,1 0-1,-1-2 0,-1-1 0,-30 8 0,50-15-8,0 0-1,0 1 1,0-1-1,1 0 0,-1 0 1,0 0-1,0 0 1,0 0-1,0 0 1,1 0-1,-1 0 0,0-1 1,0 1-1,0 0 1,0 0-1,1-1 0,-2 1 1,-30-12-47,16 2 12,-22-24 29,2-3 13,29 30 25,4 0-3,-11-17-40,11 18-4,3 17 41,1 60 10,1-24 165,-2 0 1,-2 0 0,-2-1 0,-11 52-1,8-71-21,-2-1-1,0 0 0,-2-1 1,-22 39-1,24-49-72,-1 0 0,-1 0 0,0-1 0,-1 0 0,-1-1 0,0 0 0,-29 21 0,18-19 294,-1-1 0,-1-1 0,0-1-1,-35 10 1,60-21-349,-1-1-1,1 0 1,0 1-1,0-1 1,-1 0-1,1 0 1,0 0-1,-1 0 1,1 0 0,0 0-1,0 0 1,-1 0-1,1 0 1,-2-1-1,-38-8 628,39 9-649,1 0-1,0 0 0,0-1 0,0 1 1,0 0-1,0-1 0,-1 1 0,1-1 1,0 1-1,0-1 0,0 0 1,0 1-1,1-1 0,-1 0 0,0 0 1,0 0-1,0 1 0,1-1 0,-2-2 1,-8-8 32,0 0 0,1-1 0,0 0 0,1-1 0,0 0 0,1 0 0,1-1-1,-7-20 1,10 18-50,0 0-1,1 0 0,1 0 0,0 0 0,1 0 0,5-29 0,0 11-16,2 1-1,14-38 1,-7 30-376,3 2 0,1 0 1,24-38-1,81-104-5103,-52 88 680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0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29 12701,'0'0'5133,"-37"-29"-7942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1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1589 3 9949,'-24'-2'552,"24"2"-539,0 0 1,0-1-1,-1 1 1,1 0 0,0 0-1,0 0 1,0 0-1,0 0 1,0 0-1,-1 0 1,1 0-1,0 0 1,0 0-1,0 0 1,0 0-1,0 0 1,-1 0-1,1 0 1,0 0-1,0 0 1,0 0-1,0 0 1,0 1-1,-1-1 1,1 0-1,0 0 1,0 0-1,0 0 1,0 0-1,0 0 1,0 0-1,0 0 1,-1 0-1,1 1 1,0-1-1,0 0 1,0 0-1,0 0 1,0 0-1,0 0 1,0 1-1,0-1 1,0 0-1,0 0 1,0 0-1,0 0 1,0 0-1,0 1 1,0-1-1,0 0 1,0 0-1,0 0 1,0 0-1,0 0 1,0 1-1,0-1 1,0 0-1,0 0 1,0 0-1,0 0 1,0 0-1,0 1 1,0-1-1,1 0 1,-1 0 0,0 0-1,0 0 1,0 0-1,29 156 1749,16 141-707,-43-265-1044,-1 0 1,-2 0-1,-1 0 1,-1 0-1,-2 0 0,-1-1 1,-13 41-1,11-53-12,-1 0 0,0 0 0,-1-1 0,-1 0 0,-1 0 0,-1-2 0,-16 19 0,23-29-59,-1 0-1,1-1 1,-1 0-1,0 0 1,0 0-1,0-1 1,-1 0-1,1-1 1,-1 1-1,0-2 1,0 1-1,0-1 1,-1 0-1,1-1 0,0 1 1,-1-2-1,-9 1 1,17-1 49,1 0 0,-1 0 1,0 0-1,1 0 0,-1 0 0,0-1 1,1 1-1,-1 0 0,0 0 1,1 0-1,-1-1 0,0 1 0,1 0 1,-1-1-1,1 1 0,-1 0 0,1-1 1,-1 1-1,1-1 0,-1 0 1,-8-6-17,1 0 1,0-1 0,0 0 0,1-1 0,0 0 0,1 0 0,0 0 0,0-1 0,1 0 0,-4-12 0,-6-15 27,8 6 27,6 25 14,-3 14-24,-34 109 2,28-80 0,-2-1 0,-1 0 1,-19 35-1,9-34-30,0-9-9,23-27 10,-1-1 1,1 1 0,0-1 0,-1 0 0,1 1 0,-1-1 0,1 1 0,0-1 0,-1 0 0,1 1 0,-1-1 0,1 0 0,-1 1 0,1-1 0,-1 0 0,0 0 0,1 1 0,-1-1 0,1 0 0,-2 0 0,-23 5-298,25-4 294,-1-1 0,1 0-1,-1 0 1,1 0-1,-1 0 1,1 0-1,-1 0 1,1 0-1,-1 0 1,1 0-1,-1 0 1,1 0-1,-1 0 1,1 0-1,-1-1 1,1 1-1,-1 0 1,1 0 0,-1 0-1,1-1 1,-1 1-1,1 0 1,-1-1-1,1 1 1,0 0-1,-1-1 1,-12-9-71,0-1-1,1-1 1,1 1 0,0-2 0,0 0 0,-10-17 0,-6-14 397,14 19-145,9 19 18,-2 12-170,-3 3-9,1 0-1,0 1 1,0-1 0,1 2-1,-10 18 1,-38 120 117,34-106-104,4-4 8,13-30 17,-2-2 2,-19 23-36,25-29-13,0-1 0,0 0 0,0 1 0,0-1 0,0 0 0,-1 0 0,1 1 0,0-1 0,0 0 0,0 1 1,-1-1-1,1 0 0,0 0 0,0 1 0,-1-1 0,1 0 0,0 0 0,-1 0 0,1 1 0,0-1 0,0 0 0,-1 0 0,1 0 0,0 0 0,-1 0 0,1 0 1,0 0-1,-1 0 0,1 0 0,0 0 0,-1 0 0,1 0 0,-1 0 0,1 0 0,0 0 0,-1 0 0,1 0 0,0 0 0,-1 0 0,1 0 0,0 0 0,0-1 1,-1 1-1,1 0 0,0 0 0,-1-1 0,-4-1-11,0-1 0,1 0 0,-1 0 0,1 0 1,0-1-1,0 0 0,0 1 0,0-1 0,1-1 0,-1 1 1,1 0-1,0-1 0,0 0 0,1 0 0,-3-7 0,-9-34 92,2-1-1,-9-64 0,16 51 384,4 44-214,0 0 0,-6-23-1,6 34 104,-9 14-192,-213 216 262,186-189-1121,-1-1-1,-1-1 1,-2-2-1,-78 45 1,54-43-3076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10445,'0'0'1708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8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18 5633,'0'0'1063,"-10"-3"60,-30-8-33,30 8 1065,4 10-1757,-1 1-287,4-6-56,0 1 1,1 0-1,-1 0 0,1 0 0,0 1 0,0-1 1,0 0-1,0 1 0,-1 4 0,-9 16 297,9-17 286,13-1-438,8 4-129,0-1 1,39 13-1,-40-21-27,15-6 4,-24 3 63,0-2 4,22-13-37,-22 13 0,-8-5-56,0-27-12,0 28 75,-9 1-52,-25-20 11,34 26-42,-1 1 0,0-1 1,0 0-1,0 1 1,1-1-1,-1 1 1,0-1-1,0 1 0,0-1 1,0 1-1,0 0 1,0-1-1,0 1 1,0 0-1,0 0 0,0 0 1,0 0-1,-1 0 1,-12-1 36,0 1 0,1 1 0,-1 0 0,-17 4 1,17 3 138,-15 13 1,28-20-164,0 0 0,0 0 0,0-1 0,0 1-1,0 0 1,0 0 0,0 0 0,0 0 0,1 0 0,-1 0 0,0 0 0,0 2-1,-18 30 148,17-30-144,0 0 0,1 0 0,-1 0 0,0 0 0,1 0 0,0 0-1,0 0 1,0 1 0,0-1 0,0 5 0,-1 2 12,1-8-21,1 0-1,-1 1 1,0-1 0,0 1 0,1-1-1,0 1 1,-1 0 0,1-1 0,0 1-1,0-1 1,1 1 0,0 4-1,0 1 10,-1 0 34,6-1-34,17 20-5,-18-20-33,-3-7 35,0 0 1,-1 0-1,1 1 0,0-1 0,-1 0 1,1 0-1,0 1 0,-1-1 0,1 1 1,-1-1-1,1 1 0,1 1 0,8 3-1665,1-4-3337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1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10361,'52'5'560,"19"-18"-264,18-14-212,25-10-636,18-13-1332,13-19-1488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32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1009 1 6973,'-43'29'1524,"-14"11"-348,-9 13-440,-14 13-376,-14 11-160,-6 5-52,-3 3-100,-14 5-16,3 13-904,-3-7-1660,-1 10-997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1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1 311 5396,'0'0'7338,"7"2"-7249,12 2-71,0 0 0,0-2 1,25 1-1,68-4 31,-69 0-47,874 9 310,-678-4-285,1139 72 82,-1032-51-96,25 2-71,896 44 671,-1069-73-582,318-44-1,-397 29-24,322-31-18,-363 44 18,-1-3-1,1-4 1,144-40 0,-181 41 12,-26 7-16,1 0 0,20-9 0,-2-1-13,-6 2 35,-23 9-12,-4-3-44,-1 5 32,1-3-4,-1 1 1,0-1-1,0 1 0,1-1 1,-1 1-1,-1-1 0,0-4 1,-11-19-38,3 17 12,-13-4 23,-1 2 0,-45-17 1,-36-6-72,-22-8-260,121 41 324,0-1-1,1 0 1,-1-1 0,1 1-1,-1-1 1,1 1 0,-6-6-1,1 1 2,-28-18 13,10 3-24,3 3 19,17 14 150,12 9-31,44 31 111,103 57 1,-133-81-197,17 8 23,1-1 0,1-2-1,56 16 1,-89-31-2,0 1 52,-2 0 24,-2-1-17,0 0 0,1 0 0,-1 0 0,0 0 0,1-1 0,-1 1 0,1 0 0,-1-1 0,1 1-1,-1-1 1,1 0 0,1 1 0,-7 7 235,-15 20 140,0-1 0,-45 48 0,-63 49 143,64-64-496,-153 141 0,179-163-291,8-3-1513,0-3-178,22-24-885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1229 1 3472,'0'0'4735,"0"7"-3987,0 17-459,2 1 0,0-1-1,7 30 1,-8-42-194,-1 37 67,0-19-83,0-22-3,-7-1-31,-24 23-23,14-17-31,-2-2 11,0-2 0,-29 11-1,38-17 2,1-1 0,0 1 0,-1-1 0,1-1 0,-1 0 0,1 0 0,-1-1-1,1 0 1,-13-2 0,-7-5-72,17 1-154,7 2 163,1-1 1,-1 1 0,1-1-1,0 0 1,0 0 0,0 0-1,1 0 1,-1-1 0,-3-9-1,-1-13-134,8 16 97,6-13 37,-5 19 55,0 1-16,3-17 0,-3 17 5,5 12 64,3 4-3,0 0-1,-1 0 1,9 18-1,-15-24 101,0 1-118,3 19-15,-3-19 214,-7-3-188,-14 10-7,8-9-9,-14-1-1,19-2 29,1-2 100,-14-2 54,14 2 188,-2 1-339,-108 13 27,42 6 88,63-16-84,1 0-1,0 1 1,0 1 0,1-1 0,-1 1-1,1 1 1,-10 8 0,3-3 63,-10 8 146,2 1-1,0 1 0,1 2 1,2 0-1,0 1 0,-24 37 1,-62 81 539,-22 29-458,113-147-374,4-14-222,-17 7-625,10-11-900,-35 1-1196,-1-8-922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3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1205 3 5328,'0'0'4510,"-8"-2"-4226,-4 2-204,0-1-1,0 2 1,0-1-1,1 2 1,-1-1 0,0 2-1,1-1 1,0 2-1,-1 0 1,1 0-1,1 1 1,-12 6-1,-23 14 190,2 3 0,1 1 0,1 3 0,1 1-1,2 1 1,-38 45 0,56-53-192,1 0 0,1 1 0,2 1-1,0 0 1,2 1 0,1 1 0,2 0 0,0 1 0,3 0 0,0 0 0,2 1-1,1 0 1,2 0 0,1 1 0,4 52 0,-1 0 341,-4-69-31,-13 20 69,16-35-433,-1 0-1,1 0 0,-1 0 1,1 0-1,-1 0 0,0 0 1,1 0-1,-1 0 0,0 0 1,0 0-1,0 0 0,0 0 1,0 0-1,0-1 0,-1 2 1,-8 6 49,0-1 0,0 0 0,-1-1 0,1 0 0,-2-1 0,1 0 1,0 0-1,-1-1 0,0-1 0,0 0 0,-24 2 0,16-5 120,-1-2 0,1 0 0,0-1 0,0-1 0,0-1 0,0-1 0,1-1 0,0 0 0,-33-19 0,51 25-171,-1 0 0,1 0 0,-1 0 0,1 0 0,0 0 0,-1 0 0,1 0 0,0-1 0,0 1 0,0 0 0,0-1 0,0 1 0,-1-2 0,-15-24 106,-27-54 0,35 62-114,1 0 1,1 0 0,1 0 0,1-1 0,-3-20-1,6 12 0,2 0 0,0 0-1,2 0 1,1 0-1,1 0 1,1 1 0,2 0-1,1 0 1,0 0 0,2 1-1,17-31 1,-1 8-600,44-65 0,42-32-3920,-82 113 1300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4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1622 2396,'0'0'7100,"6"-6"-6185,19-22-632,-2-2-1,-1 0 1,-1-1 0,-1-1-1,-2-1 1,-1 0 0,21-62-1,-27 63-263,245-627-19,18 91 16,-252 530-33,-18 31 3,1 12-7,3 3 20,-1 0 1,0 0-1,0 0 0,-1 1 0,0 0 0,0 1 1,-1-1-1,0 1 0,3 11 0,30 105 78,-3 51 574,-13-56 124,57 427 1754,-63-262-1988,-16-252-489,0-26-34,1-1-28,5 19 17,-5-19-4,33-47-10328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5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8145,'0'0'3760,"23"-37"-3028,20 21-180,22 8-204,7 3-192,-1 2-64,9 3-40,-6-5-116,-8 2-960,-9-5-1228,-14-1-1560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6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3348,'0'0'3983,"0"9"-3374,-13 211 1169,-1-14-758,15 202 871,2-138-889,19 190 114,-21-406-994,-1-19 371,10-35-382,12 1-101,0-2 1,0-1-1,0-1 1,0 0-1,22-8 1,113-40-45,-51 15 18,48-7 94,-146 41 39,-2-2-79,16-10-154,-16 11-446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8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1188 2928,'0'0'4190,"-1"6"-2880,-6 13 226,7-37 188,8-46-951,138-557-664,-90 391-46,-13 51 242,-19 78-162,-25 105-144,0-1 1,0 0-1,-1 0 0,1 0 1,-1 0-1,-3 5 0,-5 10 14,-3 17 7,0 1 0,3 0 0,1 1 1,1 1-1,2-1 0,2 1 0,2 0 0,1 0 0,1 0 0,3 0 0,11 60 0,-4-51 30,2-1 0,2 0-1,1 0 1,3-2 0,2 0-1,2-1 1,1-1 0,46 61-1,-53-86-25,62 54-38,-72-66 24,2-1-53,22 9-462,-22-9-963,0-8-1262,32-16-969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203 225 5348,'0'0'5545,"2"-7"-5370,37-86 208,-3 8 672,-29 57-667,-6 22-339,0 0 71,-10 10-85,-11 8 9,0 1-1,-33 27 1,-42 47-941,44-39-1831,10-11-927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9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1358 1 6221,'-2'7'1719,"-20"43"286,-31 56 0,7-16-1022,29-52-686,4-10-35,-21 37 1,27-54-201,-1 0 0,0 0 0,-1-1 0,0-1 1,0 1-1,-19 13 0,16-14-62,-9 7 18,-1-1 0,-1 0 0,-44 20 0,60-32-21,-1 0-1,1-1 1,-1 1 0,1-1-1,-1-1 1,0 0-1,0 0 1,0 0-1,1-1 1,-1 0-1,0-1 1,0 1-1,0-2 1,0 1 0,1-1-1,-1 0 1,1-1-1,-1 1 1,-8-6-1,8 3-77,0-1 1,0 0-1,0 0 0,1-1 0,0 0 0,0-1 0,1 1 1,0-1-1,0 0 0,1-1 0,0 1 0,-7-18 0,-2-8-136,3-1 0,-9-42-1,4 17 186,-3-14 16,18 69 270,-4 13 122,-86 165 1257,4-6-779,84-162-814,0 0 0,0-1 0,-1 1 0,0-1 0,-7 8 0,3-4 0,7-7-32,0 0-1,0 0 0,0 0 0,0 0 0,0 0 0,0 0 1,0 0-1,0 0 0,0 0 0,0-1 0,-3 2 0,4-2-7,-8 4 6,0 0-1,-1-1 0,-10 3 1,10-4 0,1-1 0,-1 0 1,-11-1-1,19 0-5,0 0 0,-1 0 0,1 0 0,0 0 1,0 0-1,0 0 0,0 0 0,0 0 0,0-1 0,0 1 0,0-1 0,0 1 0,0 0 0,0-1 0,-1-1 0,-10-6 2,0 0 0,1-1-1,0-1 1,1 0-1,0 0 1,0-1-1,2 0 1,-1-1-1,-12-23 1,-122-235-23,140 264 357,1 17 145,-3 38 543,2-1 0,5 66 0,12 91 1820,27 265 848,-23-342-2861,54 205 1,-2-91-220,-59-204-549,3 5 32,-8-20-26,-4-17 206,3-3-252,18 9-36,-17-9-97,0-10-5343,5-7 3427,16-19-1122,1 8-3709,3 1 2099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9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3148,'0'0'2248,"-14"53"-1051,0 8-193,8 5-72,6 3-20,0 8-256,6-3-304,8 3-116,9 0-132,-3 2 28,3-15-32,5 2-132,-5-10-244,6 2-944,-15-10-872,-6 2-665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9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166 237 4340,'-8'-34'1099,"1"-1"1,1 0-1,-1-53 0,10 61-633,0 10-210,5 17-245,26 0-11,-33 0 1,0 0 0,-1 0 1,1 0-1,0 0 0,-1 0 1,1 0-1,0 0 0,-1 0 1,1 0-1,0 0 0,-1 1 1,1-1-1,-1 0 1,1 0-1,0 1 0,-1-1 1,1 1-1,-1-1 0,1 0 1,-1 1-1,1-1 0,-1 1 1,1-1-1,-1 1 0,0-1 1,1 1-1,-1-1 1,1 2-1,21 25 125,36 57 1,-49-69-75,0 1 0,-2-1 0,0 2 0,0-1 1,-2 1-1,6 27 0,-1 39 87,-10-67-71,-1-7-47,-1-1 0,0 1 0,0-1 0,-1 0 0,0 1 0,-1-1 0,1 0 0,-2-1-1,1 1 1,-1-1 0,0 0 0,0 0 0,-12 11 0,3-7-117,-1 0 0,0-1 0,0-1 0,-1 0 0,-1-2 0,-30 12 0,28-13-909,0-1-1,-1-1 0,-25 2 1,1-5-1852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4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19 7057,'-9'-16'1190,"9"16"-1165,0 0 1,0 0-1,0-1 1,0 1 0,0 0-1,0 0 1,-1 0-1,1 0 1,0 0 0,0 0-1,0 0 1,0 0-1,0 0 1,0 0 0,0-1-1,0 1 1,0 0-1,0 0 1,0 0 0,0 0-1,-1 0 1,1 0 0,0 0-1,0 0 1,0 0-1,0 0 1,0 0 0,0 0-1,0 0 1,0 0-1,-1 0 1,1 0 0,0 0-1,0 0 1,0 0-1,0 0 1,0 0 0,0 0-1,0 0 1,0 0-1,-1 0 1,1 0 0,0 0-1,0 0 1,0 0-1,0 0 1,0 1 0,0-1-1,0 0 1,0 0 0,0 0-1,0 0 1,-1 0-1,1 0 1,0 0 0,-1 28 1778,2-10-2286,10 273 964,-2-151 176,-12 170 1,1-281-561,-2-1 0,0 0 0,-2 0 0,-17 46 0,19-63-53,0 0 1,-1-1-1,-1 0 1,0 0-1,0 0 1,-1 0-1,0-1 1,-1 0-1,0-1 1,0 0-1,-1 0 1,0 0-1,0-1 0,-13 6 1,-50 20 211,57-31 13,-25-2 123,38 0-369,1 0 0,0 0-1,0 0 1,0 0 0,-1 0-1,1 0 1,0 0 0,0-1 0,0 1-1,0 0 1,-1-1 0,1 1 0,0-1-1,-1 0 1,-32-16 274,33 16-286,-1 1-1,1-1 1,0 0 0,0 1-1,0-1 1,0 0-1,0 0 1,0 0 0,0 0-1,0 0 1,0 0 0,0 0-1,-1-2 1,-7-10 0,0-1 0,1-1 1,0 1-1,1-1 0,1 0 0,1-1 1,0 1-1,1-1 0,-3-17 0,6 2-408,1-1-1,1 0 1,10-50-1,-5 32-545,-3 31-1701,9-29-1258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0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0 5344,'0'0'4764,"7"5"-4669,1 0-23,-1 1-1,0 1 1,0-1 0,0 1 0,-1 0-1,0 1 1,0-1 0,-1 1 0,9 17-1,-8-11 107,0 0 0,-1 0 0,-1 1-1,0 0 1,3 29 0,-5-23-9,-1 1 1,-1-1 0,-1 0 0,-1 1-1,-1-1 1,0 0 0,-2 0-1,0 0 1,-14 31 0,12-39-130,0 1 0,-1-1 0,0-1 1,-1 1-1,-14 14 0,-57 51 59,71-71-94,-14 14-367,-1-1 0,-1-1 0,-1-2 0,0 0 0,-1-2 0,-1-1 0,-38 14 0,55-25-591,0 0 0,-19 3 0,-19-4-2517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1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589 193 4572,'0'0'2051,"-7"-1"-1255,-36-8 135,12 0-721,24 7 460,6-5-560,-3-19-104,4 25-8,0 0 0,0 1 0,0-1 1,0 1-1,0-1 0,0 0 1,0 1-1,0-1 0,0 1 1,0-1-1,0 0 0,0 1 1,1-1-1,-1 1 0,0-1 0,0 1 1,1-1-1,-1 1 0,0-1 1,1 1-1,-1-1 0,1 1 1,-1-1-1,0 1 0,1 0 1,-1-1-1,1 1 0,-1 0 1,1-1-1,21-19-31,0 0 1,27-17-1,-3 9 18,-5 13 9,-32 12 70,-6 10 56,-1-2-89,0 1 0,0 0 0,-1-1 0,1 1 0,-1 0 0,-1-1 0,1 1 0,-1 0 0,0 0 0,-1 0 0,1-1 0,-1 1 0,0 0 0,-1-1 0,1 1 0,-1-1 0,0 1 0,0-1 0,-1 0 0,0 1 0,-4 5 0,-3 4 0,-1 1-1,0-2 1,-1 0 0,-16 14-1,-58 47 30,55-52-155,0-1 0,-2-2 1,0-1-1,-45 19 0,19-15-2119,-109 28 1,79-31-253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1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 1 3908,'0'0'5641,"-9"0"-5254,-33 2-167,-83 8 159,106-8-344,-1 1 0,1 2 0,0 0 0,-26 11 0,18-3 66,0 1 1,1 1-1,1 1 1,1 2 0,0 0-1,2 2 1,0 0 0,1 2-1,1 0 1,1 1-1,1 1 1,1 1 0,1 0-1,1 1 1,2 1-1,0 0 1,2 1 0,1 0-1,-9 41 1,10-22 140,2 0 1,1 0-1,3 1 1,2 0-1,6 62 1,3-40 102,3-1 0,39 131 0,26 16 38,-73-209-339,0-2 0,0 0-196,4 6 297,-3 0-4831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1344 0 4488,'6'9'924,"6"7"-233,17 28 0,-25-37-515,-1 0 0,0-1 0,0 2-1,0-1 1,-1 0 0,0 0-1,-1 1 1,1-1 0,-1 11-1,-6 46 1032,0-52-881,-14 15-148,6-14-80,-22 16-52,3-4-42,4-11-61,22-11-173,0-7-383,-19-12 588,25 16 26,0-1 0,-1 1 0,1 0 0,0-1 0,-1 1 0,1 0 0,-1 0 0,1-1 0,-1 1 0,1 0 0,0 0 0,-1 0 0,1 0 0,-1 0 0,1 0 0,-1 0 0,1 0 0,-1 0 0,1 0 0,-1 0 0,1 0 0,-1 0 0,1 0 0,-1 0 0,1 0 0,0 0 0,-1 0 0,0 1 0,-31 11 74,0 2 1,1 2 0,1 0-1,-31 22 1,31-17-52,-1-2-1,-1-2 0,-1-1 1,-38 13-1,39-17-15,20-8-153,-1 1 0,0-2 0,1 1 1,-23 1-1,-3-1 165,-8 3 7,-96 6 236,135-13-185,1-8-51,2 3-20,0 0-2,-1 0-1,1 0 0,1-1 0,-1 0 1,1 1-1,0-1 0,0-1 0,1 1 1,0 0-1,-2-9 0,7-13-28,-3 27 23,0 0 0,0 1 0,1-1-1,-1 0 1,0 1 0,0-1 0,1 0 0,-1 1 0,0-1-1,1 1 1,-1-1 0,1 1 0,-1-1 0,1 1-1,-1-1 1,1 1 0,0-1 0,22-21-1,-17 17 14,1 7 25,-3-1-16,0 0 0,0 0-1,0 1 1,0-1 0,0 1-1,0 0 1,-1 0 0,1 1-1,-1-1 1,1 1 0,-1-1-1,0 1 1,0 0 0,0 0-1,-1 0 1,1 1 0,3 4-1,-2 3 115,0 0 0,0-1 0,-1 1 0,-1 0 0,0 1 0,0-1 0,-1 0 0,0 0 0,-1 1 0,0-1 0,-1 1 0,0-1 0,-4 12 0,-1 3 125,-1-1 1,-1 0-1,-2 0 1,-20 38-1,13-32-155,-2-1-1,-1-1 1,-2-1 0,0-1 0,-2-1-1,-48 41 1,33-36-764,-1-2-1,-2-1 0,0-3 1,-58 26-1,46-30-2518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2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6437,'35'8'2020,"2"-8"-1060,6-3-856,-6-5-24,6-10-3904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3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1 5793,'0'0'1490,"-4"6"-1473,-9 21 0,10-20 1249,-5-3-1024,-23 13 44,24-12 23,-1-2-79,-18 7 28,0 1 1,1 2 0,1 0 0,0 1 0,-34 28 0,34-21-60,1 0 0,0 2-1,2 0 1,-36 52 0,41-49-50,2 1 0,0 1 0,2 0 1,1 0-1,2 1 0,0 0 0,2 1 0,1 0 0,2 0 0,1 0 0,1 1 1,1-1-1,2 1 0,7 43 0,4-13 209,3 0 0,2-2 0,3 0 0,3-1 0,32 59 0,13-9 258,-39-64-406,-24-36 280,1-1-339,18 21-55,-17-21 11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1920 5232,'-7'22'2060,"7"-22"-2004,0 0 1,0 0 0,0 0-1,0 0 1,0 0 0,0 0-1,0 0 1,0 0 0,0 0-1,1 0 1,-1-1 0,0 1-1,0 0 1,0 0 0,0 0-1,0 0 1,0 0 0,0 0-1,0 1 1,0-1 0,1 0 850,-1 0-851,0 0 1,1 0 0,-1 1-1,0-1 1,0 0 0,0 0-1,0 0 1,0 0 0,0 0-1,0 0 1,0 0 0,0 0-1,0 0 1,0 1 0,23-33 4546,-10 14-5860,40-55 1340,59-108 0,-51 60-238,66-181 0,-22 0-224,71-198 177,-18 96 155,-154 394 131,2 15 106,0 0-159,-1 1-1,0-1 0,0 1 0,0 1 1,-1-1-1,0 1 0,-1-1 1,1 1-1,-1 0 0,0 0 1,-1 1-1,0-1 0,0 1 0,1 11 1,2 20 198,0 67 0,-4-65-72,-9 545 1395,-27-202-804,-4 76 95,34-370-725,5-83-35,3-16-2947,2-3 2294,22-69-3696,-19 32 694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1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 8709,'0'0'3189,"6"1"-2443,34 7 629,-9-4-1157,0-1 1,0-1 0,0-2-1,0-1 1,45-8 0,-62 8-178,-11 1-28,0-1 1,1 1-1,-1-1 1,0 1 0,0-1-1,0 0 1,0 0-1,0 0 1,0-1-1,4-1 1,27-13 124,-25 12 96,-3-4-57,18-22-37,-23 30-135,0-1 0,-1 1 1,1-1-1,-1 1 0,0-1 0,1 1 0,-1-1 0,1 0 1,-1 1-1,0-1 0,1 1 0,-1-1 0,0 0 0,0 1 0,0-1 1,1 0-1,-1 0 0,0 1 0,0-1 0,0 0 0,0-1 0,0-28 61,0 23-14,-11 2 79,2 1-50,0 1 1,0 0 0,-1 0 0,1 1-1,0 0 1,-1 0 0,0 1 0,1 1-1,-1 0 1,0 0 0,1 1 0,-1 0 0,1 0-1,-1 1 1,1 1 0,-11 3 0,-13 10 444,1 2 0,-42 31 0,60-37-351,-19 32-29,12-19-132,15-19-28,6 0-1425,0 12 211,0-5-2189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8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1 318 9325,'14'-37'656,"23"0"136,23 5-80,3 0-168,17-2-192,14 5-140,9 2-104,-3 6-192,3-3-928,-9 3-1304,-8-3-1324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1 9189,'0'0'1270,"5"0"-865,14 0 349,-19 0-733,1 0 1,-1 0 0,1 0-1,-1 0 1,0 0-1,1 0 1,-1 0 0,0 0-1,1 0 1,-1 0-1,0 1 1,1-1 0,-1 0-1,0 0 1,1 0-1,-1 1 1,0-1 0,0 0-1,1 0 1,-1 1 0,0-1-1,0 0 1,0 0-1,1 1 1,-1-1 0,0 0-1,0 1 1,0-1-1,0 0 1,0 1 0,1-1-1,-1 0 1,0 1-1,0-1 1,0 1 0,0-1-1,0 0 1,0 1-1,5 14 201,-1 0 0,-1 1 0,0-1 0,-1 1-1,0 0 1,-1-1 0,-3 31 0,-20 122 920,20-151-1044,-32 141 1021,-90 258 0,18-150-749,-17 52-39,118-301-224,1-1 0,1 1 0,1 0 0,-1 22-1,3-39-85,0 1 0,0 0-1,0-1 1,0 1 0,0 0-1,0 0 1,0-1 0,1 1-1,-1 0 1,0-1 0,0 1-1,0 0 1,1-1 0,-1 1-1,1 0 1,-1-1 0,0 1-1,1 0 1,-1-1 0,1 1-1,-1-1 1,1 1 0,4 5 50,0-1 0,0 0 0,0 0 0,0 0 0,1-1 0,0 0 0,0 0 0,0 0 0,0 0 0,1-1 0,-1-1 0,8 3 0,3-1 18,-1-1 0,1-1-1,1 0 1,29-2 0,70-11-24,-75 5-32,34-5-1185,121-36 0,-177 40-2849,24-12 0,-39 17 3557,3-2-3946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9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140 106 11429,'1'-21'1638,"1"-1"-1,8-36 0,-9 53 498,-1 18-839,0 90-660,-5 1 0,-5-1 0,-26 118 0,-16 37-1471,26-146-3478,20-97 1237,-13 19-1227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7:59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73 13173,'0'0'1140,"-9"-37"2233,18 2-3513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1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1470 872,'0'0'5053,"7"-4"-4939,56-29 690,85-32 0,63-14 319,645-221 731,-286 153-1037,-343 94-535,802-226 611,-813 211-626,758-214 727,-548 175-351,-270 60-501,-130 42-132,-20 5-4,-2 0 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1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75 964,'-137'-70'1788,"128"66"4553,85 6-5994,0 4 0,122 25 0,145 55-298,-126-28 242,289 41 651,5-28-776,-157-24-150,666 124 146,-332-38 302,-494-99 1103,-189-33-1197,14 0-234,-14 1-117,0-2 136,-2 0-124,44 4 41,-24-2-68,13 1 0,-1 1 0,44 11-1,-53-10 1,-21-4 10,-1-1-2,9 0 4,-10 0-2,-10-3-4484,-108-53-1441,77 33 4155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2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49 3180,'-8'-5'928,"-27"-17"-70,27 17 401,3 2-853,-14-8 287,14 9 931,8 9-1000,3 8-438,1 0 0,0-1 1,1 0-1,1 0 0,0-1 1,1 0-1,0 0 1,1-1-1,0-1 0,17 14 1,166 117 1052,-64-50-818,-32-22-293,61 48 51,-156-115-117,-1-2-29,-1-1 1,0 1-1,1-1 1,-1 1-1,1 0 1,-1 0 0,0 0-1,0 0 1,0-1-1,1 2 1,-1-1-1,1 2 1,-1-2 40,3 1 1804,1-1-1982,14 2-86,-14-2-221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3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778 290 1704,'-5'-3'467,"-14"-7"-24,14 7-151,-2 0-124,-28-7-100,27 10-68,0-1 0,-1 2-1,1-1 1,0 1 0,-17 4 0,22-4 11,-25 8-15,22-6-4,0-1-14,-2-1-2,-58 10 55,60-10 206,0-2-154,-25-3 122,25 0-189,-19-12-18,19 12-21,0-1 4,-29-24 60,4 5-32,19 12-11,-20-13 16,23 20-10,5 3 13,0 0 0,0-1 0,0 0 0,0 0 0,0 0 0,-6-7 0,2 2 55,-28-24 414,26 23-373,-32-23 527,-8-2 339,22 15-529,21 14 808,4 11-918,-16 52 593,19-58-916,0 0-1,0 1 1,0 0 0,0-1-1,-1 1 1,1-1-1,0 1 1,0-1 0,0 1-1,1-1 1,-1 1 0,0-1-1,0 1 1,0-1-1,0 1 1,0-1 0,1 1-1,-1-1 1,0 1 0,0-1-1,1 0 1,-1 1-1,0-1 1,1 1 0,-1-1-1,1 1 1,15 21 211,2 0 0,0-1 0,1-1 0,1-1-1,38 27 1,-10-13-44,2-3 0,1-2 0,1-2-1,2-3 1,0-2 0,92 23-1,-116-37-129,-1 0-1,61 3 0,-71-7 154,-14-2-166,-2 0 886,-10-2-895,-27-4 25,0 2-1,-1 2 1,1 1-1,0 1 0,0 2 1,0 1-1,0 2 1,-64 20-1,58-12 82,1 1 0,0 3 0,1 1 0,0 1 0,2 2 0,1 2 0,-33 29 0,-5 6 28,43-27-135,6-5-4,20-21-13,0-2-44,-11 12-44,11-12-386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4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29 189 700,'-1'-9'0,"-3"-26"164,4 32-106,0 0 1,0 0-1,-1 0 0,1 0 1,-1 0-1,0 0 1,0 0-1,0 0 0,0 0 1,0 1-1,-3-5 0,0-1 106,1 1 820,2-1-570,-1 0-223,0-6-65,1-1 3070,7 12-2793,5 0-254,-1-1 0,0 2 1,1-1-1,-1 2 0,1-1 0,-1 1 0,21 1 1,84 12 625,-30-2-586,103-6 14,-153-6-171,-1-1 0,0-2-1,40-11 1,6-8 1138,-72 22-1506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10 1692,'-36'2'452,"29"-1"1168,-2-3-1122,-29-5 28,28 5 1904,1 1-2004,-5 1-409,-5-1 2864,53 12-2526,0-2-1,60 8 1,87 2 305,-100-12-429,49 7 105,100 8 226,-195-21-510,-29-1 82,1 0-6,29 0 756,-46 6-861,-228 160 687,-173 122 197,284-201-918,121-83-118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0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1017 4532,'36'-27'1393,"-36"26"-1305,1 1 1,-1-1 0,1 1 0,0-1 0,0 1 0,-1-1 0,1 1 0,0-1-1,0 1 1,-1 0 0,1-1 0,0 1 0,0 0 0,0 0 0,1 0 0,23-4 1252,-25 4-1310,0 0 0,1 0 0,-1 0 0,0 0 0,1 0 0,-1 0 0,0 0 0,0 0 0,1 0 0,-1 0 0,0 0 0,1 0 0,-1 0 0,0 0 0,1 0 0,-1 0 0,0 0 0,1 0 1,-1 1-1,0-1 0,0 0 0,1 0 0,-1 0 0,0 0 0,0 1 0,1-1 0,-1 0 0,0 0 0,0 1 0,0-1 0,1 0 0,-1 0 0,0 1 0,0-1 0,0 0 0,0 1 0,0-1 0,1 0 0,-1 1 0,4 7 214,0 1 0,-1 0 1,0 0-1,0 1 0,-1-1 1,0 0-1,-1 1 0,0-1 0,0 1 1,-1 0-1,0-1 0,-3 15 1,-1 8 306,-2-1-1,-15 51 1,10-51-279,0 0 0,-2-1-1,-2 0 1,0-1 0,-2 0 0,-1-2-1,-2 0 1,-28 31 0,17-25 52,17-23 16,-14 6 133,27-16-441,0 1-1,1-1 0,-1 1 1,0-1-1,0 0 1,1 1-1,-1-1 0,0 0 1,0 0-1,0 1 1,0-1-1,1 0 0,-1 0 1,0 0-1,-2 0 0,-25 0 412,27 0-433,1 0 0,-1 0 0,1 0 0,-1 0 0,1 0-1,-1 0 1,1 0 0,-1 0 0,1 0 0,-1-1 0,1 1 0,-1 0-1,1 0 1,-1-1 0,1 1 0,-1 0 0,1 0 0,0-1-1,-1 1 1,1 0 0,-1-1 0,1 1 0,0-1 0,-1 1-1,1 0 1,0-1 0,0 1 0,-1-1 0,1 1 0,0-1-1,-7-8 35,2 0-1,-1 0 0,2-1 0,-1 1 1,1-1-1,0 0 0,1 0 0,-3-19 1,-5-85 9,5-189 1,7 187-51,-1-587 0,-16 466-1539,11 208-494,3 24-570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6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2792,'0'0'3960,"1"7"-3046,1-1-643,-1 0-93,1-1 0,-1 1 0,1-1 0,0 1 0,1-1 0,-1 0 0,1 0 0,0 0 0,0 0 0,8 7 0,116 132 1773,234 205 1,79 28-1308,-277-238-246,284 221-129,-222-181-217,16 21-57,208 158 6,-111-129 28,-132-92-52,104 87 51,-267-191-53,66 54 22,-9-10 1,-76-58 17,1-2 0,45 25 1,-48-30-12,17 8-17,-11-7 16,46 15 0,-56-22 8,6 3-11,-17-7-10,-1 1-32,19 7 43,-19-7 83,-2-1-80,20 9-19,5 2 9,25 23-24,-11-8 37,-3-2 45,44 20-1,-83-46-51,1 1-1,-1 0 0,1-1 0,-1 1 0,1 0 0,-1 0 0,0 0 0,1 0 1,-1 0-1,0 0 0,2 2 0,0 0-1,1 0 896,-3-8-863,5-17-28,-6 22-3,0-1-1,0 1 0,0-1 1,0 1-1,1-1 0,-1 1 1,0-1-1,0 1 0,0-1 0,0 0 1,0 1-1,-1-1 0,1 1 1,0-1-1,0 1 0,0-1 1,0 1-1,0-1 0,-1 0 0,-15-34-187,-1 0 0,-1 2 0,-2 0-1,-30-37 1,-111-122-608,111 135 827,-22-24-65,44 48 24,2 4 12,20 24 17,4 0 8,-7-17-27,6 17-29,6 11 24,0 3 7,13 38 235,36 71 0,-29-76-96,-10-17-61,0 0 1,2-1-1,18 22 0,14 8 53,2-2 0,2-3 0,97 73 0,-116-103-30,-27-16 2296,-9 2-2366,-11 17-11,2-10 54,-59 34 159,-100 50 0,-98 27-354,96-57-3577,163-63 2724,-1 0 0,0-1 1,0 0-1,0-1 1,-22 0-1,-4-4-2704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0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0 960 4716,'0'0'2465,"3"-7"-2185,5-12-119,0 0 0,2 1 0,0 0 0,1 0-1,19-22 1,79-82 354,-49 58-426,127-154 477,-132 148-310,55-95 1,-10-12 1338,-98 172-1391,-7 10-183,-15 13 136,2 0-1,0 2 1,1 0-1,2 1 1,0 1-1,1 0 1,-21 45-1,24-43 13,2-1 0,1 1-1,0 1 1,2-1 0,1 1-1,1 0 1,1 1 0,1 39-1,3-53-148,0 0 0,1 0 0,0 0 0,1 0 0,1 0 0,0 0 0,0-1 0,1 0 0,1 0-1,0 0 1,0-1 0,1 0 0,0 0 0,1 0 0,0-1 0,0 0 0,1-1 0,0 0 0,19 12-1,-11-9-10,1-1 0,0 0-1,1-2 1,0 0-1,1-1 1,-1-1-1,1-1 1,0 0-1,1-2 1,-1 0 0,22-1-1,-5-2 6,-1-1 0,0-2 0,62-13 0,-74 10-157,-1-1 1,1-1 0,-1-1-1,-1-1 1,1 0 0,29-21-1,-49 28-126,1 1 0,0-1 0,0 0 1,-1-1-1,0 1 0,0 0 0,0-1 0,0 0 0,0 0 0,-1 0 0,1 0 0,-1 0 0,0 0 0,0-1 0,-1 1 0,1-1 0,-1 1 0,0-1 0,-1 0 0,1-6 0,-2-26-2463,-11 3-191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6717,'0'0'1116,"8"-4"-627,20-10-63,-13 10-44,151-4 1172,-146 6-1412,0-1 0,0 0 0,0-2 0,27-10 0,-38 11 89,0-1 0,0 1 0,0-2 0,-1 1 0,9-8 0,-13 10-223,-3 2 39,1 0-1,-1 0 1,1-1-1,-1 1 1,1 0-1,-1-1 0,0 1 1,1 0-1,-1-1 1,0 0-1,0 1 1,0-1-1,0 0 0,0 1 1,0-4-1,1-1 86,2 1 779,-14 4-742,-5 1-127,0 1-1,-1 0 1,1 1-1,0 1 1,0 0-1,0 1 1,1 1-1,-20 8 1,19-7-35,11-5-3,0 1 0,0-1 0,0 1 0,1 0 0,-1 0 0,1 1 0,-1-1 0,-4 6 0,-27 18 1,27-19-138,3 0-403,-14 21-581,14-21-809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1089 139 2608,'0'0'3493,"8"3"-3169,1 0-287,0 0 0,0-1 1,0-1-1,0 1 0,0-1 1,0-1-1,0 0 0,0 0 1,0-1-1,11-1 0,-10-1-25,-1 1 0,1-1-1,0-1 1,-1 0 0,13-7-1,9-10-7,-21 14 32,-5 3 35,-1 0 0,1 0 0,-1-1 0,1 1 0,3-6 0,11-13 241,-15 18-89,-4-1-62,0-15-18,0 21-140,0-1 1,1 1-1,-1 0 0,0 0 0,0 0 1,0-1-1,0 1 0,0 0 0,0 0 0,0-1 1,0 1-1,0 0 0,-1 0 0,1 0 1,0-1-1,0 1 0,0 0 0,0 0 1,0 0-1,0-1 0,0 1 0,0 0 1,0 0-1,-1 0 0,1 0 0,0-1 0,0 1 1,0 0-1,0 0 0,-1 0 0,1 0 1,0 0-1,0 0 0,0-1 0,-1 1 1,1 0-1,0 0 0,0 0 0,0 0 1,-1 0-1,1 0 0,0 0 0,0 0 0,-1 0 1,1 0-1,0 0 0,0 0 0,-9-1 32,-1 0-1,1 1 0,0-1 0,0 2 0,0-1 0,0 2 0,0-1 0,0 1 0,0 0 0,0 1 0,1 0 0,-1 0 1,-13 8-1,-10 7 58,1 1 1,-32 26-1,-70 58 292,-68 49 61,144-113-357,-100 51 0,142-83-96,0 0 1,-1-1-1,0-1 1,0 0-1,0-1 1,-22 2-1,25-8-277,-12-9-142,25 11 406,-1 0 1,0 0-1,1-1 0,-1 1 1,0 0-1,1-1 0,-1 1 1,1-1-1,-1 1 0,0-1 0,1 1 1,-1-1-1,1 1 0,0-1 1,-1 0-1,1 1 0,-1-1 1,1 1-1,0-1 0,-1-1 0,-3-5-53,0 0-1,1 0 0,0-1 1,0 1-1,0-1 0,1 0 1,0 0-1,1 0 0,-1-15 1,2 6 6,2 1 0,0-1 0,1 1 0,0 0 0,12-31 0,-2 15 12,29-52 0,-38 78 311,19 13 582,-22-7-822,-1 0 0,1 1 0,-1-1 0,0 0 0,1 0 0,-1 0 0,0 1 0,1-1 0,-1 0 0,0 0 0,1 1 0,-1-1 0,0 0 0,1 1 0,-1-1 0,0 0 0,0 1 0,1-1 0,-1 0 0,0 1 1,0-1-1,0 1 0,0-1 0,1 0 0,-1 1 0,0-1 0,0 1 0,0-1 0,0 1 0,0-1 0,0 0 0,0 1 0,-1 0 0,5 17 127,-2 0 1,0 0 0,-2 0 0,0 1 0,0-1-1,-2 0 1,0 0 0,-1 0 0,-7 21 0,-8 16-103,-3-1 0,-1 0 1,-4-2-1,-1-1 0,-2-1 1,-3-2-1,-2-1 0,-2-1 1,-46 45-1,72-81-687,0 0 0,-1-1 0,0 0 1,0 0-1,-1-2 0,0 1 0,-1-1 0,-14 5 0,21-10-1976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8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7177,'0'0'1140,"0"45"-512,5 13-120,4 14 232,-3 7-348,-6 10-140,8 5-124,-8 4-104,-14 4-108,-15 4-1336,-8-3-1812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17 5352,'38'-16'2973,"-18"53"-1733,-20 16-92,-6 8-412,-8 8-344,-18 5-152,4-5-148,-15-5-4,0 2-112,0-8-572,-3-13-1088,3-18-1128,6-6-153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8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7565,'0'0'1892,"9"-32"-884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8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902 1 6133,'-9'1'564,"-2"0"-470,0 1 0,0 0 1,0 1-1,0 0 1,1 1-1,-1 0 0,1 1 1,0 0-1,0 0 1,1 1-1,-12 9 0,8-2 155,1 0-1,0 0 1,2 1-1,-13 21 0,-32 67 1005,50-92-1166,-24 53 681,3 0 0,-33 124 0,-10 139 698,5-19-858,59-285-540,-1-1-1,-1 0 1,-1-1 0,-1 1 0,0-2 0,-2 1 0,-19 27-1,27-42-34,-1-1 0,1 0 0,-1 0 0,0 0 0,0-1-1,0 1 1,-1-1 0,1 0 0,-1 0 0,0-1 0,0 1-1,0-1 1,0 0 0,0 0 0,0-1 0,0 1 0,-1-1-1,1-1 1,0 1 0,-1-1 0,1 1 0,-1-2 0,1 1-1,-1-1 1,-8-1 0,6-1 15,1 1 1,-1-1-1,1 0 0,-1-1 0,1 0 0,1 0 1,-1 0-1,0-1 0,1 0 0,0 0 1,0-1-1,1 0 0,0 0 0,0 0 0,0-1 1,-7-12-1,3 0-28,2 1-1,0-1 1,1-1 0,1 1-1,1-1 1,0 0 0,2 0 0,-1-30-1,16-167 73,-13 213-92,9-70-321,3 1 1,3 0 0,4 1-1,3 0 1,2 2 0,41-80-1,-45 112-482,1 1 0,2 1 0,2 1 0,46-51 0,27-11-2600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8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1548 5849,'0'0'8214,"3"-7"-7798,113-307 106,65-197-417,86-129-91,-262 629-21,16-26-55,-6 15 28,-15 22 34,0-1 0,0 1 0,1 0 1,-1-1-1,0 1 0,0 0 0,0-1 0,1 1 0,-1 0 0,0 0 0,0-1 0,0 1 0,1 0 0,-1 0 0,0-1 0,1 1 0,-1 0 0,0 0 0,1 0 0,-1 0 0,0-1 0,1 1 0,-1 0 0,0 0 0,1 0 0,-1 0 0,0 0 0,1 0 1,-1 0-1,0 0 0,1 0 0,0 0 0,2 0 2,1 1 0,0-1 0,-1 1 0,1-1 1,0 1-1,-1 0 0,1 1 0,-1-1 0,0 1 1,1-1-1,-1 1 0,0 0 0,4 3 0,-1 0 8,0 0 0,-1 1-1,0 0 1,1 0 0,7 13-1,1 7 101,-1 0 0,15 44 1,-22-54-27,77 252 1290,-23 10-107,-23-106-617,-32-151-599,85 461 1078,-69-354-915,-20-122 67,19-26-7927,-14 11 6350,1 0 0,8-15 1,3-12-3120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10285,'0'0'448,"63"-26"12,11 10 0,12 5-140,8-2-164,9 5-84,5 3-60,-5 2-1004,-3-2-1820,-5 5-1377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0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8557,'80'-3'1564,"0"-5"-296,8 0-272,-2-2-220,8-1-240,1-2-240,-15 5-168,-9-3-44,-11 6-144,-17 0-2220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0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6133,'4'-15'973,"1"1"0,0 0 0,11-20 0,-14 30-872,0 0 543,-2 2-587,1 0 0,-1 1 0,1-1 0,-1 1 0,1-1 0,-1 1 1,1-1-1,0 1 0,1-3 0,0 1 57,0 12 149,5 23 142,-2 1 0,-2 0 0,0 47 0,-2-27-148,-16 905 2413,14-943-2650,-7 185 113,9-157 57,1 1 0,11 60 0,-13-103-173,0 0 0,0-1 0,0 1 0,0 0 0,0-1 0,1 1 0,-1-1 0,0 1 0,0 0 0,1-1-1,-1 1 1,0-1 0,1 1 0,-1-1 0,1 1 0,-1-1 0,1 1 0,-1-1 0,1 1 0,-1-1 0,1 0 0,0 1 0,3 2 27,0 0 0,0 0 1,0 0-1,0-1 0,0 1 0,0-1 1,1 0-1,-1 0 0,1-1 1,0 1-1,-1-1 0,1 0 1,0-1-1,0 1 0,-1-1 1,8 0-1,11-4 41,0-1 0,0 0 0,0-2 0,-1-1 0,34-17 0,-17 8 14,77-33 160,106-42 78,29 12-625,-250 79 122,1 0 0,-1 1 0,1-1-1,0 1 1,-1 0 0,1 0-1,0 0 1,0 0 0,-1 0-1,1 0 1,0 0 0,1 0 0,2 1-392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2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1176 1 4080,'0'0'1859,"7"1"-925,-1 0-783,-1 1-1,0-1 0,0 1 1,0 0-1,-1 0 0,1 0 1,0 1-1,-1 0 0,8 6 1,-4-3 3,-1 1 0,-1 1 0,1-1 0,-1 1 0,7 13 1,34 61 287,40 96 1,-81-162-416,0 0-1,0 1 1,-2-1 0,0 1 0,2 19-1,-6-29-16,1 0-1,-1 1 1,0-1-1,0 0 1,-1 0-1,0 1 0,0-1 1,-1 0-1,0 0 1,0 0-1,-1 0 1,0 0-1,0-1 1,-7 11-1,2-8 0,-1 1 0,0-2 0,0 1-1,-1-1 1,0-1 0,-1 1 0,1-2 0,-1 0 0,-20 9 0,-8 0-10,-66 17 1,82-26-68,1-1 0,-1-2 0,0 0 0,-1-1 0,-42-3 1,57 1-297,4-11 21,2 4 284,0 0-1,0-1 1,1 1 0,-1-1 0,2 1 0,-1-1-1,1 0 1,0 1 0,1-1 0,0 0 0,0 0-1,0 1 1,1-1 0,3-10 0,6-17-58,2 1 1,2 1 0,1 0-1,1 1 1,24-35-1,109-139 954,-145 200-787,16-23 881,-16 21-779,0 2 352,-13 5-398,-6-1-96,-1 2-1,0 0 1,1 1 0,-1 0 0,1 1 0,-1 1 0,1 0 0,0 2 0,-23 8 0,-19 11 22,-57 34 1,74-37-10,0 3 0,2 1 0,0 1 0,-57 55-1,82-68-16,0 0-1,2 1 1,-1 0-1,2 0 0,0 1 1,1 1-1,0 0 1,1 0-1,1 0 1,1 1-1,0 0 0,1 0 1,1 1-1,1 0 1,-2 19-1,5-26-7,0 0 0,0 0 0,1 0 0,1 0 0,0-1 1,0 1-1,1 0 0,1-1 0,0 1 0,0-1 0,1 0 0,0-1 0,8 13 0,-2-8 1,0 0 0,1-1 0,1-1 0,0 0 0,0 0 0,1-1 0,25 14 0,0-4-23,46 17 0,-78-35 218,0-1-146,0 1-43,-5-2-8,0 0 1,1 0-1,-1 0 1,1 0 0,-1 0-1,0-1 1,1 1-1,-1-1 1,6 1-1,-7 7 12,21 149-6,-19-133-2,1 0 1,1 0 0,1 0-1,2-1 1,0 0-1,11 23 1,-15-39 591,-9-8-587,-1 1-1,1 0 1,0-1-1,0 0 0,0 0 1,0-1-1,-6-2 0,-5-1 10,-11-5 40,0-1 1,-28-16-1,-20-9 144,33 20 64,0 1-1,-1 2 1,0 2 0,-1 2 0,0 2-1,-73-3 1,100 9-222,-1 1 0,1 0 0,0 1 0,0 1-1,0 0 1,0 2 0,0 0 0,-20 8 0,0 5 22,23-7-34,-15 17-38,17-12-7,10-12 8,-6 9 9,2 0 1,-7 14 0,11-21-33,0 0 0,0 0 0,1-1 0,0 1 0,0 0 0,0 0 0,1 1 0,-1-1 0,1 0 0,0 0 1,2 6-1,1 3-296,2 1 0,6 13 1,-7-18-1,6 6-579,37 48-236,16 24-4118,-35-50 2648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306 869 7893,'0'0'1884,"1"7"-1453,0-2-345,1 5 69,-1 0-1,-1-1 1,1 1-1,-2 0 1,-1 16-1,-12 11 241,3-21-111,-68 62 162,76-75-338,-1 1 0,1-1 0,-1 0 0,1 0-1,-1 0 1,0-1 0,0 0 0,-7 4-1,1-2 128,1 2 527,2-3 21,-21 11-153,21-10-169,0-13-65,-2-7-299,-1 0 0,2 0 0,0-1 0,1 0 0,1 0 1,1-1-1,0 0 0,-3-30 0,-22-411 38,30 399-143,7-286-182,-6 263-2275,-1 77 28,-8 41-4951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2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10365,'0'0'1904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3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681 156 7269,'0'0'657,"6"4"32,1 0-451,23 20 913,48 51-450,-66-59-571,31 62-38,-43-78-91,1 1 0,-1-1 0,0 1 0,1-1 0,-1 0-1,0 1 1,0-1 0,0 1 0,1-1 0,-1 1 0,0-1 0,0 1 0,0-1 0,0 1 0,0-1-1,0 1 1,0-1 0,0 1 0,0 0 0,0-1 0,0 1 0,0-1 0,-1 1 0,1-1 0,0 1-1,0-1 1,0 0 0,-1 1 0,1-1 0,-1 1 0,-11 22 24,-23 36-1,34-58-24,0 1 0,0-1 0,0 0-1,0 0 1,-1 0 0,1 0-1,0 0 1,0 0 0,-1 0 0,1 0-1,-3 1 1,-94 49 3,90-47-3,-1-7-82,-25-8-161,33 11 233,1 0 0,-1 0-1,1 0 1,-1 0 0,1-1 0,-1 1-1,1 0 1,-1 0 0,1 0 0,-1-1 0,1 1-1,-1 0 1,1-1 0,0 1 0,-1-1-1,1 1 1,-1 0 0,1-1 0,0 1 0,-1-1-1,1 1 1,0-1 0,0 1 0,-1-1 0,1 1-1,0-1 1,0 1 0,0-1 0,0 1-1,0-1 1,0 1 0,0-1 0,0 1 0,0-1-1,0 0 1,0 0 0,-2-10-62,1-1 0,0 1 0,1-1 0,0 0 0,1 1 0,0-1 0,1 1 0,1-1 0,-1 1 0,6-13 1,10-16 17,2 1 0,1 0 0,3 2 0,0 1 0,3 1 0,40-42 0,-62 70 74,3 0 17,22-23 0,-22 22 33,-16 13-28,-45 29 23,-116 76 42,136-86-75,1 2 0,1 0 0,-27 32 0,46-44-7,1 0-1,1 1 1,0 0 0,1 1-1,0 0 1,1 0 0,1 1-1,-8 28 1,13-35-14,-1 0 0,2 0 0,-1 0 0,1 1-1,1-1 1,0 1 0,0-1 0,1 1 0,0-1 0,1 0 0,0 0 0,1 1 0,0-1 0,0-1 0,1 1 0,7 12 0,1-4 1,1-2 1,0 1 0,1-2 0,0 0-1,2 0 1,0-1 0,0-1 0,1-1 0,1-1-1,0 0 1,23 10 0,-26-18 67,19-1 5,-33-1-80,0-1 1,-1 0-1,1 0 1,0 0-1,0 0 1,0 0-1,0 0 0,-1 0 1,1-1-1,0 1 1,0 0-1,0 0 1,-1-1-1,1 1 1,0 0-1,0-1 1,1 0-1,26-15 108,-27 15-109,0 1 0,0 0 0,0-1 0,-1 1 0,1-1 0,0 0-1,-1 1 1,1-1 0,0 1 0,-1-1 0,1 0 0,-1 0 0,1 1 0,-1-1 0,1 0 0,-1 0 0,1-1 0,4-7 34,0 0 0,-1 0 0,-1-1 0,0 0 0,0 1 1,0-1-1,-1 0 0,-1 0 0,0 0 0,0-1 1,-2-19-1,-8-5 196,8 34-226,1 0 0,0 1 0,0-1 1,-1 0-1,1 1 0,0-1 0,-1 0 0,1 1 1,0-1-1,-1 0 0,1 1 0,-1-1 0,1 1 1,-1-1-1,0 1 0,1-1 0,-1 1 0,1-1 1,-2 0-1,-29-20 111,30 20-114,1 1 0,-1-1 0,0 0 0,0 1 0,0-1 0,0 1 0,0 0 0,0-1 0,0 1 0,0 0 0,0-1 0,0 1 0,0 0 0,0 0 0,0 0-1,-1 0 1,0 0 0,-13 0 14,0 1 0,0 0 0,0 1 0,0 0 0,0 1-1,1 1 1,-1 0 0,1 1 0,0 1 0,0 0 0,-22 15-1,10-3-3,0 1-1,2 2 0,1 0 1,0 1-1,2 2 0,0 0 1,2 1-1,-24 40 0,23-31-23,2 2 0,1 0 0,2 0 0,2 2 0,1 0 0,-9 54 0,15-60-9,5-26-18,0-13 4,-18-55 278,18 60-208,0 0-1,0 0 0,0 0 0,0 0 1,1 0-1,-1 0 0,1-1 0,-1 1 1,1 0-1,0 0 0,0-4 0,0-1 49,-1 1 249,-8 9-164,3 0-140,0 0 1,0 0 0,1 0 0,-1 0 0,1 1 0,-1 0 0,1 0-1,1 0 1,-1 1 0,0 0 0,1 0 0,0 0 0,0 0 0,-3 7 0,-3 8 24,1 1 1,2 0 0,0 0 0,1 1-1,1 0 1,1 0 0,-2 29 0,3 5 27,8 100 0,1-94-47,3 0 1,2-1-1,28 87 1,-23-103-173,2-1 1,1 0-1,3-1 1,1-1-1,30 39 1,-22-36-1260,-30-44 1266,-1 0 0,1 0 0,0-1 0,-1 1 0,1 0 0,-1 0-1,1 0 1,0-1 0,0 1 0,0-1 0,-1 1 0,1 0 0,0-1 0,0 1 0,0-1 0,0 0 0,0 1 0,1-1 0,48 20-3416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4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1584 169 7201,'0'0'353,"7"1"54,5 2-233,1 0 0,-1 0 1,0 2-1,-1-1 0,1 2 1,12 7-1,-11-5-68,0 0 0,17 9-1,-7-5-59,-17-9-42,1 0 1,-1 0 0,0-1 0,1 1 0,-1-2 0,1 1-1,0-1 1,-1 0 0,1 0 0,0 0 0,0-1 0,-1 0-1,1-1 1,0 0 0,11-2 0,-17 3-7,0 0-1,0-1 1,0 1 0,0 0-1,-1-1 1,1 1 0,0 0-1,0-1 1,0 1 0,-1-1-1,1 1 1,0-1 0,0 0 0,0-1-1,13-9-1,-2-1 0,0 0 0,0-1 0,-1-1 0,0 0 0,11-21 0,26-77 582,-45 105-5,-2 2-159,5-16-141,-6 21-270,0 0 0,0 0 1,-1 0-1,1 0 0,0 0 0,0 0 0,0 0 0,0 0 0,0 0 0,0 0 0,-1 0 0,1 0 0,0 0 0,0 0 0,0 0 0,0 0 0,0 0 0,-1 0 0,1 0 0,0 0 0,0 0 0,0 0 0,0 0 0,0 0 0,0 0 0,-1 0 0,1 0 1,0 0-1,0 0 0,0-1 0,0 1 0,0 0 0,0 0 0,0 0 0,0 0 0,-1 0 0,1 0 0,0 0 0,0 0 0,0-1 0,0 1 0,0 0 0,0 0 0,0 0 0,0 0 0,0 0 0,0 0 0,0-1 0,0 1 0,0 0 0,0 0 1,0 0-1,0 0 0,0 0 0,0-1 0,0 1 0,-30 13 96,0 1 1,1 1 0,1 1-1,-31 24 1,14-10-72,-28 17-80,-1-3 1,-3-3-1,-145 54 1,209-91-123,0 0 0,0-1 1,0 0-1,-1-1 1,1-1-1,0 0 0,-1-1 1,-19-2-1,32 2 151,0 0 0,0 0 0,0-1-1,1 1 1,-1 0 0,0 0 0,1-1 0,-1 1 0,0 0 0,1-1 0,-1 1-1,0 0 1,1-1 0,-1 1 0,1-1 0,-1 1 0,0-1 0,0-1 0,-5-3-12,1-1 1,-1 0 0,1-1 0,1 1-1,-1-1 1,1 0 0,0 0 0,1 0 0,-1-1-1,2 1 1,-1-1 0,1 0 0,0 0-1,-1-13 1,2 7 218,0 0 0,2 0 0,-1 1 1,2-1-1,0 0 0,1 0 0,6-21 0,-8 34-151,0 0 0,-1 0 0,1 0 0,-1 0 0,1 0 0,-1 0 0,0 0 0,1 0 0,-1 0 0,0-1 0,0 1 0,0 0 0,0 0 0,0 0 0,0 0 0,0-1 0,0 0 0,-16 19 580,1 2-709,-17 16 183,-1-1 0,-2-2-1,-1-1 1,-49 31 0,63-49-28,-24 10 0,40-20-57,-24 9 123,22-10-81,2 1 342,1-10-334,-14-17 18,15 18 432,-4 4-396,-2 1-92,0 0 0,0 0 0,-1 1 0,1 1 0,0 0-1,0 0 1,-1 1 0,-18 6 0,-28 9 47,-1-3 1,-107 14-1,128-25-579,0-1 0,0-2 0,0-1 0,1-2 0,-62-13 0,44-1-2533,3-6-804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4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12717,'28'-21'2120,"10"-3"-2828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4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 10725,'65'-16'100,"7"-3"-20,16-10-44,-2 5-36,-6 3-80,-6 5-1076,-11 3-1716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5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805 743 7385,'-8'-4'611,"-1"-1"-520,-9-3 319,0-1 0,1-1 0,0-1 0,-31-26 0,24 13-257,14 10-46,5 6-92,2-1 0,-1 0 0,-4-18 0,7 22-26,1 1 1,-1-1-1,1 0 1,-1 0 0,1 1-1,1-1 1,-1 0 0,1 1-1,-1-1 1,1 0-1,1 1 1,1-6 0,6-6-16,1 0 0,0 1 0,1 0 1,1 1-1,1 0 0,0 1 0,18-15 1,-11 12 1,2 0 0,0 1 0,36-19 1,-41 25 16,-1 2 0,1 0 0,0 1 0,0 1 0,34-6 0,-37 13 38,17 6 36,-31-8-65,1 0 1,-1 0-1,0 0 1,1 0 0,-1 0-1,0 1 1,1-1-1,-1 0 1,1 0-1,-1 0 1,0 0-1,1 1 1,-1-1-1,0 0 1,1 0-1,-1 0 1,0 1-1,0-1 1,1 0-1,-1 1 1,0-1-1,0 0 1,1 1 0,-1-1-1,0 0 1,0 1-1,0-1 1,0 0-1,0 1 1,1-1-1,-1 0 1,0 1-1,0-1 1,0 1-1,0-1 1,0 0-1,0 1 1,0-1-1,0 1 1,0-1-1,-1 1 1,1-1-3,2 11 39,-1-1 0,-1 1 1,0 0-1,0 0 0,-1 0 0,-1 0 0,-4 17 0,1-15-16,-1-1 0,-1 0-1,0 0 1,0-1 0,-1 0-1,-11 12 1,-65 59 78,54-56-57,-2-1 0,-1-2 0,0-1 0,-2-1 0,0-2 0,-40 14 0,62-28-24,-1 0-1,0-2 1,1 1-1,-1-2 0,0 0 1,-1-1-1,1 0 1,-25-2-1,33 0-11,-1 0-1,1 0 1,0-1 0,-1 0 0,1 0-1,0-1 1,0 1 0,0-1-1,0 0 1,1-1 0,-1 1 0,1-1-1,0 0 1,0-1 0,1 1-1,-1-1 1,1 0 0,0 0 0,0-1-1,-5-8 1,2-2 6,0 0 1,1 0-1,0 0 0,2-1 1,0 0-1,-2-21 0,-3-107 74,8 125-60,0-233 1267,1 155-838,0 91-413,1 17-52,10 99 0,36 276 2,-1-144 92,23 139 73,-53-269-12,-5 1 0,-4 124 0,-7-223-112,-1-1 1,0 1-1,-1-1 1,0 0-1,-1 1 1,-6 15-1,7-25-29,1 0 0,-1 0 0,1 0 0,-1 0 0,0 0 0,0 0 0,-1 0 0,1-1 0,0 1 0,-1-1 0,0 1 0,1-1 0,-1 0 0,0 0 0,0 0 0,0-1 0,0 1 0,-1-1 0,1 0 0,0 1 0,-1-2 0,1 1 0,-1 0 0,1-1 0,-7 1 0,1-1 0,-1-1 1,1 0-1,-1 0 0,1-1 0,0-1 0,0 1 1,0-1-1,0-1 0,0 0 0,1 0 0,0 0 0,-15-11 1,9 4-9,0 0 1,1-1 0,0-1 0,1 0 0,1-1-1,-11-14 1,-5-16 23,3-2 0,1 0 0,2-1 0,2-1 0,2-1 0,-17-88 0,28 108-37,1 1-1,1-1 1,2 0-1,1-1 0,2 1 1,0 0-1,2 0 1,1 1-1,13-47 0,4 12-1373,3 2-1,3 0 0,52-86 0,-8 30-2506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15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1 226 11169,'80'-34'140,"14"7"-36,9-7-36,5 2-28,10 0-40,-4 6-716,-6 7-1772,1-2-1641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1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77 2220,'0'0'787,"-5"-6"-319,-14-21 79,14 20 3592,1 1-3157,-11-19-168,11 19 1593,4 14-1620,-1 41 15,3 80 620,6-35-382,35 332 2158,41 231-2192,-38-156-3128,-39-395-3137,-7-67 962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526 58 2812,'0'0'446,"0"8"145,0 8-193,2 0 0,0 1 0,0-1 1,2 0-1,0 0 0,10 25 0,-9-31-242,0-1 1,1-1-1,-1 1 0,2-1 1,-1 0-1,1 0 0,10 8 1,-2-4-79,0-1 1,1 0 0,0 0 0,31 13-1,-38-20-60,0 0 0,0 0 0,0-1 0,0-1 0,1 0 0,-1 0-1,1 0 1,0-2 0,-1 1 0,18-2 0,-17-2 52,19-15-36,-21 11-28,-1-1 0,0 1 0,-1-1 0,1 0 0,-2-1 0,1 1 0,-1-1 0,0 0 0,-1 0 0,0-1 0,-1 0 0,0 1 0,0-1 0,-1 0 0,0 0 0,0-11 0,-1-44 284,-1 60 154,-5 4-420,0 0 0,0 1 0,0-1 0,0 1 0,0 0 0,0 0 0,0 1 1,1 0-1,-1-1 0,0 2 0,0-1 0,0 0 0,1 1 0,-1 0 0,-4 3 0,-22 13 70,0 1-1,1 1 1,-43 40 0,-76 85 306,89-85-241,50-49-125,-39 38 208,-100 78 0,134-116-168,0-1 1,0-1-1,-1 0 1,0-1-1,0-1 1,-1 0-1,0-1 1,0-1-1,-1 0 1,1-2-1,-1 0 1,-21 1-1,37-4-28,0 0 0,0 0 0,0 0 0,-1 0-1,1-1 1,0 1 0,0 0 0,0-1 0,0 0-1,0 1 1,0-1 0,-4-2 0,0 0 46,6 3-85,-1 0-1,1 0 1,-1 0 0,1 0-1,-1-1 1,1 1 0,0 0-1,-1 0 1,1 0 0,-1-1-1,1 1 1,0 0 0,-1-1-1,1 1 1,0 0 0,-1-1-1,1 1 1,0 0 0,-1-1-1,1 1 1,0-1 0,0 1-1,0-1 1,-1 1 0,1 0-1,0-1 1,0 1 0,0-1-1,0 0 1,-3-8 8,0-1-1,1 0 1,0 1 0,0-1-1,1 0 1,1 0 0,-1 0-1,2 0 1,-1 0 0,2 0-1,-1 0 1,1 1 0,7-20-1,2 1-13,1 1 0,1 1 0,2 0-1,18-26 1,79-90-200,-69 91-2105,61-94-1,-74 91-693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2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1018 1 4520,'0'0'1149,"-8"6"67,-20 22 44,-50 63-1,45-50-879,-39 39 1,22-34-281,-105 74 1,120-97-117,-1-2 0,-1-1 0,0-2 1,-49 16-1,81-32-90,1-9-247,1 2 341,1 0-1,-1 0 0,1-1 1,0 1-1,1 0 1,0-1-1,-1 1 0,2-1 1,-1 1-1,1-1 0,-1 1 1,2-10-1,2 4 4,0 0 1,0-1-1,1 1 0,0 1 0,1-1 1,1 1-1,11-19 0,-13 24 49,-1 11 206,-1 4-153,1 0 1,-1 0 0,0-1 0,-1 1 0,-1 1 0,1-1 0,-1 0 0,-1 0 0,-3 19-1,-5 12 245,-15 43-1,4-19-67,-4-2 0,-54 105-1,62-138-823,-2-1 0,-1-1 1,-1-1-1,-2-1 0,0 0 0,-2-2 0,-36 30 0,22-27-2153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7029,'52'-53'2292,"5"12"-1500,-12 25-128,13 24-424,-16 21-220,-19 28-588,-31-4-900,-21-8-920,-14 0-161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1 3400,'0'8'852,"6"204"1993,-8-196-2731,-8 17-52,10-32-60,0 1 0,-1-1 1,1 0-1,-1 0 0,1 0 1,-1 0-1,1 0 1,-1 0-1,1 0 0,-1 0 1,0 0-1,-1 1 0,-21 25 1,17-20 0,-1-5 53,-24 9-25,24-8 18,-39-94 858,45 88-821,0 1 1,-1-1-1,1 1 0,0-1 1,0 0-1,0 1 0,1-1 1,-1 0-1,1 0 0,-1 0 0,1-4 1,0-1 65,-2 1 672,-4 12-319,-6 8-367,1-1-1,0 2 1,0 0-1,-8 15 1,-38 72 247,9-17-257,-80 93-188,114-160-270,8-8 218,0-1 0,-1-1 0,-10 11 0,-23 8-3779,-1-4 762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2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9225,'14'-45'1688,"4"9"-1784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9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1518 0 5384,'0'0'3757,"0"5"-3271,4 17 160,-3-11-427,1 0 0,6 20 0,1-4-73,16 35-1,0 0-44,-18-43-44,18 34 0,-23-49 11,-6 3-18,-11 17-18,15-23-32,-1-1 1,1 1 0,0-1 0,-1 1-1,1 0 1,0-1 0,-1 0 0,1 1 0,-1-1-1,1 1 1,-1-1 0,1 1 0,-1-1-1,1 0 1,-1 1 0,1-1 0,-1 0-1,0 0 1,1 0 0,-1 1 0,0-1-1,0 0 1,-18 6-19,0-1 0,-1-1-1,1-1 1,0-1 0,-1 0 0,-36-3 0,-17-13-458,71 14 458,-1-1 0,1 1 0,-1-1-1,0 0 1,1 0 0,0 0 0,-1 0 0,1 0 0,0-1 0,-1 1 0,-2-3 0,-1-1-17,0 2-48,-18-22-46,20 21 159,0 9-13,-1 0-10,3-3-4,1 0-1,-1-1 0,1 1 1,-1 0-1,1 0 0,0 0 1,-1 0-1,1 0 0,1 1 1,-1-1-1,0 0 1,-1 5-1,-2 5 6,-2 12 15,4 48 15,2-33 122,-6-35-142,-26 13-10,29-16-10,0 0 0,-1 1 0,1-1 0,-1 0 0,1-1 0,-1 1 0,1-1 0,-1 1 0,0-1 1,1 0-1,-1 0 0,1-1 0,-1 1 0,-4-2 0,-13-7-34,0 0-1,-29-19 1,41 23 31,-4-2 14,0 0 0,-1 0 0,0 2-1,0 0 1,-1 0 0,-16-2 0,-1 6 154,17 5 31,-8 8 27,0 1-1,1 1 1,1 2 0,0 0 0,-26 27 0,-92 108 1324,104-111-1192,-18 23 117,19-21-122,-79 74 0,100-105-405,-1-1 0,1 0 0,-2 0 0,1-2 0,-1 0 0,-1 0 0,1-2 0,-1 0-1,0 0 1,-28 4 0,29-7-660,0-2-1,-1 1 0,1-2 0,-1 0 0,-19-3 0,29 2-1847,-1-7-216,-29-29 137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29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846 127 3580,'0'0'3733,"-10"0"-3354,-27 3-208,-1 2 0,1 1 0,1 2 0,-67 23 0,72-22-95,-33 12 172,36-9-218,27-11-31,0-1 1,0 0 0,0 0-1,1 1 1,-1-1-1,0 1 1,0-1-1,1 1 1,-1-1 0,0 1-1,1-1 1,-1 1-1,0 0 1,1-1 0,-1 2-1,-18 22 8,18-24-7,1 0 1,0 1-1,-1-1 1,1 0-1,0 1 0,-1-1 1,1 1-1,0-1 1,-1 0-1,1 1 1,0-1-1,0 1 1,0-1-1,0 1 0,-1-1 1,1 1-1,0-1 1,0 1-1,0-1 1,0 1-1,0-1 1,0 1-1,0-1 0,0 1 1,0-1-1,1 2 1,3 25 13,1-12 14,11 5 0,0-1 1,1 0-1,24 21 1,-20-21 90,0 2 0,-2 0 0,20 28 1,-24-21 154,-13-15 19,-2-6-237,1 0 0,-2 0 1,1-1-1,-1 1 0,0 0 0,0-1 0,-1 1 1,0-1-1,0 1 0,0-1 0,-1 0 0,0 0 1,0 0-1,-1 0 0,1-1 0,-10 11 0,0-4 15,-2-1 1,1 0-1,-2-1 0,1-1 0,-2 0 0,1-1 0,-1 0 0,0-2 0,-30 8 0,20-8-32,0-1-1,-1-1 1,1-1-1,-1-2 1,-51-3-1,65 0 31,-1 0-1,1-1 1,0 0-1,0-1 1,0 0-1,-17-10 1,25 12-49,1-1-1,0 0 1,0-1 0,0 1-1,0-1 1,0 0 0,1 0 0,0 0-1,-1-1 1,2 0 0,-1 1-1,0-1 1,1-1 0,0 1 0,0 0-1,1-1 1,0 1 0,-2-7 0,1-2-11,1 1 0,1-1 0,0 0 0,1 0 0,1 1 0,0-1 1,0 0-1,2 1 0,0-1 0,0 1 0,1 0 0,1 0 0,7-17 1,12-17-42,1 2 1,37-50 0,-44 69-11,7-11-211,86-139-4660,-92 137 2022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0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1844 0 5376,'0'0'2274,"5"8"-2075,18 22-68,-21-29-120,0 1-1,-1 0 1,0 0-1,1 0 0,-1 0 1,0 0-1,0 0 1,0 0-1,0 0 1,0 0-1,0 1 1,0 3-1,1 1 15,0 5 34,-2 16-42,0-27-17,0 0 0,0-1 1,0 1-1,0 0 0,0-1 0,0 1 1,0 0-1,0-1 0,0 1 0,0 0 1,-1-1-1,1 1 0,0 0 0,0-1 1,-1 1-1,1-1 0,-1 2 0,-12 19 48,2-11-20,-1-2-48,0-1 0,0 0 0,0-1 0,-1 0 0,0-1 0,-1-1 0,-21 5 0,23-8-143,1 0 1,0-1 0,-1-1 0,-16-2-1,21 1-77,0-5-26,-22-23 172,22 22 561,6 20-294,0-1 1,-1 0-1,-3 12 0,-1 8 93,5-20-189,-2-1 0,1 1 0,-1-1 0,-1 1 0,1-1 0,-2 0 0,0 0 0,0 0 0,0-1 0,-1 0 0,-1 0-1,0 0 1,0-1 0,0 0 0,-1-1 0,0 1 0,-1-2 0,-14 10 0,-2-2-48,-1-1 0,-1-1 1,1-1-1,-2-2 0,0 0 0,0-2 1,0-2-1,-51 5 0,17-7 129,-1-3-1,1-3 0,-64-11 1,29-4 573,-180-59 0,251 69-349,-48-6 0,59 11-309,11 2 117,-3 8 85,-7 6-132,1 2-1,1 0 1,0 0 0,1 1 0,1 0-1,0 1 1,-7 20 0,8-14-11,-2 4 14,-16 32 0,22-49-135,-1-1 1,-1 0 0,1 0-1,-2 0 1,1-1 0,-13 11-1,0-4-209,0-1 0,-29 15-1,14-9-1283,31-18-392,-3-3-701,-29-7-440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0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8361,'37'18'5280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7685,'0'0'1008,"60"-24"-840,-3-5-800,8-5-908,7-9-709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1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9 137 7177,'27'26'1194,"-22"-20"-138,0-4-279,14 7-244,-19-9-519,1 0 1,-1 0-1,0 0 1,1 1-1,-1-1 0,1 0 1,-1 0-1,1 0 0,-1 0 1,1 0-1,-1 0 1,1 0-1,-1 0 0,0 0 1,1 0-1,-1 0 1,1 0-1,-1 0 0,1 0 1,-1-1-1,1 1 0,-1 0 1,0 0-1,1 0 1,0-1-1,65-30 473,-54 22-276,-5 1-122,5-3 62,-2-1-1,1-1 1,-2 1 0,14-23 0,-21 23 70,-2-13-37,0 19 107,-7 5-158,2 0-111,0 0 1,0 0 0,1 1 0,-1 0 0,0 0 0,0 0 0,0 1 0,0-1 0,1 1 0,-1 0 0,0 1-1,0-1 1,-5 4 0,-20 13 258,16-6 98,1 5-223,0 0 1,1 0-1,1 1 0,1 1 0,0 0 0,2 0 0,0 1 1,-7 29-1,12-36-45,3-11-102,0-1 1,-1 1-1,1 0 0,0 0 0,0 0 1,0 0-1,0 0 0,0 0 1,0-1-1,2 5 0,0 5 78,2 11-132,-4-17-206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9 143 9037,'0'0'1132,"-8"-53"340,31 8-1068,19 18-376,1 14 8,-6 8-48,15 10-64,-46 48-6252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1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5577,'51'-21'1324,"0"2"-120,7 1-476,-7-1-316,6 3-268,-5-5-48,-1 8-664,6-3-4053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1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773 148 1652,'0'0'1219,"5"-5"-988,19-22 4634,-30 25-4803,-7-1-66,0 0 0,0 1 0,0 1 0,0 0 0,0 0 1,0 1-1,0 1 0,-25 5 0,-109 30 17,137-34-13,-13 5 12,0 1 1,0 0 0,0 2-1,-25 14 1,20-8-22,21-12 25,7-1-11,-1-1 1,1 0 0,0 0 0,-1 0-1,1 0 1,-1-1 0,0 1-1,0 0 1,1 0 0,-1 0-1,-2 2 1,0 1 6,0 1 41,11 1-5,5 2-38,1 0 0,0-1 0,1 0 0,0-1-1,0-1 1,0 0 0,1-1 0,18 4 0,172 25 99,-64-12-152,-127-21 34,15 5-8,-7 2 18,-18-6 292,-5 0-212,1 1 0,-1-1 0,0 1 0,1-1 0,-1 1 0,1-1 0,1 5 0,1-1 22,-3-5-89,0 0 0,0-1 0,0 1 0,0 0-1,0 0 1,1-1 0,-1 1 0,0 0 0,-1-1 0,1 1 0,0 0-1,0-1 1,0 1 0,0 0 0,0-1 0,-1 1 0,1 1 0,-10 25 115,2-13-42,0-6-63,-20 24 135,9-8 20,5-12 39,-12 4-120,0 0 0,-2-2 0,-30 11 0,25-14-27,0-2-1,-1-2 0,0-1 0,0-1 1,-1-2-1,1-1 0,-54-5 0,71 2-7,-1-2-1,1 0 0,0-1 0,0-1 0,0 0 1,1-2-1,-1 1 0,1-2 0,1 0 0,0-1 1,0-1-1,0 0 0,2-1 0,-1-1 0,1 0 1,-16-19-1,22 22-41,0 1-1,1-2 1,0 1 0,1-1 0,-1 1-1,2-1 1,0-1 0,0 1 0,0-1 0,2 1-1,-1-1 1,1 0 0,1 0 0,0 0 0,0 0-1,1 0 1,1-1 0,0 1 0,0 0-1,1 0 1,1 1 0,0-1 0,5-14 0,6-4-42,23-38 1,6-11-1438,-21 30-640,5-2-993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4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53 117 2604,'0'0'1472,"-4"-5"-1018,-11-17 2,11 17 1018,-1-23-595,5 22-540,-3 1-35,-6-17-84,6 17 545,2 0-571,-4-7 67,2 11 395,3 4-569,0 0 0,0-1 1,1 1-1,-1 0 0,1 0 1,-1 0-1,1-1 0,1 4 1,36 82 960,-1-5-350,5 22-166,86 152 0,75 78-2441,-193-320-791,13 19-828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4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2466 32 7265,'-5'-5'236,"-14"-16"300,14 15 1325,2 13-1627,-26 53 148,27-54-342,-4 1-32,-19 20 26,23-24-33,0 0 0,0-1-1,0 1 1,-1-1 0,1 0-1,-1 0 1,1 0 0,-1 0-1,0 0 1,0-1 0,-4 2-1,-1 2 1,5-3-8,1 0 0,-1 0 0,0-1 0,0 1 0,0-1 0,0 1 1,0-1-1,-5 2 0,1-1-34,6-2 8,0 1 0,-1 0 1,1-1-1,0 1 0,0-1 0,-1 1 1,1-1-1,0 0 0,-1 0 1,1 1-1,0-1 0,-1 0 0,1 0 1,0 0-1,-1-1 0,1 1 1,-3-1-1,0 0-115,-1 1-411,2-1-47,1 0 592,-1-1 0,1 0 0,0 0 0,-1 1 0,1-1 0,0-1 0,0 1 0,-2-3 0,-2-2-9,0 2 77,2 10 192,-50 95 1121,49-93-1298,0 0-1,-1 0 0,0-1 0,-1 1 1,1-1-1,-1-1 0,0 1 1,-10 5-1,1-3-55,0 0 1,0-1-1,0 0 1,-1-2-1,0 0 1,0-1-1,-25 3 1,-127 3-14,131-9 13,-696-34 1710,318 5-600,11-1-616,307 18-780,83 6-822,-18-17-948,2-9-1112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4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1 200 6565,'57'-17'1332,"9"-2"-100,14-7-336,8 7-328,7-7-304,5 7-116,2-2-96,-16 5-80,-6 0-1336,-14 3-1212,-15 5-545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5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284 739 4468,'4'27'1177,"-3"-22"-83,-8-1-174,-35 13 211,-1-3-1,0-1 1,-82 13 2637,122-32-3286,-1-1-436,0-1-1,1 0 1,0 0-1,0 0 0,1-1 1,0 1-1,0 0 1,1-1-1,0 1 0,1-11 1,1-116 115,-1-109-234,-2-6-35,3 145-705,-1 100-234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5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7717,'80'19'1204,"14"-6"-184,1-8-352,-1-5-300,-8-5-180,-6-3-104,-6-5-652,-11-6-1320,-12-7-1396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6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957 196 6353,'0'0'2058,"-1"8"-1829,2 62 61,6-65-267,1 1-41,0-1 0,0 1 0,1-2 0,-1 1 0,1-1 0,0-1-1,0 1 1,1-1 0,-1-1 0,0 0 0,1 0 0,0-1 0,16 0 0,-15-5-97,-2-2 88,0 0 0,-1-1 0,0 0 1,14-16-1,2-10 37,-5 3 166,-14 17 273,-1-11 96,-3 18-8,-12 1-442,-3-1-81,0 0 0,-1 2 0,0 0 0,1 0 0,-1 2 0,-20-2 0,-32 6-26,1 3 1,-77 16-1,24-3-62,-34-2-530,120-14 203,0-2 1,-48-5-1,74 5 2,5-8 99,0 1 269,1 1 1,0-1-1,0 0 0,0 0 0,1 0 0,0 0 0,1-13 0,0 19 28,-1 0-1,0 0 0,0 0 1,1 0-1,-1 0 1,1 0-1,-1 0 1,1 0-1,-1 1 1,1-1-1,-1 0 1,1 0-1,0 0 1,1 0-1,26-32-2,-11 18 89,7-1 189,35-18 0,-43 30 153,7 5 25,28 5-1,-50-6-425,-1 0 0,1 0 0,0 1 0,-1-1 0,1 0 0,0 0 0,-1 1-1,1-1 1,0 0 0,-1 1 0,1-1 0,-1 1 0,1-1 0,-1 1 0,1-1 0,-1 1 0,1-1 0,-1 1-1,0-1 1,1 2 0,4 3 78,-1 0 0,0 0 0,-1 0 0,0 1 0,1-1 0,-2 1 0,1 0 0,-1 0-1,1 0 1,-2 0 0,1 0 0,-1 0 0,0 1 0,0-1 0,0 1 0,-1-1 0,0 0 0,-1 1 0,1-1 0,-3 8-1,-3 8 18,-1-1 0,-1 1 0,-1-2 0,0 1 0,-2-1-1,-1-1 1,0 0 0,-1-1 0,-1 0 0,-1-1 0,-29 28-1,7-14-326,0-1 0,-2-1-1,-1-3 1,-65 33-1,83-48-692,0 0 0,-1-2-1,0 0 1,-1-2 0,0-1-1,0 0 1,-48 3 0,65-9-1275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40 6825,'23'-40'4156,"-37"93"-3612,-1 3 88,-2 2-212,3 8-196,0 6-116,-1 2-68,-5 3-100,-11 5-484,2 0-736,-14 4-876,1-5-748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1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6513,'7'7'1406,"5"4"-687,0-1-1,24 17 0,-31-24 122,1-2-53,1 1-533,17 3 1615,-19-11-1595,14-19-5,-13 13-23,-4 5-161,-1 5-32,0 0 1,0-1-1,-1 1 1,1-1-1,-1 1 1,1-1-1,-1-4 1,-2 2 165,-8-17-5,8 17 150,-29 8-236,30-3-122,0 0 0,0 0 0,0 0 0,1 0 0,-1 0 1,0 0-1,0 1 0,0-1 0,1 0 0,-1 1 0,0-1 0,0 1 0,1-1 1,-1 1-1,-1 0 0,-26 18 106,27-18-105,0-1 0,0 1 1,0-1-1,1 1 0,-1 0 0,0-1 0,0 1 1,1 0-1,-1 0 0,0-1 0,1 1 1,-1 0-1,0 2 0,-4 4 28,2-3-18,1-1 1,-1 1-1,1 0 0,0 0 1,1 0-1,-2 5 1,-7 16 10,8-19 5,8-6-1552,19 0-199,-25 0 1649,0 0 0,0 0 0,1 0 0,-1 0 1,0 1-1,0-1 0,1 0 0,-1 0 0,0 0 0,1-1 0,-1 1 0,0 0 0,0 0 0,1 0 0,-1 0 0,0 0 0,0 0 0,1 0 0,-1 0 0,0 0 0,0-1 1,1 1-1,-1 0 0,0 0 0,0 0 0,0-1 0,1 1 0,-1 0 0,0 0 0,0 0 0,0-1 0,0 1 0,1 0 0,-1 0 0,0-1 0,0 1 0,0 0 1,0 0-1,0-1 0,12-26-3780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6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1 7441,'0'0'1468,"-23"29"-52,9-1-88,-15 5-332,9 8-308,-11 0-232,2-1-228,-14 10-108,0-2-164,-8 5-620,-6-8-736,5-3-728,1-15-948,14 2 115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5493,'0'0'124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18:37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855 556 5609,'-29'15'1616,"-53"34"0,69-40-1370,1 1 1,0 0 0,0 1-1,2 0 1,-1 1 0,-11 16 0,0 11 55,1 1 0,2 1 0,1 0 1,-12 48-1,-10 24 261,27-80-311,-1-1 0,-1 0 0,-2-1 0,-30 42 0,40-63-176,-2 0 1,1-1 0,-1 0 0,-1 0 0,1-1-1,-1 0 1,-1-1 0,0 0 0,0 0 0,0-1 0,-1-1-1,1 0 1,-1 0 0,-1-2 0,-18 5 0,18-5 35,10-2-62,-1 0 1,1 0 0,0-1-1,0 1 1,0-1-1,0 0 1,-1 0 0,1 0-1,0-1 1,-6 0-1,-29-5 329,37 6-355,0 0 0,0 0 1,0 0-1,-1-1 0,1 1 0,0 0 0,0-1 0,0 1 1,0 0-1,0-1 0,0 1 0,1-1 0,-1 0 0,0 1 1,0-1-1,-1-1 0,-1-1 16,-7-4 26,1 0 0,0-1 0,1-1-1,0 1 1,0-1 0,1-1 0,-7-12 0,9 11-48,0-1 1,2-1 0,-1 1 0,2 0 0,-1-1 0,2 1 0,0-1 0,0 0 0,1 0 0,1 1 0,2-17-1,5-13-20,1 1-1,16-44 1,2 12-194,2 2 1,4 1-1,58-92 1,-43 89-1114,107-125-1,82-46-5659,-157 169 3808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55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 3116,'0'0'2859,"0"7"-2399,-5 75 238,-17 92 0,13-115-599,-35 145 68,10-59-125,3-4-44,30-133 8,1-6-7,0 0-1,-1 0 1,1 0-1,-1 0 1,1 0-1,-1 0 0,0-1 1,1 1-1,-1 0 1,0 0-1,-2 2 1,0 1 3,1 2 659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1:5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3311 1216,'10'6'295,"30"17"12,2-1 0,0-3 0,1-1 0,1-2 1,1-2-1,0-2 0,52 7 0,342 24 938,-417-42-1202,804 17 226,-317-13-344,-361-3 47,103 4 22,-40-1 28,-162-5-21,58-5-1,-86 3-17,3 1 33,0-1-1,0-1 0,26-7 0,-21 2 103,-22 6-35,1 0-2,45-10-114,4-1 68,63-13-49,-113 26-52,1-2 84,1 0-13,27-3 13,116 2 501,-145 3 1027,-1-2-1558,19-6-20,-19 5 1297,1 1-1019,22-6 24,-22 6 1242,-2-5-1467,22-32 66,-22 34-102,-3 3-7,0 0 0,-1 0 1,1 1-1,-1-2 0,1 1 1,-1 0-1,0 0 0,0 0 0,0-1 1,0 1-1,1-3 0,13-33 13,4-7-32,-4 4 51,-11 34-24,-3 5-4,1 0 0,-1-1 0,0 1 1,0 0-1,0-1 0,0 1 0,0-1 0,-1 0 0,1 1 0,-1-1 1,1-3-1,1-2 20,1-25 60,-3 24-78,-1-27 54,-5-1-71,-2 1 1,-19-56 0,18 58 28,-17-80-4,12 58-53,-13-108 0,20 112 73,4 31-28,-1-32 0,1-15-34,2-34 27,3-13-19,-3 74 11,2-1 0,9-56 0,-9 95 7,23-165-42,-19 122 25,3 1 0,25-87 0,20-9-37,-28 81 90,6-19-75,-19 36 61,21-86-31,-31 115 39,-1-24-4,3-13-67,-4 24 53,0 20 13,2 1-37,3-21-14,-3 20 60,-2 0-50,0-21 6,0 21 24,-2 1 2,-3-21-9,3 20-26,2 0-1,2-27 43,3-8-6,-3-13-79,-2 6 76,1 11 7,-1 26-24,6-28-47,0 4 24,-4-3 54,2 5-61,13-52 1,-10 57 31,0 1-34,-6 22 50,-1 1 6,0-1-19,1-20-33,3 4 19,-3 11 26,0-20-10,6-3-24,-2 7 25,-3 18-5,-2 0 0,1 0 0,-1 0 0,-1-12 0,0 13 19,1 2 49,-8 1-110,-9-6 31,-1 1-1,0 1 1,-1 0 0,1 2 0,-21-6 0,-13 3 14,0 3-1,-61-2 1,-107 9-27,96 2 13,-621 23-305,427-10-13,303-15 320,-492 9-325,63-15 210,196 16 63,233-10 68,1 0-1,-23 5 1,-13 2-57,9-4 42,-4 0 0,7-2 9,3 1 14,27 0-16,1-1-16,0 8-290,-14 19 321,1 2 1,1 0 0,2 1 0,2 1-1,-15 41 1,-67 195-19,72-198 7,-79 273 104,87-263-79,-60 235 16,30-130-31,20-71-8,-21 152 21,33-158-15,6-63-11,-18 210 19,25-90-10,3-77 6,-1-43 4,-2 12-2,-1-37-15,2-13 1,0 1-1,0-1 1,0 0-1,1 10 1,1-6 0,-3 35-4,0-3-3,4-2-1,-1-33 11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0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1857 279 1680,'0'0'1378,"-7"-4"-1261,-17-10-54,17 11-43,0 0-52,-107-43-7,66 33 47,-93-12-1,-54 8-39,178 16 29,-131-9-2,-254-21 10,7-28 27,194 16-50,195 42 12,0-1 9,-19-3-38,19 4-34,1 6-92,-14 18 108,12-11 27,5-6 16,-7 18 49,1-1 0,2 2 0,0-1 0,-2 28 0,1 27 232,-2 86 205,2 72-209,0 3 33,3-92-177,1 55 9,23 417 106,-18-539-226,13 184 25,17 210 202,-31-216-69,-1-166-118,0-76-27,-1-1 0,-5 28 0,3-27 10,1-1 0,0 29 1,2-7-38,0-28 79,2-1 102,8 29 21,-8-29-30,8-2 4,3 1-140,0-1 0,1 0 0,0-1 0,0 0 0,0-1 0,21 4 0,10-5 9,0-2 0,0-2 0,65-8 0,-30 1-41,320-12-2,368-32-18,-640 38 5,126-19 105,-112 15 171,-104 12 90,-29 3 425,1-1-460,30-11-68,-30 10 339,-4-5-384,17-26-49,-14 15 2,-2 2-111,-2-1-1,-1 1 1,0-1 0,-1-1 0,-1 1 0,0-34 0,-40-670 133,10 151-214,-45-79 180,60 580-149,-2 0 1,-26-69-1,39 133-20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04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2634 33 4016,'7'1'90,"22"5"256,-22-5 1014,-19-3-1263,-284-22-39,-18 24-206,138 2 174,-1082-7 9,966-6 50,240 11-521,48 7 471,-11 19 2,10-9 25,3 19-27,2-1 0,2 1 0,6 37 0,0 2 49,0 64 248,-16 206 1,-43 138 54,-14-91-122,29-190-214,-13 46 157,5-25 14,35-161-241,1 5 125,3-32-57,3-26 649,6-1-787,11 24 131,-14-30-40,-1-1 1,1 0-1,0 0 1,-1 0-1,1 0 0,0 1 1,0-1-1,0 0 0,0 0 1,0 0-1,0-1 0,0 1 1,0 0-1,2 1 0,16 12-14,1-1-1,0-1 0,1 0 1,34 13-1,51 6 18,153 25-1,-138-32 4,-20-3-6,557 104 41,-530-107-25,0-5 0,2-6 0,204-15-1,-265 2 6,231-30-14,-259 24 95,-31 7-60,-1 2 550,-1-1-335,24-12-106,-24 12 1319,-1-3-1202,17-23-35,-17 22 159,-4 0-247,13-28-50,-15 33-87,0 1-1,1-1 1,-1 0-1,0 0 1,0 0-1,-1-1 0,1 1 1,0 0-1,-1 0 1,0-6-1,1-5 9,2 0-2,-2 11-9,0-1 0,0 0-1,0 0 1,-1 1 0,1-1-1,-1 0 1,0-6 0,-9-260-91,8-181-453,4 153 388,3-147-66,1-193 168,-8 489 9,-4-17 69,5 159-57,0 0-51,0-19 76,0 19-2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05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2489 1 3492,'0'0'771,"-9"5"-306,-8 3-350,0-1-1,-1-1 0,0 0 1,-1-1-1,1-1 0,-36 2 1,-127 3 132,-533-27-175,207 1-4,399 15-106,-163 18 1,266-15 21,-33 3-42,21-4 66,10 8 76,1 3-47,-1-1-1,1 1 0,1 0 1,0 0-1,1 1 1,0 0-1,1 0 0,0 0 1,0 0-1,2 0 1,-2 16-1,5 170 181,0-26 82,-14 74 66,-10-1 1,-11 0-1,-87 319 0,-56 128-191,173-676-173,-37 155 6,33-132 3,2 1-1,-1 49 0,8-51 109,0-29-98,-1 0 120,11-3-33,4 3-92,0-1 1,1-1-1,0 0 0,0-2 1,1 0-1,-1-1 0,1 0 0,0-1 1,0-2-1,0 0 0,0 0 1,20-3-1,40-8 3,89-24 1,77-33 10,-154 41-59,842-181 757,-837 191-621,551-100 481,-632 113-571,24-8 63,-10 1-73,-21 7 38,2-6 19,4-4-40,0-1-1,-1 0 1,-1-1-1,-1-1 1,0 1-1,0-2 1,10-26 0,-14 23 17,-1 0 0,-1 0 0,3-38 0,-5-63-26,-2 73-15,-39-444 19,26 387-18,5 33 4,-33-250-8,37 295-1,0-44 1,4 69 28,0 0 0,0 0 1,0 0-1,0 0 1,0 0-1,0 0 0,-1 0 1,1 0-1,-1 0 0,1 0 1,-1 0-1,-2-3 1,0-1-992,4-7-3747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07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2132 0 3036,'0'0'440,"-10"1"-271,-165 32 641,-56 7-525,-989 29-260,724-80-12,501 20 96,54 77 127,13 20 103,-46-57-150,-2 0-1,-3 2 0,-1 0 0,15 67 0,-17-36-78,-3 1 1,-4 0-1,0 121 0,-31 285 261,15-441-308,-54 424 126,51-400-195,0 78 0,12-124 85,-2-9 9,6-13-41,3 2-42,0-1 1,0 0-1,1-1 0,-1-1 1,1 0-1,0 0 1,0-1-1,0 0 0,23-1 1,50-8-25,135-28 1,-182 28-29,674-152-712,-498 107 752,14-6 38,-159 37 17,81-37 0,-131 49 8,0-1 0,33-24-1,-38 19 137,-4 2-153,0 0 1,-2-1-1,1 0 0,-2-1 0,0 1 0,0-1 0,-2-1 0,0 1 0,-1-1 0,3-18 0,-3-41-22,-14-145-1,4 132-19,-1-18-20,-23-602 1352,30 701-1358,0 5 5,-1-1 1,1 1-1,0-1 0,-1 1 0,1-1 0,0 1 1,1-1-1,-1-3 0,1-1-83,-1 0-529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09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2235 225 2616,'20'-64'825,"-19"62"-794,0 1 0,-1-1 0,1 1 1,-1-1-1,1 1 0,-1-1 0,1 1 0,-1-1 0,0 0 0,0 1 1,0-1-1,0 1 0,0-1 0,0 1 0,-1-1 0,1-1 0,-1-2 54,-2-6 118,-6-10-117,9 20-84,-1 0 0,1 1 0,0-1 1,0 1-1,-1-1 0,1 1 0,-1-1 0,1 1 0,0-1 0,-1 1 0,1-1 0,-1 1 0,1-1 0,-1 1 0,1 0 0,-1-1 0,1 1 0,-1 0 0,0 0 0,0-1 0,-14-7 11,0 0-1,-1 2 1,0-1-1,-1 2 1,1 0-1,-1 1 1,-19-2-1,-501-29-41,-3 34 162,-137 32 208,635-26-197,41 5 134,-1 5-193,1 0 0,1 0 0,1 0 0,0 0 0,4 20 0,24 84 241,-5-21-89,-8-12-47,-3 0-1,-5 2 0,-3 149 1,-14-101-175,-45 227 0,-148 386 314,170-654-368,-45 117 49,73-199-9,1-1 0,0 1 0,1 0 0,0 0 0,1 0 0,1 23 0,7-32 14,2 2-20,1-2-1,0 1 1,0-1-1,0-1 0,0 0 1,1 0-1,-1-1 1,1-1-1,14 1 0,52-6 26,0-4 0,111-25 0,28-4 17,-78 20-13,-21 1-84,131 0 0,-195 15 24,84 1-55,222 26 1,-347-24 90,463 57-148,-424-58 93,0-2 0,0-2-1,74-14 1,147-46-91,-200 44 169,-22 6 0,-10 0-47,-5-3 38,-28 12 41,-1-2-27,19-21-43,-15 11-14,-2-5 34,-2 0 0,0-1 1,-1 0-1,-1 0 1,-1-1-1,-1 1 0,-2-42 1,-24-172-49,10 136 93,-39-269-291,-17-169-102,33 121 317,16 238-23,9 97-88,11 74-125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5012,'0'0'3246,"-2"7"-1904,-8 21-283,10-27-1021,0-1 0,-1 1 0,1-1 0,0 1-1,0 0 1,0-1 0,0 1 0,-1-1 0,1 1 0,0 0 0,0-1 0,0 1-1,0-1 1,0 1 0,1 0 0,-1-1 0,0 1 0,0-1 0,0 1 0,0 0 0,1 0-1,0 6 180,0-4-135,-1-1 0,1 1 0,0-1-1,-1 1 1,1-1 0,0 0 0,0 1 0,1-1-1,-1 0 1,0 0 0,1 0 0,2 3 0,15 22 75,-14-20 23,2-6-151,24 4 0,-24-3 10,17-43 157,-23 41-186,-1-1 0,1 0 0,-1 0 0,1 1 0,-1-1 0,0 0 0,1 0 0,-1 0 0,0 0 0,1 0 0,-1 0 0,0 0 0,0 1 0,0-1 0,0 0 0,0-2 0,0-29 222,0 24 112,-9 4-318,-25-13-5,25 12 4,2 10-25,-21 12 4,14-6-2,4 1-232,-1 0 301,2 0 0,-13 17 0,17-20-860,0 0 0,1 1 0,-6 15 0,-2 10-2295,-2 0-534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1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2699 0 3064,'-7'2'561,"-146"20"1811,107-18-2060,0-1 0,-77-6 1,39-1-1,-115 2-144,0 9-1,-206 34 1,259-17-146,-194 28 116,311-49-156,-59-4 0,42 0 29,35 0-17,0 0 0,0-1-1,-1 0 1,2-1 0,-1 0 0,-20-9-1,1 1 25,6 3-45,17 6 645,3 0-390,0 0-149,3 1-43,-1 0 0,1 0 0,0 0 0,-1 1 0,1-1 0,-1 0 0,1 1 0,-1 0 0,1-1 0,-1 1 0,-2-1 0,2 9 111,-6 20 0,1 0 0,-6 56 0,-8 91 460,5-42-65,-10 67-101,-64 250 1,66-363-356,-4-1 0,-3-2 0,-4-1 1,-4-1-1,-51 78 0,44-91-58,31-49-42,0 1 1,2 1 0,0 0 0,2 1 0,0 0 0,-8 28 0,-4 50-24,21-89 25,0 1-1,1-1 0,1 0 0,0 1 1,3 23-1,0-16-47,6 8-177,6 3 190,-7-22 43,0 0-1,0 0 1,1-1-1,0 0 1,0 0-1,1-1 1,0 0-1,0-1 1,0 0-1,1 0 1,0-2-1,21 8 0,10-1-10,-1-1 0,56 5 0,337 17-555,400-70-44,-509 1 601,-213 24-198,-1-5 0,-2-5 0,163-57 0,-127 30-93,-115 40 242,0 3 72,-2-1-13,-21 6 813,-4-4-782,0-1-24,-1 5-3,-1 0 0,0 0 0,0-1 0,0 1 0,0 0 0,-1-1 0,1 1 0,0-1 0,-1 1 0,0-1 0,0-3 0,13-212-760,-12 210 712,64-783-2089,-13 181 2224,-45 543-58,3-7-3,-5 38-27,2-46 0,-7 75-26,0-2-2,4-24 26,-3 25-4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0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5713,'0'0'756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0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803 103 3476,'-5'-12'396,"3"8"-76,0 0-1,0 0 0,0 0 1,-1 0-1,1 0 1,-4-3-1,-13-17 1105,14 18 870,-26-19-1106,25 21-668,6 14-461,1 1 0,1-1 1,0 1-1,0-1 0,1 1 1,0-1-1,5 11 0,37 65 216,-45-85-272,79 123 308,-14-25-170,-22-29-51,-7-14 124,-3 1-1,33 78 1,-63-116-81,-3 22 14,0-40-144,0-1 0,0 1 0,0 0 0,0 0 0,0 0 0,0 0 0,0-1 0,0 1 0,0 0 0,-1 0 0,1 0 0,0-1 0,-1 1 0,1 0 0,0 0 0,-1-1 0,1 1 0,-1 0 0,1-1 0,-1 1 0,0-1 0,1 1 0,-1 0 0,0-1 0,0 1 0,-9 8 4,1-1 1,-2 0-1,1-1 0,-1 0 0,0 0 0,0-1 0,0-1 0,-1 0 0,-24 7 1,-9-2-1,-1-3 0,0-1 0,-78-1 0,56-7 3,-130-22 0,175 19-24,0 0-1,1-2 1,0 0 0,0-2 0,0 0 0,-34-21 0,48 25 8,0 0 0,0-1 0,0 0-1,1 0 1,0-1 0,0 0 0,1 0 0,0-1 0,0 1 0,0-1-1,1-1 1,1 1 0,-1-1 0,1 0 0,1 0 0,0 0 0,0 0 0,1 0-1,-2-11 1,4 16 2,0 0 1,0 0-1,1 0 0,-1 0 0,1 0 1,0 1-1,0-1 0,1 0 0,-1 1 0,1-1 1,-1 1-1,1-1 0,0 1 0,0 0 1,1-1-1,-1 1 0,6-4 0,-8 6 3,1 0-1,0 0 1,-1 0-1,1 1 1,0-1 0,0 1-1,0-1 1,0 0-1,0 1 1,-1 0-1,1-1 1,0 1-1,0-1 1,0 1-1,1 0 1,8-4 0,1 1 1,-1 0-1,0 1 1,1 0-1,-1 1 1,1 0-1,-1 1 1,1 0-1,0 0 1,-1 1-1,1 0 1,20 7-1,-18-3 70,1 1 1,-1 1-1,0 0 0,0 1 0,-1 0 1,0 1-1,-1 0 0,0 1 0,0 0 1,-1 1-1,0 0 0,-1 1 0,0 0 0,-1 0 1,-1 1-1,0 0 0,0 0 0,-1 0 1,-1 1-1,0 0 0,-1 1 0,-1-1 0,0 0 1,-1 1-1,0 0 0,-1 0 0,-1-1 1,-1 1-1,0 0 0,0 0 0,-2-1 1,0 1-1,0-1 0,-1 0 0,-7 15 0,2-12 19,-1 0-1,0-1 0,-1 0 1,-1-1-1,-1 0 0,0 0 1,0-2-1,-2 0 0,-30 22 0,0-6-46,-1-1 1,-66 29-1,-60 14-1252,164-69-337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0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7209,'65'5'1876,"-8"3"-208,-5 3-264,-1 7-348,-8 1 428,23 18-796,-38 21-656,-113-10-2080,-18-27-448,-6-13-1632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0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 7545,'0'0'3324,"-52"0"-1172,10 45-1340,10 3-136,4 10-124,8-2-272,-12 10-120,12-5-52,-8 0-84,-1 0-24,-2-8-348,-35 13-2516,9-26 468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0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2490 12 5597,'-7'-2'999,"3"0"-716,2 1-190,-1 0 1,0-1 0,1 2-1,-1-1 1,1 0 0,-1 0 0,0 1-1,1 0 1,-1-1 0,0 1-1,0 0 1,1 1 0,-1-1 0,0 0-1,0 1 1,1-1 0,-1 1 0,0 0-1,1 0 1,-1 0 0,1 0-1,-1 0 1,1 1 0,-3 1 0,-7 7 173,0 1 0,1 0 1,0 0-1,1 1 0,0 1 1,1 0-1,0 0 0,-7 15 1,-47 102 1751,52-114-1225,-9 8-284,-1-2 1,-1 0 0,-1-1 0,-30 20-1,25-25-232,0-2 0,-1-1 0,-1-1 0,0-1-1,-47 10 1,-159 20 702,225-39-941,-109 11 216,0-6 0,0-4 0,-224-26 1,-346-106 38,656 122-472,-16-5-1007,-55-20 0,100 31 439,-1-1 0,1-1 0,0 1 1,0-1-1,-5-3 0,1 1-473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1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0 187 7553,'80'-20'1252,"0"-4"-260,15-1-504,-1 0-224,0-3-160,-8 3-176,-12 1-1304,-8 8-1900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1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1829 1 3136,'-17'33'279,"14"-26"322,2-4-394,1 0 1,0 1-1,-1-1 0,1 0 0,-1 0 0,0 1 0,0-1 0,-2 4 0,-3 8 166,-3 29 659,-4 50 1,3-18-640,-9 50-180,19-124-210,0 1-1,-1-1 0,1 1 1,0-1-1,-1 0 0,0 1 1,1-1-1,-1 0 1,0 1-1,0-1 0,0 0 1,-2 3-1,2-4-9,0 0 0,1 0 0,-1 0-1,1 0 1,-1 0 0,1 0 0,-1 0 0,1 0-1,0 1 1,0-1 0,-1 0 0,1 0 0,0 0-1,0 1 1,0-1 0,1 2 0,-9-4 4,-23-2 62,30 2-54,0 1 0,0 0-1,-1 0 1,1 0 0,0 0 0,-1 1 0,1-1 0,0 0 0,0 0 0,0 1-1,-1-1 1,-1 1 0,-12 4 48,-1 0 7,1 0 1,0 1-1,1 0 0,-25 16 0,-14 10 52,-2 5 8,9-2-40,28-21-37,-17 13 8,27-20 1,-1-4-19,-25 11-24,33-13-7,1-1 0,-1 0-1,0 1 1,1-1 0,-1 0-1,0 0 1,1 1 0,-1-1-1,0 0 1,0 0 0,1 0-1,-1 0 1,0 0 0,0 0-1,1 0 1,-1 0 0,0 0-1,0-1 1,1 1 0,-1 0-1,0 0 1,1-1 0,-2 0-1,-36-13 33,28 11 114,1-1 134,-29-9-32,16 9-59,5 3-85,1 1 0,0 0 0,0 2 0,-1 0 1,-22 6-1,-1 7 226,0 2 1,1 1-1,-44 30 1,-64 55 350,85-57-538,15-12-240,-171 116 507,178-126-1222,-1-1 1,-1-3-1,-72 25 0,95-39-596,-31 4-1,-12-5-1816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2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1508 7 4448,'0'0'672,"-8"-2"52,4 1-634,-1 0 0,0 0 0,1 0 0,-1 1-1,0 0 1,1 0 0,-1 0 0,0 0 0,0 1 0,-6 1 0,2 1 16,-1 0 0,1 1 0,0 0 0,0 0 0,-11 8 0,-210 162 1276,202-151-1204,-13 11 34,1 2 1,2 1-1,2 2 1,-46 63 0,70-84-177,1 1 0,1-1 0,1 2 0,1-1 0,0 1 0,1 1 1,2-1-1,-6 32 0,7-10 160,1-1 1,2 1-1,7 54 0,-5-54 288,-4-25-32,-2-4-354,-1-1 0,0 1 0,-1-1 0,0-1 0,-1 1-1,0-1 1,-1-1 0,0 1 0,-1-2 0,0 1-1,0-1 1,-1-1 0,0 0 0,-1 0 0,0-1-1,-15 6 1,3-2 49,0-2 0,-1-1 0,0-1 0,0-1 1,-1-1-1,1-2 0,-42 1 0,47-3-36,0-2 0,0 0 0,0-1 0,0-1 0,0-1 0,1-1 0,0-1 0,0-1 0,0 0 0,-25-14 0,33 14-87,0-1-1,0 0 0,1-1 1,0 0-1,1 0 0,0-1 0,1 0 1,-1-1-1,2 0 0,0 0 0,0 0 1,1-1-1,0 0 0,1 0 1,1-1-1,0 0 0,0 0 0,1 0 1,1 0-1,0 0 0,1-15 0,0-1-18,2-1-1,1 1 1,2 0-1,1 0 0,1 0 1,1 0-1,2 1 0,18-41 1,-2 17-255,1 2 0,3 1 0,51-65 0,54-40-3539,-76 97 433,-1 10-630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2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747 19 4652,'-16'-4'591,"0"-1"0,0 2-1,0 0 1,0 1 0,-1 1-1,1 0 1,0 1 0,-32 4-1,16 2-434,0 2 0,0 1 0,0 1-1,1 1 1,1 2 0,0 1 0,1 2 0,0 0 0,1 2-1,1 2 1,1 0 0,1 1 0,1 2 0,1 0-1,-36 47 1,49-56-112,0 1-1,1 1 1,1 0-1,0 0 1,1 1 0,1-1-1,0 1 1,-6 36-1,10-43-4,1 1-1,0 0 0,1-1 0,0 1 0,1 0 1,0 0-1,0-1 0,1 1 0,1-1 0,0 1 0,0-1 1,1 0-1,0 0 0,1 0 0,0-1 0,10 14 1,0-5-12,0-1 0,2-1 0,0-1 0,1 0 0,0-1 0,1 0 0,1-2 1,0-1-1,0 0 0,1-1 0,1-1 0,40 10 0,-30-11-149,0-1-1,0-2 1,0-1 0,0-1-1,0-2 1,1-2 0,-1 0-1,53-11 1,-59 6-930,36-13 0,31-20-2317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6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1227 650 5757,'2'-9'1430,"1"1"-990,-1 5-246,-1 1 0,0-1 0,0 0 1,0 0-1,0 0 0,0 0 0,-1 0 0,0 0 1,1-4-1,5 5 660,19-6-144,-24 8-678,-1 0-1,1 0 1,0-1-1,0 1 1,-1 0-1,1 0 1,0 0 0,0 0-1,-1 0 1,1 0-1,0 0 1,0 0-1,-1 1 1,1-1 0,0 0-1,0 0 1,-1 1-1,1-1 1,1 1-1,13 5 135,1 2-1,-1-1 0,-1 2 0,1 0 0,-2 1 1,1 0-1,16 17 0,3 8 54,-1 1 0,-2 2 0,-2 1 0,39 68 0,-12-11 11,-55-95-221,1 0 0,0 0 1,-1 0-1,1 0 0,-1 1 0,1-1 1,-1 0-1,1 0 0,-1 1 0,0-1 1,0 0-1,0 3 0,4 37 115,-5-21 7,-9 21-50,10-40-78,0 0 0,0 0 1,-1 0-1,1 0 0,0 0 1,-1 0-1,1 0 0,-1 0 0,1 0 1,-1 0-1,1 0 0,-1-1 1,0 1-1,1 0 0,-1 0 1,0-1-1,0 1 0,0 0 0,1-1 1,-3 2-1,-14 11 4,0 0-1,-1-1 1,0-1 0,-32 14-1,30-18-7,0-1 0,-1-1-1,1 0 1,-1-2 0,0-1 0,0 0-1,-1-2 1,1 0 0,0-1-1,0-2 1,0 0 0,0-1-1,1-1 1,-1-1 0,1 0 0,1-2-1,-1 0 1,-27-17 0,38 19-11,0-1 1,0 0 0,1 0 0,0-1-1,0 1 1,1-2 0,0 1-1,1-1 1,0 0 0,0-1 0,1 1-1,0-1 1,0 0 0,1 0-1,1-1 1,0 1 0,-4-22-1,5 17-3,1 0-1,0-1 0,1 1 1,0 0-1,2-1 0,0 1 1,0 0-1,1 0 0,1 0 1,1 0-1,10-23 0,-15 37 15,1 0 0,-1 0-1,1 1 1,-1-1-1,1 0 1,-1 1 0,1-1-1,-1 0 1,1 1-1,-1-1 1,1 0 0,0 1-1,-1-1 1,1 1-1,0-1 1,0 1 0,-1 0-1,1-1 1,1 1-1,9-6-1,0 0 1,1 1-1,-1 0 0,1 1 0,0 1 0,-1 0 0,16-2 1,16 9-13,-41-4 15,-1 0 1,1 0-1,-1 0 0,0 1 0,1-1 1,-1 1-1,0-1 0,0 1 0,1 0 1,-1-1-1,0 1 0,2 1 0,8 6 1,0-1 0,12 12-1,-17-12 0,0-1-1,0 1 1,0 0-1,-1 1 1,6 11-1,-9-16 0,0 1 0,0 0 0,-1 0 1,0 0-1,0-1 0,0 1 0,0 0 0,0 0 0,-1 1 0,1-1 0,-1 0 1,-1 5-1,-1-1 1,0 0 1,0 1-1,-1-1 1,-5 10-1,8-16 0,-1-1 0,1 1 0,-1-1 0,0 1 0,0-1 0,0 0-1,0 1 1,0-1 0,0 0 0,0 0 0,-1 0 0,1 1 0,0-1 0,-1-1-1,-1 2 1,-92 63 4,75-54-6,1-1 0,-1 0 0,-42 13 0,43-18-13,1-1 1,-1-1 0,1-1-1,-1 0 1,0-1-1,0-1 1,0-1 0,-27-5-1,35 4-9,-1-1-1,1-1 0,0 0 0,0 0 0,0-1 1,0 0-1,1-1 0,0-1 0,0 1 0,1-1 0,0-1 1,0 0-1,0 0 0,-9-14 0,-2-6-32,2-2 0,-29-61-1,26 48 31,8 11-30,11 23 52,-1 3-20,6 15 6,-3-9 19,2 7 7,-1 1 0,1-1 1,-1 1-1,0 8 0,-2-3-4,-1 0 0,-1 0 1,0-1-1,0 1 0,-1-1 0,-6 13 1,-2-8 32,-23 18-13,34-34-15,0 1 0,-1-1-1,1 1 1,-1-1 0,1 0 0,-1 0 0,0 1-1,0-1 1,-3 1 0,-97 42 624,82-40-130,-20-4-38,39 0-436,0 0 0,0 0 0,0 0-1,-1 0 1,1 0 0,0 0 0,0-1 0,0 1 0,0 0-1,0-1 1,0 1 0,0 0 0,0-1 0,-2-1-1,-29-15 458,30 17-448,1-1 0,0 1-1,0-1 1,0 0 0,0 0-1,0 1 1,0-1 0,0 0 0,0 0-1,0 0 1,0 0 0,-1-2 0,-5-7 55,1-1 1,0 0-1,0 0 1,1 0-1,0 0 1,1-1-1,1 0 1,0 0 0,0 0-1,-1-19 1,3-16-23,3 1 0,1 0 0,10-48 0,-5 38-5,3-77 1,-12 108-376,0 0-1,-1 0 1,-2 1-1,0 0 1,-15-45 0,12 51-70,-1 0 0,-1 0 1,0 1-1,-1 0 1,-1 0-1,0 1 0,-27-27 1,-17-10-2497,-2 4-1011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2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37 6685,'0'0'5029,"-8"7"-4848,-30 27-141,-1-2-1,-1-1 1,-52 28 0,76-51-60,-13 3-32,22-8-9,1-11-17,0-1 71,0 0 0,1-1 0,1 1 0,-1-1 0,1 0 0,1-1 0,0 1 0,0 0 0,1-1 0,-1-17 0,2-7 20,1 29-24,1-2-1,3-22 33,-3 23 556,-7 14-219,0 2-244,4-5-70,0 0 1,-1 0 0,1 0-1,-1-1 1,0 0-1,0 1 1,-1-1 0,1 0-1,-5 2 1,-21 21 12,-1-2 0,-2-2 0,0 0 0,-38 17 0,59-33-54,-31 8 11,33-11-2,7-2-12,-1 0 1,0 1-1,0-1 0,0-1 1,0 1-1,0 0 0,0-1 1,-6 0-1,-24-4 13,23 2-9,2 0 179,11 9 259,27 65 636,-3 1 0,23 102 0,-15-49-521,74 262-231,-68-234-1399,13 21-5828,-35-125 2684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3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 7801,'-9'1'238,"-11"2"89,-1 1 0,1 1 1,0 2-1,-29 11 1,34-6 118,4-2-345,1 1 0,0 0 0,1 1 0,0 0 0,1 1 0,-7 14 0,11-19-62,0-1-1,1 1 1,0 0 0,1 1 0,0-1 0,0 0 0,1 1 0,0-1 0,0 1-1,1-1 1,0 1 0,0-1 0,4 18 0,7 14 108,-11-39-140,1 1 0,-1-1 0,0 0 0,1 0 1,-1 0-1,1 0 0,-1 0 0,1-1 0,0 1 0,-1 0 0,1 0 1,0 0-1,0 0 0,-1-1 0,1 1 0,0 0 0,0-1 1,1 2-1,21 16 42,0 0 1,1-2-1,27 14 1,-40-24-37,-1 0 0,1-2 0,1 1 0,-1-1 0,1-1 0,0 0 0,-1-1 0,1 0 0,0-1 0,1 0 0,16-1 0,-20-1-8,0 0 0,0-1 0,0 0 0,0 0 0,-1-1 0,1 0 0,-1-1 0,1 1 0,-1-2 0,0 1 0,-1-1 0,1 0 0,-1-1 0,0 0 0,-1 0 1,1 0-1,-1-1 0,0 0 0,-1 0 0,1-1 0,-2 1 0,1-1 0,-1 0 0,0 0 0,-1-1 0,1 1 0,2-14 0,-3 9 45,-1 0 1,0 0-1,0-1 0,-1 1 0,-1 0 1,-1-1-1,0 1 0,0 0 0,-1 0 1,-1 0-1,0 0 0,-1 0 0,0 0 1,-1 1-1,-11-21 0,-7 1 158,23 31-200,-1 0 1,0 0-1,1 0 1,-1 1-1,0-1 1,0 0 0,0 0-1,1 1 1,-1-1-1,0 1 1,0-1-1,0 1 1,0-1 0,-2 0-1,-8-3 6,1 0-1,-1 1 1,0 0 0,0 1-1,0 0 1,-1 0-1,1 1 1,0 1 0,-1 0-1,1 0 1,0 1-1,-20 5 1,11 1 2,-1 1 1,-32 18-1,52-26-15,-1 1 0,1 0 0,-1 0 0,0 0 0,1 0 0,0 0 0,-1 0 0,1 1 0,-1-1 0,-1 3 0,-7 5-1,5-5-2,1 0 0,-1 1 0,1-1 0,0 1 0,1 0-1,-1 0 1,-3 8 0,-4 5-82,1 1 0,-12 32 0,20-35-973,6 18-1325,-3-26-1065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3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1 340 7537,'6'-7'1182,"2"0"-775,-4 4-91,-1-1 0,1 0-1,-1 0 1,1 0 0,-1 0 0,3-5-1,9-13-57,-15 21-251,1 0-1,-1 1 0,1-1 0,-1 0 1,1 1-1,-1-1 0,1 1 0,-1-1 1,1 1-1,-1 0 0,1-1 0,0 1 0,-1-1 1,1 1-1,0 0 0,-1-1 0,1 1 1,0 0-1,0 0 0,16-6 5,-1 1 0,1 1-1,0 0 1,0 1 0,0 1-1,0 1 1,19 1 0,-25 0 1,1 1 1,-1 1-1,1 0 1,-1 0-1,0 1 1,0 1-1,0 0 1,0 0-1,0 1 1,-1 0-1,17 12 0,-15-4 52,-6-4-32,0 1 0,0-1 0,-1 1 0,-1-1-1,0 2 1,0-1 0,-1 0 0,0 1 0,-1-1-1,0 1 1,0 0 0,-1 0 0,-1-1 0,0 1 0,0 0-1,-4 16 1,-1-5-7,-1 0 0,-1 0 0,-1 0 0,-21 37 0,2-7-1,14-25-1,9-20 117,12-19-157,199-246-86,-160 207 105,3 3-1,107-82 0,-153 127 0,16-10-4,25-15 1,-39 25-6,0 0 1,0 1 0,0 0 0,1 0 0,-1 0 0,1 0 0,-1 1 0,13 0-1,-17 0 7,0 2-1,-1-1 1,1 0-1,0 0 1,0 0-1,-1 1 1,1-1-1,-1 1 0,1-1 1,-1 1-1,1 0 1,-1 0-1,1 0 1,-1 0-1,1 0 1,-1 0-1,2 2 0,3 4 8,-1-1 0,0 1-1,-1 1 1,0-1 0,0 1-1,0 0 1,-1 0-1,0 0 1,-1 0 0,0 0-1,0 1 1,-1-1-1,0 1 1,0 13 0,-1 16 57,-10 74 1,10-110-63,-4 28 34,-14 48 0,3-33-29,8-17 1,7-28-6,1 0-1,-1 0 1,0 0-1,0 0 1,0 0-1,0 0 1,0 0-1,0 0 0,0-1 1,0 1-1,0 0 1,0 0-1,0 0 1,0 0-1,1 0 1,-1 0-1,0 0 1,0 0-1,0 0 0,0 0 1,0 0-1,0 0 1,0 0-1,1 0 1,-1 0-1,0 0 1,0 0-1,0 0 1,0 0-1,0 0 1,0 0-1,0 0 0,1 0 1,-1 0-1,0 0 1,0 0-1,0 0 1,0 0-1,0 0 1,0 0-1,0 0 1,0 0-1,1 0 0,-1 0 1,0 1-1,0-1 1,0 0-1,0 0 1,0 0-1,0 0 1,0 0-1,0 0 1,0 0-1,0 0 0,0 0 1,0 1-1,0-1 1,0 0-1,0 0 1,0 0-1,30-43 46,-13 17-63,185-281-119,-183 279 129,126-167-4,-117 161 13,-28 34-2,0-1 0,0 1 1,0-1-1,1 1 1,-1 0-1,0-1 0,0 1 1,1 0-1,-1-1 1,0 1-1,1 0 0,-1-1 1,0 1-1,1 0 1,-1 0-1,1-1 0,-1 1 1,0 0-1,1 0 1,-1 0-1,1 0 1,-1 0-1,1 0 0,-1 0 1,1-1-1,-1 1 1,0 0-1,1 1 0,-1-1 1,1 0-1,28 0 93,-29 0-82,1 0 0,0 0-1,-1 0 1,1 0 0,-1 0 0,1 0 0,-1 0 0,1 0 0,-1 0-1,1 0 1,-1 0 0,1 1 0,-1-1 0,1 0 0,-1 0 0,1 1-1,-1-1 1,0 0 0,1 1 0,-1-1 0,1 0 0,-1 1 0,0-1 0,1 1-1,-1-1 1,0 0 0,0 1 0,1-1 0,-1 1 0,0 0 0,8 10 137,0 0 1,-2 1-1,1-1 1,-1 2-1,-1-1 1,6 21 0,-3 15 298,-2 0 0,0 75 0,-4-60-244,-1 184 159,-4-207 181,1-31-1838,1 9-4450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0 3216,'0'0'1495,"4"3"-593,25 14-462,-1 2-1,-1 1 1,-1 1-1,-1 1 0,0 2 1,-2 0-1,-1 1 1,29 43-1,-14-8-47,-2 1 0,-2 1 0,-4 2 0,39 119 0,-32-51 196,30 203 0,-41 30 75,-22-263-523,-2 0 56,-4-1 0,-5 0 0,-24 114 0,18-149-172,-3-1-1,-2-1 1,-3-1-1,-3-1 1,-3-1-1,-2-1 1,-3-2-1,-2-1 1,-3-1-1,-2-3 1,-2-1-1,-64 60 1,-122 86 154,201-179-655,0 0-1,-1-2 1,-1-1 0,0-1 0,-1-2 0,-1-1 0,-35 9 0,57-19-177,0 0 0,0-1 0,-13 1 0,-24-7-2404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5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901 0 2496,'0'0'874,"-4"10"244,-136 295 4333,-31-2-3426,100-179-1437,-2 1-229,-110 199 390,29 13-166,130-269-463,2 0 0,4 2 0,-10 77 0,21-94-47,3 0 0,3 0 1,1 1-1,3-1 0,10 53 1,1-35-23,2-1 0,4 0 0,2-1 0,3-1 0,53 97 0,-50-115-42,2-1 0,2-2-1,3-1 1,1-2 0,2-1 0,2-2 0,66 52-1,-48-50-106,2-3 0,2-2 0,90 39 0,-4-16-2769,-141-58 547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7749,'117'-24'60,"6"3"-48,-6 5-64,-3 3-608,-11 10-1677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6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2438 0 3340,'0'0'1829,"1"6"-1012,4 23-344,0 0 1,-2 1-1,-1 0 0,-1 0 1,-4 39-1,-3-23-192,5-31-214,-1-1 0,0 1 0,-2 0 0,-4 15 0,0-12 10,-1-1 0,-12 19 0,10-24-58,-14 7-4,12-12 3,-16 4-17,16-9-15,-18-6 7,2-5-16,24 7-16,-2 4-44,-22 9 122,28-11-36,0 1 0,1-1 0,-1 0-1,0 1 1,0-1 0,0 1 0,1-1 0,-1 1 0,0-1 0,1 1 0,-1-1-1,0 1 1,1 0 0,-1-1 0,1 1 0,-1 0 0,1 0 0,-1 1 0,-14 17 22,2 2 1,0-1 0,1 2-1,2-1 1,0 2 0,1-1-1,1 1 1,-9 45 0,14-40-41,2-21 63,-4-16-102,-41-75 39,44 80 15,-1-1 1,1 1 0,-1 0-1,0 1 1,0-1-1,-6-5 1,5 5 36,-1 1-1,0 0 1,0 0-1,0 0 1,0 1 0,0 0-1,-1 0 1,1 0 0,-1 0-1,1 1 1,-1 0-1,0 0 1,1 0 0,-1 1-1,0 0 1,0 0-1,1 1 1,-12 1 0,-5 3 324,0 2 0,0 0 0,-31 15 0,19-8-95,-18 7 116,-54 23 454,-225 61-1,242-88-774,-1-3 0,0-5 0,-1-3 0,0-4 0,0-5 0,-151-22 0,205 18-36,0-1 0,1-2 1,1-2-1,0-1 1,-54-28-1,72 31-124,0-1-1,0 0 0,1-1 1,1-1-1,-15-16 1,21 19-206,0 0 0,1-1 1,1 0-1,0 0 0,0-1 1,1 0-1,0 0 0,-5-18 1,3-15-2739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10221,'0'0'1664,"35"16"796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7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0 254 10101,'43'27'1212,"14"-27"-148,17-11-368,21-18-320,5-8-216,17-8-88,14-8-500,-16 5-1272,2-10-1876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7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1 6481,'12'24'42,"-10"-12"114,-9 55 602,7-66-744,-1 0 0,1 0 1,0 0-1,-1 0 0,1 0 1,-1 0-1,1 0 1,-1-1-1,1 1 0,-1 0 1,0 0-1,1 0 0,-1 0 1,-1 0-1,-12 15 31,-1-1-1,0-1 1,-1 0-1,-1-1 1,-36 21-1,36-26 15,0 0-1,-1 0 1,0-2-1,0 0 1,-1-1-1,1-1 1,-38 3-1,40-7 737,0-1-1,-24-4 0,34 4-669,-1 0 0,0 1 0,0-1 0,0 1-1,0 1 1,1-1 0,-1 1 0,-13 4-1,13-3 3,-6 5 165,-5 8-98,1 1-1,-28 32 0,37-38-159,0 1 0,1 0 0,0 0 0,1 1 0,0 0 0,0 0-1,-3 15 1,0 6-13,9-18-104,6 20-553,-1-19-1365,12 22-1558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10797,'0'0'1228,"52"29"1048,-4-34-2228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24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2336,'0'0'552,"-2"7"280,-4 12-130,1 0 0,1 0 0,0 0 0,2 1-1,0-1 1,2 1 0,1 27 0,1-16-104,-3-13 2222,5-25-2771,-1 2-38,-1 1 1,0-1 0,1 1 0,-2-1 0,1 1 0,0-1 0,-1 0 0,0 0 0,0 0 0,0 1 0,-1-1 0,0-10 0,0-18 158,-4 39-320,-1 4-455,0 1 0,1-1 1,-5 21-1,8-31 504,1 1 0,0-1 0,0 1 0,0-1 0,0 1 0,0-1 0,0 1 1,0-1-1,0 1 0,0-1 0,0 1 0,0-1 0,1 0 0,-1 1 0,0-1 0,0 1 0,0-1 0,1 1 0,-1-1 0,0 0 0,0 1 0,1-1 0,-1 1 0,0-1 0,1 0 0,-1 0 0,0 1 0,1-1 0,28 34-3609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9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2566 385 5276,'-75'7'3107,"70"-6"-2278,-2 4-411,-28 18-37,0-2 0,-2-1 1,-51 20-1,-38 19 76,84-38-268,35-17-156,1-2-8,-19 9-6,19-8 31,0-1-26,-53 25 107,53-24 1153,4-3-1263,-1 0-1,1-1 1,0 1-1,0-1 0,0 1 1,0-1-1,0 1 1,0-1-1,0 0 1,-3-2-1,0 0 9,-20-8 56,2-3-60,-8-2-25,19 6-6,-7-13 16,14 18 66,0 1-91,-14-12 22,14 12 0,1-2-6,-4-2-1,1 0 0,0-1 0,0 0 0,1-1 0,0 1 0,1-1 0,0 0 1,1-1-1,0 1 0,-3-12 0,7 20 1,0 1 1,-1-1-1,1 0 0,-1 0 1,1 0-1,-1 0 0,0 0 1,1 1-1,-1-1 0,0 0 1,0 1-1,0-1 0,-3-2 1,1-1-4,0-7-20,3-12 9,0 18 26,4 12-130,1 0 121,-3-4-5,-1 0 0,1 0 1,0 1-1,-1-1 0,0 0 0,1 1 0,-1-1 0,0 1 0,0 0 1,0-1-1,0 4 0,9 32 20,-9-28-19,-1 1 1,0-1-1,0 1 0,-4 18 0,-2-17 14,-15 13-25,8-14 3,-52 29 9,53-35-40,-18 1-22,29-6 54,0 0 0,1 1 0,-1-1-1,1 0 1,-1 0 0,1 0 0,-1 0 0,0 0 0,1 0 0,-1 0-1,1 0 1,-1 0 0,0 0 0,1 0 0,-1 0 0,1 0 0,-1-1 0,1 1-1,-2-1 1,-17-7-189,8-2 43,-2-7 54,1-2 0,0 1-1,-16-38 1,2-4-38,23 54 112,-3 6-8,0-1 32,-1 1-1,0 0 1,0 1-1,1 0 0,-1 0 1,1 0-1,-1 1 0,1 0 1,-11 4-1,-62 34 18,48-22-21,-50 23 40,-2-2-1,-136 42 0,141-58 76,-1-3 0,-111 12 0,153-28 5,0-2 0,0-2-1,0-1 1,1-2 0,-1-1-1,1-2 1,-59-17 0,82 18-79,0 1-1,0-2 1,1 0-1,0 0 1,1-1 0,-1-1-1,1 0 1,0-1-1,1 0 1,0 0 0,1-1-1,0 0 1,-13-19-1,16 19-33,0-1 0,1 1 0,0-1 0,1-1 0,0 1-1,0 0 1,2-1 0,-1 0 0,1 0 0,1 1 0,0-1 0,1 0-1,0 0 1,1 0 0,3-19 0,1 12-9,0 1 0,1 0 0,0 0-1,2 1 1,0 0 0,1 0 0,0 1 0,24-30 0,-23 34-270,0-1 1,1 2-1,1 0 1,0 0 0,0 1-1,1 1 1,1 0 0,-1 0-1,1 2 1,1 0-1,15-6 1,55-7-3224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10785,'37'21'2336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9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10045,'0'0'544,"71"-37"-464,4-8-112,-13-3-568,-2-10-1836,-11-3-1361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19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1 334 9645,'57'-45'176,"37"2"-52,38-2-44,28-5-32,5 5-112,10-3-1408,-1-10-2409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2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2121 0 4872,'0'0'7145,"1"9"-7026,-1-5-99,1 5 29,0 0-1,0-1 0,1 1 1,0-1-1,1 1 0,0-1 1,7 14-1,10 9 58,3-2-1,0-1 0,31 28 1,32 40 11,-24-16-15,-54-67-77,-6-9-24,0-1 1,0 1-1,-1 0 0,0 0 0,0 0 1,1 6-1,-2-8 0,0 0 1,0 0-1,0 0 1,0 0-1,0 0 0,0 0 1,-1 0-1,1 0 1,-1 0-1,0 0 1,1 0-1,-1 0 0,0 0 1,0-1-1,0 1 1,-1 0-1,1-1 1,0 1-1,0-1 0,-1 1 1,-1 1-1,-1-1 2,0 1-1,0-1 0,0 0 0,-1 0 1,1 0-1,0 0 0,-1-1 0,-8 2 1,-4 0-15,-1-2 0,1 0 0,0-1 0,-18-2 0,5-1-85,-1-2 1,1-1-1,0-1 1,1-2-1,-56-24 1,63 22 47,-1 0 0,2-2 0,0-1 0,0-1 0,1-1 0,1 0-1,-22-25 1,30 27 64,-8-16 1,15 23 796,-6 13-756,1 1-54,0 0 0,-1-1 0,1-1 0,-1 0 0,0 0 0,-1-1 0,1 0 0,-12 2 0,6-4-6,0 0 0,1-2 0,-1 0 0,0-1 0,0 0 0,0-1 0,1-1 0,-1-1 0,1 0 0,-28-12 0,27 5-41,4-1 43,2 0-1,-1-1 1,2 0 0,-1 0 0,2-1-1,0-1 1,-8-18 0,14 26-23,2 4 21,0-1 0,0 1 0,-1-1 0,1 1 0,-1 0 0,-2-6 0,1 1 6,1 0 1,4 18 51,2 3 40,-1 0 0,-1 0 0,0 0 0,0 1-1,-2-1 1,0 1 0,-1 24 0,0-37-77,0 0-1,0 1 1,0-1 0,-1 0-1,1 0 1,0 0-1,-1 0 1,1 0-1,-1 0 1,1 0 0,-1 0-1,0-1 1,1 1-1,-2 1 1,-9 12 6,-1 0 1,0-1-1,-1-1 1,-1 0-1,1 0 1,-2-2-1,0 1 1,0-2-1,-1 0 0,0-1 1,-33 11-1,18-9-10,0-3-1,0 0 1,0-2-1,-52 2 1,32-7-6,1-1 0,-51-9 0,92 8-18,7 3 9,0-1 0,0-1 0,0 1 0,0 0 0,1 0 0,-1-1 0,0 1 0,0-1 0,0 1 0,1-1 0,-4-1 0,-13-5 29,25 14 1,2 0-18,-3-2 9,0 1-1,-1-1 1,1 1-1,4 7 0,15 17 162,-16-14 122,-4-4-208,1 2 42,-1 0-1,-1 0 0,0 0 0,0 1 0,-2-1 0,2 19 0,-4 0 232,0-32-348,0 0 0,0 0 0,0 0 0,0 0 1,0 0-1,-1 0 0,1-1 0,0 1 1,-1 0-1,1 0 0,0 0 0,-1 0 0,1 0 1,-1-1-1,1 1 0,-1 0 0,0 0 1,-13 19 110,-1-1 0,0-1 1,-2-1-1,0 0 0,-33 24 1,23-23-79,0-2 1,-1-2-1,-1 0 1,-33 10-1,-126 31 28,143-44-330,-1-3-1,0-1 1,0-2 0,-1-2 0,-50-4 0,90 1-1604,-21-40-8031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3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2667 98 7465,'0'-28'930,"0"11"2709,-7 20-3375,-67 28 186,60-21-286,5-2-128,4-4-19,0 0 0,1 0 0,-1 0 0,1 1-1,-6 9 1,-17 27-2,25-37-16,0 0 1,0 0-1,1 0 0,-1 0 1,1 0-1,0 0 1,1 0-1,-1 1 0,1-1 1,0 7-1,1-4 2,0-1 0,0 0 1,1 0-1,0 1 0,4 6 0,-6-13-1,0 1 1,0 0 0,1 0 1,-1 0-1,1 0 0,0 0 0,-1 0 0,1 0 1,0 0-1,-1 0 0,1-1 0,0 1 1,0 0-1,0 0 0,0-1 0,0 1 0,0 0 1,1 0-1,25 16 21,56 26 0,-37-25-13,-4-7-37,-34-10-2,-8 4 23,0-1 22,0 0-1,-1 0 0,1 0 1,-3 8-1,0-3 18,3-8-28,0 0 0,0-1 0,0 1 1,0 0-1,-1-1 0,1 1 0,0 0 0,-1 0 0,1-1 1,0 1-1,-1 0 0,1-1 0,-1 1 0,1-1 0,-1 1 1,1 0-1,-1-1 0,1 1 0,-1-1 0,0 0 1,1 1-1,-1-1 0,0 1 0,1-1 0,-1 0 0,-1 1 1,-20 13 27,-1-1 0,0-1 0,-43 16 0,22-17-24,-1-1 1,-1-2 0,1-3 0,-1-1-1,0-2 1,-87-9 0,112 4-14,1-1 1,0-1-1,0-1 0,0-1 1,0-1-1,-25-14 0,43 22-4,1-1-1,-1 0 1,1 0 0,-1 0-1,1 0 1,0 0 0,0-1-1,-1 1 1,1 0-1,0 0 1,-1-3 0,-9-9-22,0-2 0,1 1 0,0-2 0,1 1 0,1-1 1,0 0-1,2-1 0,-6-17 0,4-12-15,-3 9 34,9 29 21,2 15 2,-1 0 32,0-1 1,0 1-1,0-1 0,-1 1 0,-4 11 1,-7 23 751,11-31-629,2-6-89,0 0 0,-1-1 0,0 1 0,0-1 0,0 1 0,0 0 0,-1-1 0,1 0 0,-1 1 0,-3 3 0,-14 29 432,6-20-2,-5 1-287,-1-2-1,0 0 1,-1-1-1,0-1 1,-1-1-1,-30 13 1,-5-6 82,0-3 1,-1-2 0,0-2-1,-1-4 1,-109 4 0,46-13 446,-218-31 0,17-33 199,272 51-702,0-2-1,1-2 1,1-2-1,-49-30 0,80 38-164,7 3-56,5 6-16,0-1 0,1 1 0,0-2 0,-1 1 0,2 0 0,-1-1 0,-5-7 0,-16-21 19,25 32-28,-1 0-1,0-1 0,0 1 0,0 0 0,0 0 0,1-1 0,-1 1 0,1 0 0,-1-1 0,1 1 0,-1 0 0,1-3 0,-3-10-23,1-1 0,0 0-1,2 1 1,0-16-1,6 14-85,-1 5 67,-2 5-79,0 0 1,0 0-1,1 0 0,0 1 1,8-10-1,16-17-1001,58-62-7734,-79 87 5036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9545,'57'-13'1268,"9"-3"-128,14 0-356,14 0-364,6 3-204,11 2-108,-2 3-204,-15 3-1208,1 0-2004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5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11177,'57'32'1040,"23"-11"-208,20-13-288,26-8-264,16-8-160,13-8-80,-10-5-344,-7-8-1184,-16 5-1668,-19-8-949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5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6745,'43'35'1416,"-6"-14"-140,6-13-296,17-8-440,3-3-256,26-5-120,-4-5-164,-5-3-1264,-5-5-2112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573 694 4872,'0'0'1543,"-9"9"-175,-27 26 92,-65 48-1,73-65-1076,-1 0-1,-1-2 1,-1-1 0,0-2 0,-44 13 0,-6-3 947,66-22-711,-27-4 302,34-5-561,2-1-312,0 1 0,0-1 0,0 0 0,1 0 0,1-1 0,-1 1 0,1-1 0,1 0 0,-3-11 1,4 2-24,0 0 0,1 0 0,1 0 0,0 0 0,5-24 0,23-93 14,-12 72 18,20-85-29,27-155-39,-61 273-21,-3 23-7,1 2-292,-7 6-5522,-29 0 1832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2:16:3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8483 4458 5825,'0'0'1285,"6"5"-267,3 3-796,0 0-1,1 0 1,1-1 0,-1 0 0,1-1-1,0-1 1,19 8 0,92 24 492,-115-35-666,189 43 745,208 22-1,203-9-455,-590-56-335,1801 74 223,-1585-73-214,764-13 69,-833 0-76,193-38-1,29-53 36,-326 81-38,77-37 0,-34 10 23,62-34-38,-82 30-21,-2-5-1,-3-2 1,106-103 0,-112 90-19,-4-4 1,-4-2 0,109-169 0,-154 208 37,-2 0 1,-1-1 0,-2 0-1,14-68 1,-25 95 22,4-21-21,-2 0 0,3-54-1,-7-70 24,-2 77 7,-1 8-25,-3 1 0,-3 1 1,-4-1-1,-2 1 0,-4 1 1,-2 1-1,-4 1 0,-2 0 1,-49-86-1,45 100 8,-3 3 0,-3 0 0,-1 3 1,-2 1-1,-53-48 0,48 52-7,-310-270-19,96 130 31,180 131-28,-117-54 0,102 61 58,-148-63-89,-281-130 74,232 102-40,212 105 0,-147-35 1,-88 3 37,123 27-25,25 10-21,-48-11 49,164 25-14,-1 0-13,-68-24 0,68 16-9,-45-19 21,-174-89 15,213 102-26,-1 3-1,-1 3 0,-78-17 1,44 19-4,-140-7 1,-614 12-2,660 14 14,-402 16 2,133 8-44,-526 34 6,-568-11-48,1391-48 93,-116-2-84,-349-3 62,501 4-4,-157-17-53,1-23 5,166 23 53,11 6 35,-174 1 0,-104 31-75,-48 20-33,113 0 151,245-27-74,-1 4 0,-93 36-1,-6 19 4,3 7 1,-175 114-1,326-184-1,-61 36 4,3 4 0,-80 71 0,-378 419 112,449-447-108,5 4 0,-81 133 0,133-186-15,3 1 0,1 1 0,3 1 0,-19 72 0,0 60 67,26-114-48,-2 22 1,4 0 1,3 1-1,4 0 1,5 0 0,18 124-1,-11-155 17,2-1 0,3-1 0,2-1-1,3 0 1,1-1 0,4-2 0,37 61 0,-24-54 102,2-1 1,3-3-1,2-1 1,2-2-1,87 71 1,-47-52-75,119 73 0,127 49 25,-227-139-77,143 51 0,-107-59 3,3-6 1,179 25 0,304 10-9,-418-54-22,627 48-22,-265-25 10,-400-28 43,920 59-16,-759-60-7,200 4 41,0-37-28,-374 0 5,0-6 0,-2-8-1,196-67 1,-244 66-2,-57 20 11,-1-3 1,94-45-1,-136 57-7,0 0 0,0 1 0,19-7 0,61-24 5,-54 21-6,-28 11 4,0 0-10,17-7 37,-18 7 10,2 0-17,20-10-17,-21 10 25,0-1-51,1-1 7,-5 4 9,0-1 0,0 0 0,0 1 0,0-1 1,0 1-1,0 0 0,4-1 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7489,'8'4'1903,"2"-1"-1566,1 0 1,-1-1 0,0 0 0,1-1-1,-1 0 1,1 0 0,-1-1 0,1-1 0,-1 1-1,15-4 1,14-5 234,-22 5-314,0 1 1,27-2-1,-29 8-45,-5-1-169,-7-2-30,1 1-1,0 0 0,-1 0 0,1 0 0,-1 1 0,1-1 0,-1 1 0,0 0 0,0 0 0,4 3 0,27 16 43,-33-20-53,0-1 0,0 0 0,0 1 0,-1-1 0,1 1 0,0-1 0,-1 1 0,1 0 0,0-1 0,-1 1 0,1-1 0,-1 1 0,1 0 0,-1 0 0,1-1 0,-1 1-1,1 0 1,-1 1 0,3 4 1,0 0 0,0 0 0,-1 0 0,0 0-1,0 0 1,-1 1 0,0-1 0,0 1-1,0-1 1,-1 1 0,0-1 0,0 1 0,0-1-1,-1 1 1,0-1 0,-1 1 0,1-1 0,-4 8-1,0-5-143,-1 1 0,0-1 0,-1 0-1,0 0 1,0-1 0,0 0 0,-1-1 0,-1 1-1,-12 8 1,4-4-751,-1-2 0,0 0 1,-1 0-1,-23 7 0,-36 6-2835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1615 0 5677,'0'0'1914,"6"12"-924,7 13-470,-1 0 0,14 42 0,-22-56-415,-1 0 0,-1 1 0,0-1 0,0 0 1,-1 1-1,-1 0 0,0-1 0,0 1 0,-1-1 0,-4 19 0,2-18-62,-11 26 93,1-6-72,3-17-6,-15 13-16,19-21-10,6-10-44,0 1 10,-1-1 1,1 0-1,-1 0 0,1 0 1,-1 0-1,-2-4 0,-3-10 0,4-15-13,2 15-18,0-10 23,0 20 32,-9 13-16,-1 1-14,-31 25-27,11-5 48,-85 68 74,100-84-90,-1-1 0,-1 0 0,1-1 1,-2-1-1,1 0 0,-22 5 0,25-10 14,0-1 0,-1 0 0,-14 0 0,21-2-53,3-8-13,-30-66 21,32 59 44,3-18-21,0 24-17,2 3 14,3-18 19,-3 17 28,-1 14 8,5 33 206,-1 1 0,-1 0 1,-3 0-1,-5 61 1,-1-73-130,0 0 0,-2 0 1,-1 0-1,-1-1 1,-2 0-1,0 0 0,-2-2 1,-1 1-1,-2-2 1,0 0-1,-38 45 0,32-48-89,0 0 1,-2-1-1,0-1 0,-1-2 0,-1 0 0,-1-2 0,0-1 1,-1-1-1,0-1 0,-2-1 0,1-2 0,-1-1 0,0-1 0,-1-2 1,0-1-1,0-2 0,-38 1 0,49-5 12,1 0 0,0-1 0,0-1 0,0-1 0,0 0 0,0-2 0,1 0 0,0-1 0,0-1 0,0 0 1,1-2-1,1 0 0,0 0 0,0-2 0,1 0 0,0-1 0,1 0 0,1-1 0,0-1 0,1 0 0,0 0 0,1-2 0,1 1 0,-15-35 0,18 32 3,0-2 0,1 1-1,1-1 1,1 0 0,0 0-1,2 0 1,1 0 0,1-26 0,2 21-24,0 0 1,2 1 0,1-1 0,2 1 0,0 0 0,15-34-1,-13 42-10,0 0 0,1 1 0,1 0 0,1 0 0,0 1 0,1 1-1,0 0 1,1 1 0,1 0 0,0 1 0,26-15 0,-3 5-318,1 1 1,1 2 0,83-26 0,-82 33-1010,0 1 1,80-10-1,-13 16-2131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6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8341,'21'-75'903,"-20"70"1235,2-1-1719,6-16-178,-6 16 2507,-3 2-2439,0-19 336,-6 19-707,-19-10-311,19 11-730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6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8565,'0'-27'6094,"6"38"-5468,264 651 1143,-259-631-2739,-2 1 0,-1 0 0,6 58 0,-12-6-3223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7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660 964 8113,'0'0'1261,"-5"-7"-170,0-1-796,-16-18 1148,14 33-1388,-35 36-16,19-22-34,18-15 39,10-14-191,42-65 95,-45 69 51,0 0 0,1 1 1,-1-1-1,1 1 0,0 0 0,0 0 0,0 0 0,0 0 1,5-3-1,1-1 2,-2 1-20,-2 1 22,14-15-22,-15 16 94,-6 11 7,-5 9-15,0-1 0,-2 1 0,0-1 0,0 0-1,-1-1 1,-1 0 0,-1-1 0,0 0 0,0-1-1,-27 20 1,17-16-12,0 0 0,-1-2 0,-1-1 0,0-1-1,0-1 1,-46 14 0,57-22 30,0 0 0,0 0 0,0-1 0,-1-1 0,1 0 0,-1-1 0,1-1 0,0 0 0,-21-4 0,26 3-38,0-1 0,0 0-1,0 0 1,0 0 0,1-1 0,0 0 0,-1-1 0,2 1 0,-1-1 0,0-1 0,1 1 0,0-1 0,0 0 0,1 0 0,0-1 0,-7-10 0,5 2-14,-1 0 1,2 0-1,0-1 1,1 0 0,0 0-1,1-1 1,1 1-1,-1-24 1,2-137 21,2 174-54,26-373 271,-18 276 97,0-76 274,-8 169-632,1 0-97,5-21-359,-5 21-637,-10 15-3940,-39 34 764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783 8 1632,'-7'-1'943,"-22"-5"124,22 5 5117,14 12-5165,159 222 1870,-155-215-2705,1 1 0,-2-1 0,-1 1-1,0 1 1,-2 0 0,0 0 0,-1 1 0,5 31 0,-10-40-98,0 1 1,-1-1-1,0 0 0,-1 1 1,0-1-1,-1 0 1,-1 0-1,0 0 0,0 0 1,-1 0-1,-1-1 1,0 1-1,0-1 0,-1 0 1,-1-1-1,-7 11 1,-12 10-11,-1-1 1,-1-1 0,-2-1 0,-1-1 0,0-2 0,-48 27-1,26-20-143,-1-3 0,-2-3 0,-90 31 0,112-46-732,0-1 1,-1-2-1,-1-1 0,1-2 1,-1-1-1,-50-2 0,5-10-3164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8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2542 384 4692,'-6'7'1571,"-19"20"-131,12-16-252,-15 5-251,12-11-186,7-2-562,6-2-123,0 0-1,-1-1 0,1 1 1,0 0-1,-1-1 0,1 0 1,0 0-1,-1 0 0,1 0 1,-4-1-1,-18-1 207,19 1-116,4-10-91,-1-2-63,2 0 0,0-1 0,0 1-1,2 0 1,-1-1 0,2 1-1,0-1 1,0 1 0,1 0 0,1 0-1,9-21 1,1 5-12,1 0 0,25-35 0,-33 54 5,1 1-1,-1-1 1,12-9-1,-10 12 2,1-1 0,0 2 0,0-1 0,0 1 1,1 1-1,14-5 0,-25 9 3,0 1 0,1 0 0,-1 0 0,1 0 0,-1 0 0,0 0 1,1 0-1,-1 0 0,1 0 0,-1 0 0,0 0 0,1 0 0,-1 0 0,1 0 1,-1 0-1,0 0 0,1 0 0,-1 0 0,1 0 0,-1 0 0,0 1 0,1-1 1,-1 0-1,0 0 0,1 1 0,-1-1 0,0 0 0,0 0 0,1 1 0,-1-1 1,0 0-1,1 1 0,-1-1 0,0 0 0,0 1 0,0-1 0,0 0 0,1 1 1,-1-1-1,0 1 0,6 7 3,-1-1 1,1 1 0,-2 0-1,1 1 1,-1-1 0,0 1-1,-1 0 1,0 0 0,0 0-1,2 15 1,-4-5 16,-1 0 0,-1 0 1,-1 0-1,0 0 0,-1 0 0,-1-1 0,-1 1 0,-1-1 0,0 0 1,-1-1-1,-1 1 0,-20 30 0,8-17 38,-2 0 1,-1-2-1,-2 0 0,-1-2 1,-45 39-1,40-42-39,0-2 1,-1-1-1,-1-2 1,-37 17-1,57-30-12,-1-1-1,0-1 0,0 0 1,0 0-1,0-1 0,-1-1 1,-27 1-1,42-3-5,-1 0-1,0 0 1,1 0-1,-1-1 0,0 1 1,1 0-1,-1 0 1,1 0-1,-1 0 1,0 0-1,1-1 1,-1 1-1,0 0 1,1-1-1,-1 1 1,1 0-1,-1-1 0,1 1 1,-1-1-1,0 0 1,-6-4 1,1-1-1,0 1 1,0-1 0,0 0 0,0-1 0,1 1-1,0-1 1,1 0 0,-1-1 0,1 1 0,1-1-1,0 1 1,0-1 0,-4-16 0,4-8-20,3-41 1,0 46 44,3-4-32,-1 24 8,-1 1 221,-7 5-83,0 0 1,0 1 0,0 0-1,0 0 1,0 1 0,0-1-1,1 1 1,-1 1 0,0-1-1,0 1 1,-9 4 0,7-3 5,-88 27 731,-2-4 1,-1-5-1,-137 13 1,88-24 80,-246-14 1,313-3-563,-1-2 1,-117-31 0,153 28-127,1-3 0,0-2 0,1-1 0,1-3 0,-67-43 0,60 28-80,48 35-181,0 0 0,0 0 0,1-1 0,-1 1 0,1-1 0,-1 1 0,1-1 0,0 0 0,-2-2 0,-26-36-15,28 38 1,0 1-1,0-1 0,0 0 1,0 1-1,0-1 0,0 0 1,1 1-1,-1-1 0,1 0 1,-1 0-1,0-2 0,-1-6-92,0 0-1,0 0 0,1 0 0,1 0 0,0-1 1,0 1-1,1 0 0,0 0 0,0 0 0,1 0 1,1 0-1,0 0 0,0 0 0,8-15 0,-4 12-537,3-4-215,11-4-2597,28-21 275,15-5-889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8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10357,'65'-8'1432,"15"-3"-200,6 3-416,8-10-352,1 10-228,-1 0-160,-6-3-116,-16 11-752,-15 0-1280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8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10573,'109'-13'1108,"17"-3"-428,-3 0-300,-9 3-188,3 2-136,-14-2-140,-17 13-1292,-21-5-2208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304 793 7841,'0'0'1491,"3"7"-1030,13 22 154,-16-28-576,1 0-1,-1 0 0,1 0 0,-1 0 0,0 0 1,1 0-1,-1 0 0,0 0 0,0 0 1,1 0-1,-1 0 0,0 0 0,0 0 0,-1 2 1,2 8 41,-2 0 0,0-1 0,0 1 1,-1-1-1,0 1 0,-1-1 0,-4 12 1,-15 16 67,7-22 20,-127 87 848,139-101-868,0 0 0,-1 0 0,1 0 0,0 0 0,-1-1 0,1 0 0,-1 1 0,-4 0 0,0 0 130,1 0 949,1-12-992,-4-10-192,2 0-1,0-1 1,1 1-1,1-2 1,1 1 0,1-1-1,-2-41 1,3-338 60,5 76 121,-16 189-10,14 131-260,0 0-56,-4-17-232,3 17-562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4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2126 0 5573,'0'0'8216,"5"6"-8036,26 34 259,72 99 378,26 68-260,45 57-145,-126-185-337,-4-2 11,-23-44-64,-15-18 59,-2 12 32,-3-20 10,-10 0-17,-9 5-99,0-1 1,0-1-1,-1 0 0,0-1 0,0-2 0,-1 0 0,-37 8 1,-6-3-9,0-3 0,0-3 0,-95-2 0,120-6-6,1-2 0,1-1 1,-1-1-1,1-2 0,0-2 0,1-1 0,-49-23 1,73 28-35,0 0 1,1-1 0,-1-1-1,1 1 1,1-2 0,-1 1 0,1-1-1,1-1 1,0 1 0,0-1 0,1-1-1,0 0 1,1 0 0,0 0 0,1 0-1,0-1 1,1 0 0,-3-13-1,3 8-4,0-1 0,2 0 0,0 0 0,1 0 0,1 0 0,0-1 0,2 1 0,0 0 0,1 0 0,1 1-1,8-26 1,-12 43 43,0-1 0,0 1 0,1-1 0,-1 0-1,0 1 1,0-1 0,1 1 0,-1-1 0,0 1-1,1-1 1,-1 1 0,0 0 0,1-1 0,-1 1-1,1-1 1,-1 1 0,1 0 0,-1-1 0,1 1-1,-1 0 1,1 0 0,-1-1 0,1 1-1,-1 0 1,2 0 0,4-4-5,1 2 1,0-1-1,0 1 0,9-2 1,-11 3 5,1 1 1,0 0 0,0 0-1,-1 1 1,1-1 0,0 1-1,5 2 1,-5-2 2,0 1 0,-1 0 0,1 0-1,0 0 1,-1 1 0,10 6 0,-2 1 6,-2 0 0,1 1 0,-1 1 0,-1 0 0,0 1 0,0 0 0,-2 0 0,12 22 0,-18-31-1,0 1-1,0 0 0,0-1 1,-1 1-1,1 0 0,-1 0 1,1 7-1,-1-1 5,-1-10-8,1-1 0,-1 1-1,0 0 1,0 0 0,1-1-1,-1 1 1,0 0 0,0 0-1,0 0 1,0-1-1,0 1 1,0 0 0,-1 0-1,1 0 1,0-1 0,0 1-1,0 0 1,-1 0 0,1-1-1,0 1 1,-1 0-1,0 1 1,-4 7 7,0 0 0,-1 0 0,0 0 0,0 0 0,-1-1 1,0 0-1,0-1 0,-13 11 0,2-7 0,0-1 1,0 0-1,-1-2 1,-1 0-1,1-1 0,-1-1 1,-36 6-1,31-8-9,-1-1 0,1-2 1,-1 0-1,0-2 0,-45-6 0,53 3 4,1-1 1,0-1 0,-28-13-1,44 18-8,0 0 0,-1 1-1,1-1 1,0 0 0,0 0-1,0 1 1,-1-1 0,1 0-1,0 0 1,0 0 0,0-1-1,-1-1 1,-2-2-1,-7-6-8,2-1-1,-1 0 1,1-1 0,1 0-1,1 0 1,0-1-1,0 0 1,-6-20 0,7 6-22,2 0 1,-2-31-1,2 68 31,-73 126 115,63-118-79,-87 69 11,82-72-38,-1-1 0,-1-1-1,0 0 1,-30 11 0,28-15-5,-1-1 0,0-1-1,0-1 1,0-1-1,-1-1 1,1-1-1,-1-1 1,0-1-1,0-2 1,-47-8-1,71 10-1,0-1-1,-1 1 0,1 0 0,0-1 0,0 1 0,0-1 0,0 1 0,0-1 0,0 0 0,0 1 1,0-1-1,-2-1 0,-27-23-44,29 25 43,0-1 1,1 1 0,-1-1-1,0 0 1,1 1-1,-1-1 1,1 1-1,-1-1 1,0 0 0,1 1-1,0-1 1,-1 0-1,1 0 1,-1 1 0,1-1-1,0 0 1,-1 0-1,1 0 1,0 0 0,0-1-1,-2-2-1,1 0 0,0-1-1,0 0 1,1 1 0,-1-1 0,1 1-1,0-1 1,0 0 0,0 1 0,1-1-1,0 0 1,0 1 0,0-1 0,0 1-1,1-1 1,0 1 0,0 0 0,0 0-1,0 0 1,1 0 0,-1 0 0,1 0-1,0 1 1,0-1 0,0 1 0,7-5-1,-3 3 3,1 0-1,1 0 0,-1 1 0,1 1 0,-1-1 0,1 1 0,0 1 0,0-1 1,1 2-1,-1-1 0,0 1 0,1 1 0,-1 0 0,17 1 0,-13 1 5,0-1 0,0 2 0,0 0-1,0 1 1,-1 0 0,1 1 0,-1 0 0,0 1-1,13 8 1,-11 0 13,-6-4-10,0 0 0,-1 1-1,11 23 1,-15-27 4,0 0 1,-1 0-1,0 0 0,0 0 1,0 0-1,-1 0 0,0 0 1,-1 1-1,0-1 0,-1 12 1,-2-6 52,0 0 0,0-1 0,-2 1-1,1-1 1,-2 0 0,0 0 0,0 0 0,-1-1 0,0 0 0,-1-1 0,0 1 0,-1-2 0,-13 13 0,-1-2 74,0 0-1,-2-2 1,0 0 0,-42 21-1,9-10-49,-1-2 0,-91 28 0,123-47-134,1-1 0,-2-2 1,1-1-1,-1-1 0,1-1 1,-1-1-1,0-2 1,-36-4-1,49 1-327,0 1 0,1-2 0,-1 0 0,1 0 0,-21-12 0,34 16 279,0 1 0,0-1 0,0 0 0,0 1 0,0-1 0,0 0 0,0 0 0,1 0 0,-1 0 0,0 0 0,0 1 0,1-1 0,-1 0 0,1-1 0,-1 1 0,1 0 0,-1-1 0,1 2 96,-6-12-836,0-1 0,-7-25 1,11 25-29,0-1 1,0 0 0,2-21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29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9477,'14'45'8037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0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538 212 6269,'0'0'2915,"-4"-5"-1711,-12-17-285,13 17 3287,0-2-4002,-3-17-89,0 0 0,-2-28 0,5 23 140,1 23-179,1 0 191,1 1 27,0-17-19,0 17 97,0 16-452,5 63 69,2 0 0,22 86 0,9 81 112,-33-182-59,-3 1 0,-6 72 0,1-101-41,-2 0-1,-1-1 0,-1 1 1,-2-1-1,-24 58 1,20-61 1,-1-1 1,-2 0 0,-1-1-1,-34 40 1,37-49-268,-1-2 0,-1 0 0,0 0 1,0-2-1,-2 0 0,1 0 0,-33 14 0,40-23-90,1 1-1,-1-1 1,1-1 0,-1 0-1,0 0 1,0-1 0,0 0-1,0 0 1,0-2-1,0 1 1,0-1 0,-16-4-1,25 5 228,0 0 0,0 0 1,0 0-1,0-1 0,0 1 0,0-1 0,0 1 0,1-1 0,-1 1 0,0-1 0,0 1 0,1-1 0,-1 0 0,0 1 0,1-1 0,-1 0 0,0-1 0,-35-38-2594,-1-6 27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0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4668,'1'-34'2841,"11"-52"-1,-11 79 1236,8 14-3468,18 16-216,0 1 0,-2 1-1,32 41 1,-2 18 101,61 124 0,-20 8-433,-83-180-70,-2 0 0,9 48 0,-19-76-329,0 0 0,0-1 0,-1 1-1,0 0 1,-1 0 0,1 0 0,-1-1-1,-4 15 1,3-15-287,-5 8-2168,-22 30-848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1075 0 3500,'0'0'3980,"5"9"-3293,10 24-358,0 0 0,-3 1 0,0 1-1,10 57 1,-17-61-160,-1-1 0,-2 0 1,-2 41-1,-2-53-122,0 0 0,-1 0 0,-1-1 1,-1 1-1,0-1 0,-1 0 0,-9 17 1,3-12-36,-2 0-1,0-1 1,-1-1 0,-1 0 0,0-1 0,-2-1 0,0-1 0,-1 0 0,-29 18 0,8-9-12,-1-1 0,-1-3 0,-1-1 0,-46 15 0,-22-4 35,111-31-36,-1-1-1,0 0 1,1 0-1,-1 1 1,0-1 0,1 0-1,-1 0 1,0 0-1,1 0 1,-1 0-1,0 0 1,0 0-1,1 0 1,-1-1-1,0 1 1,1 0-1,-1 0 1,0 0-1,1-1 1,-1 1 0,1 0-1,-1-1 1,0 1-1,0-1 1,-4-1-5,1-1 0,0 0 1,-1 1-1,1-1 0,0-1 1,0 1-1,1-1 0,-1 1 1,1-1-1,0 0 0,0 0 1,0 0-1,0-1 1,1 1-1,-1-1 0,1 0 1,1 1-1,-1-1 0,0 0 1,1 0-1,0 0 0,0 0 1,1 0-1,-1-7 0,3 3 4,-1-1-1,1 0 1,0 0-1,1 1 1,0 0-1,1-1 1,0 1-1,1 0 1,-1 1-1,2-1 1,-1 1-1,1 0 1,0 0-1,1 1 1,0 0-1,0 0 0,8-6 1,-8 7 6,1 1-1,-1 0 1,1 0 0,0 1 0,0-1-1,0 2 1,1-1 0,-1 1 0,1 1-1,0 0 1,0 0 0,0 0 0,0 1-1,0 0 1,0 1 0,0 0 0,18 3-1,-26-3 4,-1 0-1,1 0 0,0 1 1,0-1-1,-1 0 0,1 0 0,0 1 1,-1-1-1,1 0 0,-1 1 1,1-1-1,0 1 0,-1-1 1,1 1-1,-1-1 0,1 1 0,-1-1 1,1 1-1,-1 0 0,6 5 96,0 1-1,-1-1 0,0 1 0,0 0 0,-1 1 0,0-1 1,0 1-1,-1-1 0,0 1 0,0 0 0,-1 1 0,0-1 1,-1 0-1,1 1 0,-1 10 0,-2-7 1,-1 0-1,0-1 1,-1 1-1,0-1 0,-1 0 1,-1 0-1,1 0 1,-1-1-1,-1 1 1,-8 10-1,-5 6 55,-2-2 1,-33 34-1,28-35-114,-1-1 0,-2-1-1,0-2 1,-54 30 0,-135 47-496,157-73-2289,-86 21 0,100-35-660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8713,'52'-40'1340,"-15"11"4,0 5-320,-3 8 172,12 11-904,-18 10 64,1 32-336,-15 0 24,-22 3-60,-21-8-408,-22 5-1028,-26-3-1736,-18-7-953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4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957 0 9165,'0'0'4524,"-28"57"-3400,-24 13-132,-13 3-263,-15 1-393,-20 8-116,-3 3-164,-6-3-16,1 0-352,8-5-1257,-12-3-891,12-5-2168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4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2866 1 3000,'0'0'2985,"-6"1"-1775,-19 4-112,25-5-1050,-1 0-1,1 1 0,-1-1 0,1 0 1,-1 0-1,1 0 0,-1 0 0,1 1 1,-1-1-1,1 0 0,-1 1 0,1-1 1,-1 0-1,1 1 0,-1-1 0,1 0 1,0 1-1,-1-1 0,1 1 0,-1-1 1,1 1-1,0 0 0,-22 26 614,-1-1-1,-1-1 1,0-2 0,-2 0-1,-1-1 1,-1-2 0,-44 25-1,-6-7-110,-1-3-1,-1-4 1,-106 25-1,-258 36 499,-58-27-538,-1-50-413,434-18-142,0-3 1,-117-26-1,151 23-612,1-1 1,0-2-1,1-1 1,0-2-1,2-1 0,-1-1 1,-30-24-1,52 33-129,-1 0-1,2-1 1,-12-12 0,-16-34-3331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4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0 233 9141,'46'-8'1156,"3"-8"292,16-8-260,24-5-432,19 5-384,15-5-184,23 5-84,0 0-104,5 3-540,-14 5-1236,-5-2-2156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6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1454 4 5565,'0'0'1287,"-6"-1"-377,-1 0-855,1 0 1,-1 1-1,1 0 1,0 0-1,-1 0 1,1 1-1,-1-1 0,1 2 1,0-1-1,0 1 1,0 0-1,0 0 1,0 0-1,-8 5 1,5-1-10,0 0 0,0 0 1,0 1-1,1 0 1,0 0-1,0 1 1,1 0-1,-10 13 1,11-11-21,0 0-1,0 0 1,1 0 0,0 1-1,0 0 1,1 0 0,-4 22 0,6-25-11,1-1-1,0 1 1,1-1 0,0 0 0,0 1 0,1-1 0,0 1 0,0-1 0,1 0 0,0 0 0,0 1 0,5 11 0,-4-14-7,0-1 0,0 1 0,0-1 0,0 0 0,0 0 0,5 4 0,-1-2-2,0 0 0,0 0 0,0-1 0,0 0 0,1-1 1,0 0-1,0 0 0,0 0 0,1-1 0,-1-1 0,1 1 1,10 1-1,-12-3-1,0-1 1,0 1-1,-1-1 1,1-1 0,0 1-1,0-1 1,0 0-1,-1-1 1,1 0 0,-1 0-1,1 0 1,-1-1-1,0 1 1,0-2-1,0 1 1,0-1 0,5-4-1,0-1 2,-2 0-1,1-1 0,-2 1 1,1-2-1,13-21 1,-18 26 53,-1 0 1,0-1-1,0 1 1,0 0-1,-1-1 1,0 1-1,0-1 1,-1 0-1,0 0 1,0 1-1,0-1 0,-1-13 1,-1 17-19,1 0 0,-1 0-1,0 0 1,0 0 0,0 0 0,0 1 0,0-1 0,-1 0-1,1 1 1,-1-1 0,0 1 0,1-1 0,-1 1 0,0 0-1,-1 0 1,1 0 0,0 0 0,-1 0 0,1 0 0,-1 1 0,1-1-1,-1 1 1,0 0 0,-3-1 0,-6-2 29,-1 1 0,0 0 0,0 1 0,-18-1 0,19 2-9,-47-1 69,-1 3 0,-112 16 0,82-6-138,-37 4 27,-237 15 5,336-31-51,-41-5 1,61 5-61,5-5 21,-10-15 48,9 16-11,8-1-2,9-15 27,-13 20 3,0 1-1,0 0 1,1-1-1,-1 1 1,0-1-1,0 1 0,1 0 1,-1-1-1,0 1 1,1 0-1,-1-1 1,0 1-1,1 0 1,-1 0-1,0-1 1,1 1-1,-1 0 1,0 0-1,1 0 1,-1 0-1,1-1 1,-1 1-1,1 0 1,-1 0-1,0 0 1,1 0-1,24-5 2,-12 5 22,11 8 2,-10-1-5,14 16 46,-16-10 148,-6-5-71,-1 1 0,-1 0 0,1 0 0,-2 1 0,1 0 0,-1-1 0,-1 1 0,1 0-1,0 18 1,-3-28-117,0 1-1,0 0 1,0 0-1,0 0 0,0 0 1,0-1-1,-1 1 1,1 0-1,0 0 1,-1 0-1,1-1 0,0 1 1,-1 0-1,1 0 1,-1-1-1,1 1 1,-1-1-1,0 1 1,0 0-1,-12 16 97,0 0 1,-2-2-1,1 1 0,-28 19 0,-4-4-26,-3-2 0,-52 23 0,-109 39-1130,95-43-3359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8325,'0'0'384,"-14"34"700,0 22-152,-1 13-72,10 10-180,-4 6-168,9 5-228,0 0-132,0-5-84,0 1-56,-9-5-28,4 1-488,-18-8-1312,3-5-1424,-17-12-401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49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6965,'0'0'1660,"51"-29"-188,-8 13-324,23 5-428,5 1-224,18 7-256,-4-2-116,-5 2-76,0-2-308,-20 10-1608,-17-5-2140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1 7545,'0'0'4708,"-46"16"-3700,12 21-248,-17 8-292,-1 8-184,1 5-184,-6-2-36,-1 2-36,-2-5-380,3-8-1060,6-5-1668,17-11-1236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6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10017,'0'-21'2828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1071 0 3600,'-9'2'948,"-8"0"-501,1 1-1,-1 1 0,1 0 0,0 1 1,0 1-1,0 1 0,1 0 1,-22 14-1,6 5 40,1 1 0,1 2 0,1 1 0,-34 46 0,-76 145 225,-37 161 878,75-150-372,94-218-984,-1-1 1,-1 0-1,0 0 1,-10 12-1,3-15 239,6-5-313,0-1 0,0 0-1,-19 4 1,23-7-111,1 0-1,-1 0 1,1-1-1,-1 0 1,1 0 0,-1 0-1,1 0 1,-1-1 0,1 0-1,-1 0 1,1 0-1,0 0 1,0-1 0,-5-2-1,1 0-14,1-1 0,-1-1 0,1 0 0,1 0-1,-1 0 1,1-1 0,0 1 0,1-1 0,-1-1-1,1 1 1,1-1 0,0 0 0,0 0 0,0 0 0,1-1-1,-4-16 1,1 1-5,2-2-1,0 1 1,1 0-1,2-45 1,7 4-10,2 0 1,3 1 0,28-90-1,-23 102-468,2 1 0,3 1-1,1 1 1,3 1-1,57-84 1,-37 67-2207,-7 8-1329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872 24 7901,'0'-4'145,"0"-12"254,0 12 187,0 13 566,15 310 1738,29-65-1862,-21-139-339,10 153 1,-31-196-391,-2-1 0,-4 1 0,-17 95 0,10-113-204,-2 0 0,-3-1 0,-2-1 0,-49 98 0,25-76-62,-3-3-1,-4-1 1,-59 66 0,16-34-634,-117 99-1,148-148-1636,-81 53 0,52-50-1560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0 2096,'0'0'5735,"1"6"-4951,0 6-422,0 0-1,0 1 0,-1 0 0,-1-1 0,-2 14 0,-16 68 529,10-52-513,-99 441 1815,56-222-1859,50-245-272,0-1 0,0 0 0,2 1 1,0-1-1,1 1 0,0-1 0,1 0 0,8 29 0,-7-36 16,0 0 0,1 0 0,0 0 0,0 0 0,1-1 0,0 0 0,0 0 1,1 0-1,0-1 0,0 0 0,0 0 0,1 0 0,0-1 0,0 0 0,0 0 0,0-1 0,12 5 0,0-1-13,1-1 1,0-1-1,0-1 1,0-1 0,1-1-1,31 1 1,130-7 49,-163 2-103,35-3-152,71-14 1,-56 0-2520,-59 12-27,16-14-1096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9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59 155 7789,'4'16'508,"-1"0"0,-1 1 0,0-1 0,-2 1 0,-1 31 0,-20 85 1411,9-68-1362,-5 57 44,5 0 1,6 182 0,33-22-464,-18-206-123,-7-53 0,2 0 0,11 39 0,-14-58-43,2-13-522,3-22 208,-1-1 0,2-53 0,-7-76-672,-1 77 666,1 72 303,15-372-768,-4 292 759,34-134-1,-35 189 75,2 1-1,1 0 1,2 1 0,2 1-1,0 0 1,32-43-1,-42 67 26,1 0 0,-1 1-1,2 0 1,-1 1 0,1 0-1,15-11 1,-19 16 2,0 0-1,1 1 1,-1-1 0,1 1-1,0 0 1,-1 0 0,1 0-1,0 1 1,0 0-1,0 0 1,0 1 0,0 0-1,0 0 1,10 1-1,19 7 261,-34-8-293,0 0-1,0 0 1,0 1-1,-1-1 1,1 0-1,0 1 1,0-1-1,-1 0 1,1 1 0,0-1-1,0 1 1,-1-1-1,1 1 1,-1 0-1,1-1 1,0 1-1,-1 0 1,1-1-1,0 2 1,7 9 87,0 0 0,0 1 0,-1-1 0,-1 1 0,0 1 0,0-1 1,-1 1-1,-1 0 0,0 0 0,3 25 0,-7-24-20,0 0 1,-1 0-1,-1 0 1,0-1-1,-1 1 1,-4 14-1,-34 77 254,28-79-297,-1-1 0,-1-1 1,-1 0-1,-23 27 0,3-11-12,-53 47-1,36-43-820,-86 56-1,133-96-956,14-65-6602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9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6289,'0'0'2586,"5"12"-1115,1 4-1094,-1 0 0,-1 0 1,0 1-1,2 30 0,-2 80 799,-2-42-562,29 634 829,-24-621-1262,-1 12-4304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39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6 361 8441,'0'0'1172,"-6"-50"-168,12 10 576,45-14-1184,15 14-172,14 3-64,6 8-108,17 0-52,-9 1 36,6 3-96,-12 9-788,-16 8-1000,-12 4-1188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0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13 3184,'0'0'929,"6"-2"242,-1-1-729,-3 2-189,-1 0 0,1 0 1,0 0-1,-1 0 1,1 1-1,0-1 1,0 1-1,0-1 1,-1 1-1,1-1 0,3 1 1,-5 12 549,-2 10-555,0 0 1,-1 0 0,-1-1 0,-1 1 0,-10 24-1,-49 117 479,35-95-412,-141 419 1092,140-374-1095,5 2 0,-15 162 0,36-209-139,2 0 0,3 0 0,4 0 0,2-1-1,3 0 1,22 78 0,-18-100-24,1-1 0,2-1 0,1 0 0,3-1 0,2-2 0,1 0 0,2-1 0,2-2 0,59 63 0,-65-78-221,2 0 1,0-2-1,1-1 1,1-1 0,0-1-1,1-1 1,1-1-1,1-2 1,59 19-1,-67-25-1330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0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312 752 2816,'0'0'872,"-1"8"443,-2 6-851,0 0-1,0-1 1,-1 1-1,-1-1 1,0 0 0,-14 24-1,2-6 339,5-18-120,-105 78 5451,113-96-6070,1 1 0,-1-1 0,1 1 0,0-1-1,1 0 1,-1 0 0,1 0 0,0-1 0,0 1-1,0 0 1,1-1 0,0 1 0,-1-8 0,1-9-27,0-1 0,3-23 0,-1 30 33,32-523 98,-31 485-225,-3 0 0,-13-93 1,14 144 44,-1-23-634,1 21-753,-10 10-911,-37 19-1171,-5 18-713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0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1769 5 7081,'-5'0'1720,"-2"-2"-1151,-23 0 2739,12 3-3115,0 1-1,0 1 1,-1 1-1,2 1 0,-1 0 1,1 2-1,-1 0 0,-27 16 1,-130 88 1549,-245 229 1551,173-130-2517,-15-22-465,233-170-301,-1-1 0,-57 21 0,69-32-267,0 0 0,0-2 0,0 0 0,-1-1-1,1 0 1,-30-1 0,5-4-1346,24-3-263,-25-11-350,44 16 2128,-1 0-1,0 0 0,1 0 0,-1-1 1,1 1-1,-1 0 0,0 0 1,1 0-1,-1-1 0,1 1 1,-1 0-1,1-1 0,-1 1 1,1 0-1,-1-1 0,1 1 1,-1-1-1,1 1 0,0 0 1,-1-1-1,1 1 0,0-1 1,-1 0-1,1 1 0,0-1 1,0 1-1,-1-1 0,1 1 1,0-1-1,0 0 0,0 1 1,0-2-1,-12-46-3581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7605,'0'0'1916,"22"34"3068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1387 51 7117,'0'0'4043,"0"8"-3922,-2 9-87,1-1 0,-8 30 0,1-30-7,2-5-20,4-6-4,0-1 0,-1 1 0,0-1-1,0 0 1,0 0 0,0 0 0,-1 0 0,-4 4-1,-13 12 1,-31 24-1,36-37-2,7-4-9,6-1 0,0-1 1,0 0-1,-1 0 0,1 0 1,0-1-1,0 1 1,-1-1-1,-4 1 0,2-8-113,0 1 102,-1-2-1,1 1 1,1-1-1,-1 1 0,1-2 1,-7-16-1,11 21 21,0 0 0,0 0-1,1-1 1,-1 1 0,1 0-1,0 0 1,1-6 0,5-26 8,-5 28 18,0 2 16,3-18 21,-3 18 1938,-9 14-1373,-16 16-344,0-1 0,-1-2 0,-2 0 0,-32 19 0,23-22-201,0-1 0,-1-3 0,0-1 0,-45 10 0,13-9 325,-103 9-1,134-20-223,1-1-1,-1-2 0,0-2 1,-69-12-1,92 11-153,-1-1 0,1-1 1,0 0-1,1-1 0,-1-1 0,1 0 0,0-1 0,1 0 1,0-1-1,0-1 0,1 0 0,0-1 0,1 0 0,-13-15 1,18 18-54,1-1 0,0 1 1,0-1-1,1 0 0,0 0 1,1 0-1,0-1 1,0 1-1,1-1 0,0 0 1,-1-17-1,3 18-367,0 0 1,1 0-1,0 0 1,0 0-1,0 0 1,1 0-1,5-11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1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1 204 7761,'37'16'1660,"14"-8"-48,6-8-312,9-16-312,14 0-508,14-13-220,1-8-164,-1 2-768,0-10-1448,-14-5-2200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1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0 225 9777,'15'-34'228,"19"-6"0,17 0-104,15 3-24,14 3-124,-8 10-368,-7 8-2284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2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212 784 6289,'0'0'2121,"-8"6"-1298,-20 15-281,21-15-95,-2-3 192,-25 11 88,33-14-694,0 1 0,1-1 1,-1 1-1,0-1 0,0 0 1,1 0-1,-1 1 0,0-1 0,0 0 1,0 0-1,0 0 0,1 0 1,-1 0-1,0 0 0,0 0 1,0 0-1,-1-1 0,-26-4 367,27 5-381,0 0-1,0-1 1,0 1-1,1 0 1,-1 0-1,0 0 1,0-1 0,1 1-1,-1 0 1,0-1-1,0 1 1,1-1-1,-1 1 1,0-1 0,1 1-1,-1-1 1,0 0-1,-5-6 33,-1 0 0,2 0 0,-1-1 0,1 1 1,0-1-1,0 0 0,1-1 0,0 1 0,1-1 0,0 0 0,0 0 0,1 0 0,0 0 0,-1-9 0,0-26 36,1 0-1,8-75 1,24-87 27,-6 49-48,-17 113-44,-4 28-528,-1 0 0,0-30-1,-10 52-1608,-35 20-1251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8241,'37'29'4644,"-8"-13"-3820,-6-51-8008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2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1596 1 8533,'0'0'2011,"-4"8"-1723,-11 32-131,-11 54 0,24-85-148,-12 30 31,14-37-37,-19 44 3,-1-6 9,17-32 1,-4-11-78,-22-8 26,28 11 35,0 0 0,1-1 0,-1 1 1,0 0-1,0-1 0,1 1 0,-1-1 0,0 1 0,1-1 0,-1 1 0,0-1 1,1 1-1,-1-1 0,1 1 0,-1-1 0,1 0 0,-1 0 0,1 1 1,-1-2-1,-6-7 0,3 4 7,0 0 0,0 0 0,0-1 0,1 1-1,-3-9 1,-10-16 100,13 23 296,-6 4-142,2 1-178,0 0 0,0 1 0,-1 0 0,1 0 0,0 1 0,-1 0 0,1 0 1,-9 2-1,0 1 149,0 0 0,1 1 1,-24 11-1,-266 97 1434,222-88-1168,-151 26 0,165-40 64,-108 0 0,151-10-506,0-1-1,1-2 1,-1-1 0,1 0-1,0-2 1,0-1-1,-36-16 1,17 3-41,43 19-16,-1 1 0,1-1 0,0 1 1,0-1-1,0 0 0,0 1 0,0-1 0,0 0 1,0 0-1,0 0 0,0 0 0,1 0 1,-1 0-1,-1-2 0,-8-9-85,1-1 1,-13-26-1,19 33-38,1 1-1,0 0 0,0-1 0,0 0 0,1 1 0,-1-1 0,1 0 1,1 1-1,-1-1 0,1 0 0,0 0 0,1 0 0,0-7 0,3 0-893,1 1 0,1-1 0,12-21 0,-13 25-239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1 290 7705,'71'-13'880,"15"-6"216,8-15-156,9-6-440,5 0-264,-5-5-228,-3 0-1648,-11-8-2200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3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1 448 10585,'0'-32'176,"20"-10"52,31-3-32,29-8-52,15 0-60,22 0-64,11 0-60,4 8-1064,-1 5-1776,-17 8-729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2912 1 8069,'1'5'73,"-1"1"0,1 0 0,-1-1 0,-1 1 0,1 0 0,-1 0 0,0-1 0,0 1 0,0-1 0,-4 9 0,1-6 49,0-1 1,-1 0-1,0 0 0,0 0 0,0-1 0,-1 1 0,-7 5 1,-7 5 83,0 0 1,-2-2 0,0 0-1,0-2 1,-38 17-1,-130 43 256,185-71-455,-184 58 33,-1-8 0,-3-9-1,-2-8 1,-305 15-1,444-48-10,0-3-1,0-2 0,0-3 0,-90-20 1,116 21 526,27 13-207,-10 24 88,-11 42 1,-17 45 312,24-85-529,-1 0 0,-43 59 0,-61 54 32,76-100-305,-1-2 0,-98 69 0,110-90-872,-1-2 1,0-1-1,-2-2 1,-46 16-1,22-14-2431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0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10609,'80'32'1280,"0"-6"-208,15-10-424,-1-5-280,6-6-244,9-10-64,8-6-940,-14-2-2036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5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3012 1 7797,'0'0'758,"-7"1"-179,-8 4-353,0 1 0,0 0-1,1 0 1,-25 17 0,-55 43 411,66-45-479,-195 172 284,218-189-431,1-1 0,0 1 1,1 0-1,-1 0 0,1 1 1,-6 8-1,3-3 4,5-9-13,1-1 1,-1 1-1,0-1 0,1 1 0,-1 0 0,1-1 0,0 1 0,-1 0 0,1-1 0,0 1 0,-1 0 0,1 0 0,0-1 0,0 1 0,0 0 0,-1 0 0,1 0 1,0-1-1,0 1 0,0 1 0,0-2-2,0 4 1,0-1 1,1 0 0,-1 1-1,0-1 1,1 0 0,0 1-1,0-1 1,0 0-1,0 0 1,2 4 0,0-3 0,0 0 0,1-1 1,-1 1-1,1 0 0,0-1 0,0 0 1,0 0-1,0 0 0,6 2 0,41 18 20,-8-9-34,-34-11 172,-21 28 238,12-31-393,-1 1 1,1 0 0,0-1-1,-1 1 1,1 0 0,0-1-1,-1 1 1,1-1-1,-1 1 1,1 0 0,-1-1-1,1 1 1,-1-1 0,1 0-1,-1 1 1,0-1-1,1 1 1,-1-1 0,0 0-1,1 1 1,-1-1 0,-1 0-1,-18 11 6,-1 0-1,-1-2 0,1-1 1,-45 11-1,45-16-16,0-2-1,-1 0 1,0-1-1,1-1 0,0-1 1,-1-1-1,1-1 1,0-1-1,-27-10 1,32 6-266,-17-14-139,18 7 24,1-3 250,1 0 1,-15-31 0,26 47 128,1-1 0,-1 1 0,1 0 0,0-1 0,0 1 0,0-1 1,1 0-1,-1 1 0,1-1 0,0-5 0,0-1 0,-2 1 102,-5 14 52,-2-1-48,6-2-25,-1-1 1,1 1 0,0 0-1,0 0 1,0 1-1,0-1 1,0 1-1,1-1 1,-1 1 0,-3 5-1,-59 66 797,24-25-140,-2-2 1,-55 46-1,65-70-523,0 0 0,-1-3 1,-1 0-1,-1-2 0,-1-2 0,0-2 0,-1-1 0,-43 9 0,-4-5-131,0-4-1,-148 4 1,151-16-75,0-3 0,0-4 0,-128-26 0,161 21-49,1-3 1,0-1 0,1-2 0,1-2 0,1-3-1,0-1 1,-46-33 0,75 44-465,0-1-1,1-1 1,0 0 0,1-1 0,1 0-1,0-1 1,1 0 0,1-1-1,1-1 1,0 0 0,-13-34 0,6-9-3357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8933,'72'-26'308,"2"2"372,12-5 40,-1-3-240,4 8-260,11 3-148,3 5-220,-9 3-1548,-14 2-1728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6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471 687 8397,'0'0'235,"-1"6"90,-3 19 320,5-11 107,6 6-462,0 1 187,-1 1-1,-1 1 1,5 44-1,-10-59-414,0-1 0,0 1 0,-1 0-1,0 0 1,-1-1 0,1 1 0,-1-1 0,-1 1-1,1-1 1,-1 0 0,-1 0 0,1 0-1,-1 0 1,0-1 0,-1 0 0,-8 10 0,-1-1 68,-1-1 1,0-1 0,-1 0 0,0-1 0,-36 19 0,41-26 26,0 1 1,0-2-1,-1 0 0,0 0 1,0-1-1,0 0 1,0-1-1,0-1 1,0 0-1,-23-1 0,34 0-143,0 0 0,0 0-1,1 0 1,-1 0 0,0 0-1,1-1 1,-1 1 0,0 0-1,1 0 1,-1-1 0,0 1-1,1-1 1,-1 1 0,1 0-1,-1-1 1,1 1 0,-1-1-1,1 1 1,-2-2 0,-10-11 32,0 0-1,1-1 1,1 0 0,0 0-1,1-1 1,0-1 0,-12-32-1,11 18-25,2 0-1,-8-52 0,0-67 38,9 70-46,-2-42-32,10-179 1,15 158-143,-6 87-3427,-9 49 752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9289,'0'0'5812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478 134 8333,'-6'-64'1827,"8"53"-604,8-10-219,-8 15-298,1 1-225,11-16-159,-11 15 230,3 13-57,6 8-308,-1 0 0,0 1-1,-1 0 1,-1 1 0,-1 0-1,0 0 1,-1 1 0,-1 0-1,-1 0 1,6 32 0,0 27 483,2 103 1,-9-97-452,1 185 100,-7-225-311,-2 0 1,-3 0-1,-1-1 0,-17 53 0,15-70-160,0 0-1,-2-1 1,-1 0 0,-1-1-1,-1-1 1,0 0-1,-2-1 1,-1-1 0,-23 22-1,11-15-742,-2-2 0,0 0 0,-2-3 0,0 0 0,-54 23-1,72-37 158,1-2-1,-1 0 0,0 0 0,-1-2 1,0 0-1,-17 2 0,-17-7-1988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99 8401,'-2'-10'1134,"0"0"0,0 0 0,0-18 0,2 21 915,-1 2-1285,-3-18-163,3 18 882,4 15-1134,26 82 325,4 13 696,205 777 766,-203-766-4383,4-4-4614,-27-83 2860,-9-24-445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8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62 226 3056,'-1'-53'710,"1"-35"1552,1 8 2670,-1 76-4011,-2 9-418,-4 12-65,2-1-1,0 0 0,1 1 0,-2 28 0,0 5 74,-26 278 1742,30-249-2060,3 0 1,14 93-1,22-1-85,-24-115-1400,-1 0 0,5 68 1,-18-111 339,0 0 0,-1 0 0,-2 14 0,-10 32-3858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8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551 995 8337,'0'0'2003,"-6"-3"-1859,-19-10-30,12 10-54,-22 4-26,3 5-11,26-5-14,6-6-85,0-2 56,1 1 1,0-1-1,0 1 1,0 0-1,1 0 1,0-1-1,0 1 1,1 0-1,5-9 1,4-5-32,21-24 1,-8 10 24,-22 29 11,3 0-7,19-17 6,-19 17 36,0 8 24,19 10 23,-24-13-59,-1 0 0,1 1 0,-1-1 0,1 0 0,-1 0 0,0 1 0,1-1 0,-1 0 0,1 1 0,-1-1 0,0 0 0,1 1 0,-1-1 0,0 1 0,1-1 0,-1 0 0,0 1 0,1-1 0,-1 1 0,0-1 0,0 1 0,0-1 0,0 1 0,1 0 0,1 6 91,0 0-1,-1-1 1,1 1 0,-1 0 0,-1 0 0,1 0 0,-1 0 0,0 0 0,-1 0-1,0 0 1,0 0 0,0 0 0,-1-1 0,0 1 0,-3 7 0,-2-2-39,0 1 0,-1-1 1,-1-1-1,0 0 0,0 0 0,-1 0 1,0-2-1,-1 1 0,0-1 0,-1 0 1,0-1-1,0-1 0,0 0 0,-20 7 1,1-1-14,-1-1 1,0-2 0,-1-1 0,-66 8 0,93-16-28,-2 0 13,-1 0 0,1-1-1,0 1 1,-1-2 0,-11-1 0,15 1-22,0 0 1,0-1-1,0 0 0,1 0 0,-1 0 0,1-1 1,-1 1-1,1-1 0,0 0 0,0-1 1,0 1-1,-6-8 0,2 3-10,1-1 1,1 1-1,-1-1 0,1-1 1,1 1-1,0-1 0,0 0 1,1 0-1,-6-22 0,6-2 4,2-1 1,1 1-1,1-1 0,10-63 0,-6 68-4,40-294 49,4-24-13,-47 316-204,-1 26-701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 3228,'0'0'5534,"7"9"-4496,38 58 72,63 100 418,-95-144-1347,-1 0 0,-2 1 0,0 0 0,-2 0 0,10 44 0,-16-52-122,-1 0-1,-1-1 1,-1 1-1,0 0 1,0-1 0,-2 1-1,0-1 1,-1 0 0,0 0-1,-1 0 1,-1 0-1,0-1 1,-15 23 0,-7 8-11,-2-1 0,-60 66 0,59-75-128,-3-1 1,-37 30-1,52-48-645,-1-2 0,-1 0 1,0-1-1,-1-1 0,-35 14 0,11-13-2627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4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2348 434 4400,'-13'-5'394,"8"3"-46,0 0-1,0 1 1,0 0 0,0-1-1,-9 1 1,-116-13 2737,124 13-2609,6-7-435,0-1-48,1 0 0,0 0-1,0 0 1,1 0-1,0 0 1,1 0 0,0 1-1,0 0 1,1-1-1,0 1 1,1 0 0,0 1-1,8-12 1,7-2-22,0 1-1,1 0 1,1 2 0,1 1-1,0 0 1,1 2 0,1 0-1,1 2 1,36-13 0,-62 25 27,1 1 1,0 0-1,-1 0 1,1-1-1,0 1 1,0 0-1,-1 0 1,1 0-1,0 0 1,0 0-1,0 0 0,-1 0 1,1 0-1,0 0 1,0 0-1,-1 0 1,1 0-1,1 1 1,33 8 20,-34-9-19,0 0-1,0 0 0,0 1 1,0-1-1,0 1 0,0-1 1,0 0-1,0 1 0,0 0 1,0-1-1,0 1 0,0 0 1,0-1-1,0 2 0,28 23 37,-28-25-34,0 1 0,0 0 0,0 0 0,-1 0 0,1-1 0,0 1 0,0 0 0,-1 0 0,1 0 0,0 0 0,-1 0 0,1 0 0,-1 1 0,1 0 0,3 7 34,-1-1 1,0 1 0,-1 0 0,0 0 0,0 0 0,0 0 0,-1 0 0,-1 0 0,0 0-1,0 0 1,0 0 0,-1 0 0,-1 0 0,0 0 0,-4 14 0,0-10 1,-1 0-1,-1 0 1,0-1 0,-1 0 0,0 0 0,0-1 0,-1 0 0,-1-1 0,-20 16-1,3-7-22,0 0 0,-1-3 0,-37 17 0,35-19-13,-1-2 0,0-2 1,-1-1-1,0-1 1,-1-2-1,1-1 0,-1-1 1,-63-3-1,87-2-33,0 0-1,0 0 1,1-1-1,-1-1 1,0 1-1,1-1 1,0-1 0,0 0-1,0 0 1,0-1-1,0 0 1,1-1-1,0 0 1,0 0-1,1 0 1,0-1 0,0 0-1,0-1 1,1 0-1,0 0 1,1 0-1,0 0 1,0-1-1,0 0 1,-4-14 0,-5-17-31,2 0 1,-12-66 0,23 100 84,1-1 4,0-23-41,0 22 588,-80 50 844,-125 55 102,102-60-1000,-2-4 0,0-6 0,-2-3 0,-1-6 0,-1-4 0,-141-1 0,200-13-290,-80-12 1,107 8-201,1-1 0,-1 0 0,1-2 0,0-1 0,-33-16 1,42 17-22,1-1 1,-20-17-1,19 14-65,1 0 0,0-2 0,1 1-1,0-1 1,1-1 0,1 0 0,0 0-1,1-1 1,-9-23 0,12 25-357,0-1 0,2 0 0,0 0 1,0 0-1,1 0 0,1 0 0,1-23 0,6-19-2256,7 5-1110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1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1055 1 9289,'0'0'3056,"-46"16"-1588,-11 5-120,-9 3-228,-14 18-3,-5-2-193,-4 10-224,-5 3-280,8 3-168,6-3-128,6 0-60,2 0-12,15-8-84,-3-3-408,12-18-1932,-12-16-6565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0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0 176 8157,'43'-21'1356,"3"-3"-184,11 0-448,9-1-288,-1 0-264,1 5-88,5 4-48,-5 4-396,-14 4-1620,-10 8-1564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 8133,'46'-61'72,"26"8"44,8 13-116,14 8 56,6 3-124,3 13 68,-9-2-476,-8 10-1712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269 565 5505,'0'0'4654,"1"9"-3934,1 2-617,-2 1-1,1 0 1,-2 0 0,0 0-1,0-1 1,-1 1 0,0 0-1,-1-1 1,-6 17 0,4-17 10,1 0-27,0-1 0,-1 1 1,-1-1-1,0 0 0,0 0 0,-1-1 0,0 1 1,0-2-1,-1 1 0,-13 11 0,-10 3 348,23-17 114,3-1 129,-24 19 824,23-33-1347,-2-4-127,0 0 0,0-1-1,2 1 1,-1-1 0,-7-29 0,5-19 2,2 1-1,2-91 1,4 73-34,-8-293-326,6 338-1577,1 26 1285,1 2-2127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0 6489,'0'0'4946,"6"4"-4524,3 1-327,0 0 1,-1 0-1,2-1 0,-1-1 0,0 0 1,1 0-1,-1 0 0,1-2 1,19 3-1,4-1 18,44 9 0,-65-6-77,11 13 20,-22-18-53,-1-1 1,1 1-1,-1-1 0,1 1 1,0-1-1,-1 1 0,1 0 1,-1-1-1,0 1 0,1 0 1,-1-1-1,1 1 0,-1 0 1,0-1-1,0 1 0,1 0 1,-1 0-1,0 1 0,3 6 7,0 0-3,-1 0 0,0 0 0,0-1 0,-1 1 0,0 0 0,0 1 0,-1 12 0,-2-10-49,-2 1 1,0-1-1,0 1 1,-1-1 0,0 0-1,-1-1 1,0 1 0,0-1-1,-1-1 1,-1 1 0,0-1-1,0 0 1,-1-1 0,0 0-1,0 0 1,-18 10-1,5-4-682,0-1-1,-1-2 0,-1 0 0,1-1 0,-2-2 0,-46 11 0,56-16 225,0-1 0,0 0-1,-1-1 1,1-1-1,0 0 1,-1-1 0,-14-3-1,-36-14-1235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1664 57 1708,'0'0'3583,"1"8"-3439,3 26 208,-3-26 265,1 1-130,3 26-92,-5-17-48,-8 34 469,2-3-244,6-39-504,-1-6-36,1 0 1,0 0 0,-1 0-1,0 0 1,1 0 0,-2 0-1,1 0 1,-4 7 0,2 0 11,-14 30 149,2-11-139,11-23 41,-1 0-70,-14 21-3,14-21-25,-31-3 16,25-1-13,10-3-1,0 0 1,0 0 0,0 1 0,0-1 0,0 0 0,0 0 0,0 0 0,0-1 0,0 1-1,0 0 1,0 0 0,0 0 0,0-1 0,0 1 0,0 0 0,-1-1 0,-12-4-18,4 1 7,1 1 0,-1-1 0,1-1 0,0 0 0,0 0 0,-16-13 1,15 11 4,5 4 6,0-1-1,0 1 1,0-1 0,1 0 0,0 0-1,-8-10 1,-29-32-8,20 21 17,16 19 178,0-1-179,-14-19-24,15 19 17,-1-1-14,-14-22 3,14 23 17,2-1-30,-11-26 52,11 26-19,-1 1 20,-11-23-9,11 22 1218,4 17-830,1 8-249,0-3 57,-1 1 1,0-1 0,-1 0-1,-1 0 1,0 0 0,-7 24-1,-4-3 237,12-33-415,1-1 0,-1 1 0,0 0 1,1-1-1,-1 1 0,0-1 1,0 1-1,0-1 0,0 0 0,-2 2 1,-10 12 118,1 1-31,-1-1 0,0-1 0,-2 0 0,1-1 0,-31 21 0,12-17 57,0-2-1,-1-1 1,-1-1-1,-1-2 1,-53 9-1,24-10 178,0-3 1,-79-1-1,108-7-218,1-1 1,0-3 0,0 0-1,0-2 1,1-2 0,0-1 0,0-2-1,1-1 1,1-2 0,-31-18-1,26 12 236,23 10-118,-3-10-124,-16-26-1,33 46-135,-1 0 1,1 0-1,-1 0 0,1 1 0,0-1 1,-1 0-1,1 0 0,0 0 0,0 0 1,0 0-1,-1 0 0,1 0 0,0 0 1,0 0-1,1-2 0,-2-10-2,1 1-2,0 1 0,0-1 0,1 1 0,1-1 0,0 1 0,5-19-1,52-120-305,-55 141-244,-2 1-1466,8-22 856,-8 23 28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2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1 257 7949,'37'0'356,"6"-13"500,8-3-148,6-8-328,18-9-152,5-3-156,5 2 4,10 2-112,-16 3-168,-7 5-1524,-12 8-1184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0:5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46 239 3028,'0'0'1866,"2"-9"-1686,8-26-109,-3 17 12,21-31 551,-9 17 35,-11 15-75,1-16-95,-6 25 50,-4 2-11,-4-25 409,-4 32-829,-25 5-60,33-6-54,0 0 1,0 0 0,0 0 0,0 0 0,0 0-1,0 1 1,0-1 0,0 1 0,0-1-1,1 0 1,-1 1 0,0-1 0,0 1 0,0 0-1,-1 1 1,-26 20 37,21-16 24,1 2-10,-15 24 9,16-24 202,15-3-213,9 6-37,1-2 1,27 9 0,-31-17 3,3-5-6,-1 0 1,24-9-1,-36 11-11,0-5 47,19-20 56,-16 14 94,0-15 60,-6 21 627,-13 2-828,-30-14-50,39 18-9,0 0 0,-1 1 1,1-1-1,0 1 0,0-1 0,0 1 1,0 0-1,-1-1 0,1 1 1,0 0-1,0 0 0,0 0 0,-2 0 1,-30 0-18,25 0 21,3 7-1946,-18 28-806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04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1189 103 6553,'-17'-18'0,"-37"-47"0,44 51 0,8 8 0,14 15 44,0 0-1,13 13 1,10 8 198,66 48 800,-56-41-505,4 3-32,-29-21-303,-19-19-191,0 1-1,-1 0 0,1-1 0,-1 1 0,1 0 0,-1 0 0,1-1 0,-1 1 1,1 0-1,-1 0 0,0 0 0,1 0 0,-1 0 0,0-1 0,0 1 1,0 0-1,0 0 0,0 0 0,0 1 0,0-1 8,-1 1 0,1-1 0,-1 0 0,0 0 0,0 1-1,1-1 1,-1 0 0,0 0 0,0 0 0,0 0 0,0 0 0,-1 0-1,1 0 1,0 0 0,0 0 0,0-1 0,-3 2 0,-34 11 264,22-10-107,0-1-1,0 0 0,-21-1 1,29-1-98,1-1 0,0 1 1,0-2-1,-9-1 0,9 0 5,1 1 0,-1-1-1,1 0 1,0-1 0,-11-6 0,12 5-36,0 1 1,-1-1 0,2 0 0,-1-1 0,1 1 0,-1-1-1,2 0 1,-1 0 0,1 0 0,-1 0 0,-1-8 0,-1-3-103,1-1 0,1 1 0,-2-23 0,2 9-46,4 30 97,0 0 1,-1 0 0,2-1 0,-1 1-1,0 0 1,0 0 0,0 0 0,0 0-1,1 0 1,-1 0 0,1 0 0,-1 0-1,1 0 1,-1 0 0,1 0 0,-1 0-1,1 0 1,0 0 0,-1 0 0,1 0-1,0 0 1,0 1 0,1-2 0,1 2 1,-1-1 1,1 1 0,-1-1-1,1 1 1,-1 0 0,1 0-1,-1 1 1,1-1 0,-1 0-1,1 1 1,4 1 0,-4-1 23,1 0 0,-1 0 0,0 0 0,0 1 1,1-1-1,-1 1 0,0 0 0,5 4 0,-2 0 33,1 0-1,-1 0 1,-1 1-1,9 12 1,-10-13-4,-1-1 1,0 1 0,-1 0 0,1 0-1,-1 0 1,2 11 0,-3-13-21,0 0 1,-1 0-1,0-1 0,1 1 1,-2 0-1,1 0 1,0 0-1,-1 0 1,1 0-1,-3 6 0,-1-2 21,0-1 0,0 1 0,0-1 0,-1 0 0,0 0 0,-1 0 0,1-1-1,-1 0 1,-1 0 0,1 0 0,-1-1 0,0 0 0,0-1 0,-14 8-1,4-4 99,-1 0-1,0-1 1,1-1-1,-2-1 1,-36 6-1,8-6 208,0-3-1,-1-1 0,-61-8 1,99 6-269,1-1 1,-1 1-1,-14-6 1,16 4-30,1-1 0,-1 1-1,1-2 1,-13-8 0,13 8-77,0-1 0,0-1 1,0 1-1,-5-9 0,9 12-2,1 0 1,0-1 0,-1 1-1,2-1 1,-1 0-1,0 1 1,1-1 0,-1 0-1,0-5 1,2 7 5,-1-1 1,1 1-1,0 0 1,0 0-1,0-1 1,0 1-1,1 0 1,-1-1-1,0 1 1,1 0-1,0 0 1,-1 0-1,1 0 1,0 0-1,0-1 0,0 1 1,2-2-1,0 1-14,1 0-1,-1 0 0,1 0 0,-1 0 0,1 1 1,0-1-1,0 1 0,9-4 0,-9 4 16,1 1 0,0-1-1,-1 1 1,1 0 0,0 0-1,9 0 1,37 4 172,-45-2-131,0 0 1,-1 0-1,1 1 1,0-1-1,7 5 1,-7-4 2,-1 1 0,0 0 1,-1 0-1,1 0 1,0 1-1,-1 0 1,5 5-1,-6-6-6,-1 1 0,1 0 0,-1 0 0,1 0 0,-1 0 0,-1 0 0,1 0 0,0 0 0,-1 1 0,1 4 0,-1 1 27,0 1 1,0-1-1,-1 1 0,-1-1 1,1 1-1,-2-1 0,0 0 1,0 0-1,-7 19 0,4-16 23,0-1 0,-1 0 0,-9 14 0,-6 5 114,-1 0-1,-2-1 1,-1-2 0,-1 0-1,-1-2 1,-1-1 0,-59 40-1,66-52-78,0 0-1,-1-2 0,0 0 1,-1-2-1,0 0 1,0-2-1,-1-1 0,0 0 1,0-2-1,0 0 1,-1-2-1,1-1 0,-38-3 1,7-6 115,44 5-136,0 0 0,-20-9 0,-25-19 181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05.6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1926 19 6553,'0'-14'12,"0"14"-11,0 0 1,0 0-1,0 0 1,0-1-1,0 1 1,0 0-1,0 0 1,0 0-1,0 0 1,0 0-1,0 0 1,0-1-1,0 1 1,0 0-1,0 0 1,0 0-1,0 0 1,0 0-1,0 0 1,0-1-1,0 1 1,0 0-1,0 0 1,0 0-1,1 0 1,-1 0-1,0 0 1,0 0-1,0-1 1,0 1-1,0 0 1,0 0-1,0 0 1,0 0-1,0 0 1,1 0-1,-1 0 1,0 0-1,0 0 1,0 0-1,0 0 1,0 0-1,0 0 1,1 0-1,-1 0 1,0 0-1,0 0 1,0 0-1,0 0 1,0 0-1,1 0 1,17 33 396,2 11-58,-6 7 98,-12-43-372,-1 1 0,1-1 0,-2 1 0,1 9 0,-1-14-25,-1 1-1,0-1 1,1 0 0,-1 0 0,-1 0 0,1 0 0,0 0 0,-1 0 0,0-1 0,-3 6 0,1-3 37,-1-1 1,0 1 0,0-1 0,-1 0 0,1 0-1,-7 4 1,0-1 129,-1 0-1,-17 8 1,22-13-90,0 1 1,-1-2-1,-17 5 1,22-6-86,0-1 0,0 1 0,-1-1 0,1 0 0,0 0 0,0-1 0,-1 1 0,-5-2 0,6 0-4,1 1 0,-1 0 1,0-1-1,1 0 1,-1 0-1,1 0 0,0 0 1,0-1-1,0 1 0,-3-4 1,1 0-21,0 0-1,1-1 1,0 0 0,1 0-1,-1 0 1,1 0 0,0-1-1,1 1 1,0-1 0,0 0-1,1 1 1,0-1 0,0 0-1,1 0 1,0-9 0,2-17-75,-3 33 62,1 0 0,0-1 1,0 1-1,1 0 0,-1 0 1,0 0-1,0 0 1,0 0-1,1 0 0,-1 0 1,0 0-1,1 0 0,-1 0 1,1 0-1,0 0 0,-1 0 1,1 0-1,0 0 1,-1 0-1,1 0 0,0 1 1,1-2-1,-1 3 3,1-1-1,-1 1 1,0 0-1,0 0 1,1 0 0,-1 0-1,0 0 1,0 0-1,0 0 1,0 0 0,-1 0-1,1 1 1,0-1-1,0 0 1,-1 0-1,1 1 1,-1-1 0,1 1-1,-1-1 1,1 3-1,0-2 15,-1 0-1,0 0 0,0 0 1,0 1-1,0-1 0,0 0 0,0 0 1,0 0-1,-1 0 0,1 0 1,-1 1-1,0-1 0,1 0 0,-1 0 1,0 0-1,0-1 0,0 1 1,-1 0-1,0 2 0,-6 3 62,0 1-1,0-1 0,0 0 1,-1-1-1,0 0 1,0-1-1,0 0 0,-1 0 1,0-1-1,-19 6 1,6-3 130,0-1 0,0-1 0,-1-1 0,-25 0 0,12-7 69,32 2-238,0 0-1,0 0 1,0 0 0,1-1 0,-8-3 0,7 2-34,0-1 0,0 1 0,0-1 1,1 0-1,0 0 0,-1 0 0,1-1 0,1 1 0,-1-1 0,1 0 0,0 0 0,0 0 0,0-1 1,1 1-1,0-1 0,0 1 0,-1-8 0,-2-19-95,10-4-1,-6 35 91,1 0 0,0 0 0,0 0 1,1 0-1,-1 0 0,0 0 0,0 1 0,0-1 0,0 0 0,1 0 0,-1 0 0,1 0 0,-1 0 0,0 1 0,1-1 0,-1 0 1,1 0-1,0 1 0,-1-1 0,1 0 0,0 1 0,-1-1 0,1 0 0,0 1 0,0-1 0,-1 1 0,1-1 0,1 0 0,2 3-6,-1-1-1,0 1 0,0-1 0,0 1 0,0 0 0,0 0 0,-1 1 0,1-1 1,-1 0-1,4 5 0,26 33 180,51 105 631,-58-98-443,-2-3-95,4 11 65,-4 7 15,-4 2-19,-16-52-238,-1 0 1,-1 0-1,1 15 1,-7 39 255,2-7-23,-11 2-1,10-47-203,-1-1 0,-11 22 0,7-19 9,-1 1 1,-1-2 0,-1 1-1,0-2 1,-1 0 0,-1 0-1,0-1 1,0-1 0,-30 19-1,22-18 42,-1 0 1,-1-2-1,0-1 0,0-1 0,-1-1 0,-48 10 0,4-8 127,-2-3-1,1-3 1,0-3-1,-1-3 1,1-4-1,0-2 0,0-3 1,1-4-1,-80-27 1,114 30-701,1-2 1,0-1 0,-59-38-1,70 38 175,1-1 0,1-1 0,1-1 0,0-1 1,2-1-1,-17-22 0,27 32 138,1 0-1,0 0 1,1-1 0,0-1 0,1 1 0,0-1-1,1 1 1,0-1 0,1 0 0,0-1 0,1 1 0,1-1-1,0 1 1,0-1 0,1 1 0,1-1 0,0 1 0,1-1-1,0 1 1,1 0 0,0 0 0,1 0 0,0 0 0,1 0-1,0 1 1,8-12 0,4-3-173,2 1 0,0 1 0,2 0-1,0 2 1,2 0 0,28-20 0,160-100-1589,-27 21 292,-153 96 1251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06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6553,'38'33'340,"-34"-30"-293,0 0-1,0 0 1,1-1 0,-1 0-1,1 0 1,0 0-1,6 1 1,-7-3 4,0 1-1,0-1 1,0 0-1,1 0 1,-1 0-1,0 0 1,0-1-1,6-1 1,-8 2-29,1-1 0,0 0 1,-1 0-1,1 0 0,-1 0 1,1 0-1,-1 0 0,1-1 0,-1 1 1,0-1-1,0 1 0,4-5 1,-5 5-17,0 0 1,-1 0 0,1 0 0,-1 0-1,1 0 1,-1 0 0,0 0-1,1 0 1,-1 0 0,0 0 0,0 0-1,1 0 1,-1 0 0,0 0-1,0 0 1,0 0 0,-1 0 0,1-1-1,0 1 1,0 0 0,0 0 0,-1 0-1,1 0 1,-1 0 0,1 0-1,-1 0 1,1 0 0,-2-1 0,0 1-1,1-1 0,-1 1 0,0 0 0,0 0 0,-1 0 0,1 0 0,0 0 0,0 1 0,0-1 0,-1 0 1,1 1-1,0 0 0,0 0 0,-4 0 0,3-1 20,0 1 0,0 0 1,0 0-1,1 0 0,-1 1 0,0-1 0,0 1 1,1-1-1,-1 1 0,0 0 0,1 0 0,-1 0 0,-2 2 1,3-2-1,0 1 1,1-1-1,-1 1 0,0 0 1,1-1-1,-1 1 1,1 0-1,-1 0 0,1 0 1,0 0-1,0 0 1,0 1-1,0-1 1,0 0-1,1 0 0,-2 5 1,2-4-8,0-1-1,0 0 1,1 0 0,-1 0 0,0 0 0,1 1-1,-1-1 1,1 0 0,0 0 0,0 0 0,0 0-1,0 0 1,0 0 0,0 0 0,0-1 0,1 1-1,1 2 1,-2-3-5,0 0 0,0 1 0,1-1 1,-1 0-1,0 0 0,1 0 0,-1 0 0,1-1 0,-1 1 0,1 0 0,-1-1 0,1 1 0,-1-1 0,1 1 1,-1-1-1,1 0 0,0 1 0,-1-1 0,1 0 0,0 0 0,-1 0 0,1 0 0,2-1 0,1-1 32,-1 0 0,1 0 0,0 0 0,-1-1-1,1 0 1,-1 1 0,0-2 0,1 1-1,3-5 1,25-32 395,-30 36-394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1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10949,'0'0'2368,"0"-25"-1388,37 38-8324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06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67 6553,'30'39'340,"4"-9"0,-3-10 23,-28-18-321,-1-1 0,1 1-1,0-1 1,0 0 0,0 0 0,0 0-1,0 0 1,0-1 0,5 1-1,-6-1-21,0 0-1,0 0 1,0-1-1,0 1 0,0-1 1,0 1-1,0-1 1,0 0-1,0 0 0,0 0 1,0 0-1,0 0 1,0 0-1,-1-1 0,1 1 1,1-2-1,0 0 30,-1 0 0,1-1-1,-1 1 1,0-1 0,0 1-1,0-1 1,0 0 0,2-7 0,-3 6-1,0-1 1,0 1 0,-1-1 0,0-9 0,-2-21-40,2 34-11,-1 0-1,1 0 0,-1 0 1,1 1-1,-1-1 0,0 0 1,1 0-1,-1 1 0,0-1 1,0 1-1,0-1 0,-1 1 0,1-1 1,0 1-1,-1-1 0,1 1 1,-2-1-1,-1 0 12,-1 0 0,0 1 0,1-1 0,-1 1 0,0 1 0,0-1 0,1 0 0,-1 1 0,0 0 1,0 0-1,0 1 0,1-1 0,-1 1 0,0 0 0,-6 2 0,6-1 33,0-1 0,0 1 0,0 0 0,1 0 0,-9 5 0,8-3 23,0 0 1,1 0 0,0 1 0,0-1 0,-7 10 0,-12 28 243,21-38-277,0 0 0,1-1 1,-1 1-1,1 0 0,0 0 0,0 0 1,0 8-1,1-9-6,0-1 0,0 1 0,1-1 0,-1 1 0,1-1 0,0 1 0,0-1 0,0 1 0,0-1 0,0 0 0,0 1 0,1-1 1,-1 0-1,3 3 0,2 1 57,0 0 0,1-1 0,-1 0 0,13 8 0,-13-9-34,1-1 0,-1 0 0,1 0 1,-1 0-1,8 1 0,-10-3-13,0 0 0,0 0 0,0-1-1,-1 1 1,1-1 0,0 0 0,0 0 0,0-1 0,0 1 0,6-2 0,-6 0-1,0 1 0,-1-1 1,1 0-1,0-1 0,0 1 0,-1 0 0,1-1 1,-1 0-1,5-6 0,-3 4 33,0-1 1,0 0-1,-1-1 0,6-12 0,-9 17-69,1 0 0,-1-1 0,0 1-1,0-1 1,0 1 0,-1-1-1,1 1 1,-1-1 0,1 0 0,-1 1-1,0-1 1,0 0 0,0-4 0,-1 6-5,0 0 0,0 0 1,1-1-1,-1 1 1,0 0-1,0 0 1,0 0-1,0 0 0,-1 0 1,1 0-1,0 0 1,0 1-1,0-1 1,-1 0-1,1 1 0,0-1 1,-1 1-1,1-1 1,-1 1-1,1 0 1,-2-1-1,-1 0-8,-1 1 0,1-1-1,-1 1 1,0 0 0,1 0 0,-7 1-1,-31 9 125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07.6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337 122 6553,'-2'0'16,"1"0"1,-1 0-1,1 0 0,-1 0 0,1-1 0,-1 1 0,1 0 0,-1-1 0,1 1 0,0-1 0,-1 1 0,1-1 0,0 0 0,-1 1 0,-1-3 0,16-9 182,-3 4-131,-5 4-57,-1 0-1,0 0 1,0-1-1,7-8 1,-10 12-10,-1 0-1,1 0 1,0 0 0,0 0-1,-1 0 1,1 0 0,-1 0-1,1-1 1,-1 1 0,1 0-1,-1 0 1,0 0 0,1-1-1,-1 1 1,0 0-1,0 0 1,0-1 0,0 1-1,0 0 1,0 0 0,0-1-1,-1 1 1,1 0 0,-1-2-1,-2 0 1,1 0 0,-1 1 0,0 0 0,0-1 0,-1 1 0,1 0 0,0 0 0,-1 0 0,1 1 0,-1-1 0,0 1 0,1 0 0,-1 0 0,0 0 0,0 1 0,-3-1 0,-12-1 134,1 0 0,-24 2 0,26 1 16,1 0 0,-1 1 1,0 1-1,0 0 0,1 1 1,-21 9-1,4 6 115,-3 13 81,30-27-258,1 1 0,-1 0 1,1 0-1,-4 8 0,7-12-71,0 0-1,1 0 1,-1 0-1,0 0 1,1 0-1,-1 0 1,1 0-1,0 0 1,-1 0 0,1 0-1,0 0 1,0 0-1,1 0 1,-1 0-1,0 0 1,1 2-1,1 1 20,0-1-1,0 1 0,1-1 0,-1 1 0,1-1 0,0 0 0,6 6 1,-6-6 17,1 0 0,0 0 0,0-1 0,0 0 0,1 0 1,-1 0-1,8 4 0,-8-6-18,0 0 1,0 0 0,0 0-1,0 0 1,0 0-1,0-1 1,0 0-1,7 0 1,-7 0 4,0 0 1,0-1-1,0 0 1,0 1-1,0-1 1,0-1-1,0 1 1,-1 0-1,5-3 1,-5 2-11,-1 0 1,1 0-1,-1 0 1,1-1-1,-1 1 1,0-1 0,0 1-1,0-1 1,0 0-1,2-4 1,-3 6-23,0-1 0,-1 1 0,1 0 0,-1 0 0,1 0 0,-1-1 0,1 1 1,-1 0-1,0-1 0,0 1 0,0 0 0,1 0 0,-1-1 0,-1 1 0,1 0 0,0-1 0,0 1 0,0 0 0,-1-1 0,1 1 0,-1 0 0,1 0 0,-1-2 1,-2 0-15,1 1 1,-1-1 0,0 1 0,0 0-1,0-1 1,0 1 0,0 1 0,0-1-1,-5-1 1,-30-10-78,4 11 202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19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1254 1 6553,'-31'36'505,"18"-25"-312,-2 0 1,1-1-1,-1-1 1,-1 0-1,-32 12 1,-4 4 375,13-4-136,1 3-1,2 0 1,-42 37-1,-93 98 1549,149-137-1712,-202 224 2330,101-112-1118,60-69-736,32-32-161,-40 33 0,61-57-472,-1-1 0,0 0 0,0-1 0,-1 0 1,0-1-1,0 0 0,-1-1 0,-13 4 0,-10-4 328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19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33 6553,'66'-11'721,"-1"-2"-240,-7 5 56,-16 8-297,10 3 241,-15 7-141,-14 22 0,-40 13 0,-18-5 197,-16-6 0,-15-10 0,-5-5-56,-9-1 279,0-15-280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19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1329 1 6553,'-8'51'441,"-1"-8"-111,-11 0 125,17-37-388,0 0 1,0 0-1,-1-1 1,0 0 0,-6 7-1,5-7 9,-1-1 0,1 0 0,-1 0 0,0-1-1,-8 5 1,10-6-35,-1-1 1,1 1-1,-1 0 0,1-1 0,-1 0 1,1 0-1,-8 0 0,5-1 39,-1 0 0,0-1 0,0 0 0,-11-3 1,12 2-11,0 0 1,0 0 0,1-1-1,-10-5 1,-34-22 502,-5 4-82,47 23-416,0 1 0,0 0 0,0 1 0,-1-1 0,1 2 0,0-1 0,0 1 0,-1 0 0,1 1 0,0 0 0,-1 0 0,1 1 0,0 0 0,0 0 0,0 1 0,1 0 0,-15 8 0,-4 4 268,1 2 0,0 1 0,-34 33 0,41-35-127,-150 147 1634,104-96-484,-127 100 0,181-159-1244,-1-1 0,0 0 0,-1-1 0,1 0 0,-1-1 0,0 0 0,0-1 0,-1 0 1,1-1-1,-1 0 0,0-1 0,0-1 0,0 0 0,-25-2 0,-1-8 158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0.0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 6553,'72'5'538,"8"-2"183,0 2-1,-6-5-239,-3-5 0,-5-3 278,-9-3-278,-5-5-241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0.2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45 6553,'0'0'0,"-38"-45"0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0.4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0 179 6553,'75'-37'0,"-4"5"0,9 11 0,14 1 0,1 4 721,-7 4 39,-11-1-279,3 1 279,-20-4-280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1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 6553,'0'0'0,"57"11"241,17-11 480,-2 0-241,16 0 241,-8-3 0,0-2-241,-8 5 241,-7-3-240,-22-2-241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1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 6553,'2'-3'7,"0"0"-1,0 0 0,0 0 0,0 1 0,0-1 0,0 1 1,1 0-1,0-1 0,-1 1 0,1 0 0,0 1 0,4-3 0,-6 4 2,-1 0 0,1 0 0,0 0 0,-1 0 0,1 0 0,0 1 0,-1-1 0,1 0 0,-1 0 0,1 1 0,0-1 0,-1 0 0,1 1 0,-1-1 0,1 1 0,-1-1 0,1 1 0,-1-1 0,1 1 0,-1-1 0,1 1 0,-1-1 0,1 2 0,7 21 218,1 34 223,-9-50-387,4 31 200,43 346 2858,-37-332-2748,-4-23-23,-1 1 0,-1-1 1,-1 51-1,-8-25 132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1561 50 9777,'-29'-20'1394,"23"16"-237,0 0-178,-18-13-219,23 16-732,0 1 0,1 0 0,-1-1 1,1 1-1,-1 0 0,1-1 0,-1 1 1,0 0-1,1-1 0,-1 1 0,0 0 0,1 0 1,-1 0-1,0 0 0,1 0 0,-1 0 1,0 0-1,1 0 0,-2 0 0,-8 0 64,0 1-1,0 0 0,0 1 1,0 0-1,0 1 0,0 0 1,1 1-1,-18 8 1,8-1 111,0 1 0,0 0 1,-22 21-1,-175 179 1880,115-108-1370,-4 2-612,-237 221 1415,153-186-2857,140-110-251,-1-3-1,-57 23 1,43-27-2245,10-13-983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2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2046 30 6553,'2'-3'4,"-1"0"0,1 0 0,1 0 0,-1 0 0,0 0 0,1 1 0,-1-1 0,1 1 0,3-3 0,-5 6 8,-1 0-1,1 1 0,0-1 0,-1 0 0,1 0 0,-1 0 1,1 1-1,-1-1 0,0 0 0,1 0 0,-1 1 0,0-1 1,0 0-1,0 1 0,0-1 0,0 0 0,0 1 0,-1-1 1,1 0-1,0 0 0,-1 3 0,-9 41 401,5-33-298,0 0-1,-2 0 1,1-1 0,-1 0 0,-1 0-1,0-1 1,0 0 0,-1 0-1,-1-1 1,1 0 0,-1-1 0,-1 0-1,0-1 1,0 0 0,-19 9 0,-13 4 542,-1-3 0,-90 23 0,89-28-137,0-3-1,-65 6 1,88-14-309,0 0-1,0-2 1,0 0 0,0-2-1,0 0 1,1-2 0,-30-9-1,46 12-169,-1 0-1,1 0 0,0-1 1,-1 0-1,1 0 1,-8-7-1,5 2-74,0 0-1,1-1 1,0 1 0,1-2 0,0 1-1,0-1 1,1 1 0,1-1-1,-6-16 1,-2-13-240,-9-47-1,12 37 112,5 33-69,2 22 134,1 38 170,0-15 89,0-11-45,-19 139 721,10-123-672,7-29-136,1-1 1,-1 1-1,0-1 1,-1 0-1,1 0 1,-1 0-1,-4 4 0,3-5 18,0 1-1,0-1 0,0 0 0,-1 0 0,1-1 0,-10 4 1,10-5-17,1 1 1,0-1 0,-1-1 0,1 1-1,-1 0 1,1-1 0,-1 0 0,1 0 0,-8-2-1,3 0 11,1-1-1,0 0 0,0 0 0,0-1 0,0 0 0,1 0 1,-1-1-1,1 0 0,0 0 0,-7-8 0,-5-5-108,0-2-1,-16-23 1,2 6-125,30 34 187,0 0 0,-1 0-1,1 0 1,0 0 0,-1 1 0,0 0-1,1 0 1,-1 0 0,0 0 0,0 0-1,-1 1 1,1-1 0,0 1 0,0 0-1,0 0 1,-1 1 0,1 0 0,-1-1-1,1 1 1,0 1 0,-1-1 0,1 1-1,0-1 1,-1 1 0,1 1 0,0-1-1,0 0 1,0 1 0,0 0 0,0 0-1,0 0 1,-3 3 0,-20 13 164,1 0 1,1 1-1,-25 26 1,-65 74 571,4-3-54,-47 39 348,117-117-750,34-32-225,0 0 0,-1-1 0,-11 7 0,13-10-21,0 1 1,0-1 0,0 0 0,-8 1-1,14-3-27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2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597 8 6553,'29'-8'241,"-66"64"99,-15 2 339,-5-10 1,-9 2-1,1-5-141,-1 3 141,0 2-141,-5-5 328,0 0-329,-4 0 330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2.5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6553,'0'0'0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1:23.7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88 6553,'4'0'45,"0"0"-1,0 0 1,0 0 0,0-1-1,-1 1 1,1-1-1,0 0 1,0 0-1,0 0 1,6-3-1,-9 3-26,1 0-1,-1 0 0,1 0 1,-1 0-1,0-1 0,1 1 1,-1 0-1,0-1 0,0 1 1,0-1-1,0 1 0,0-1 1,0 1-1,0-1 0,0 0 1,-1 1-1,1-1 0,-1 0 1,1 0-1,-1 1 0,0-1 1,0 0-1,1 0 0,-2-3 1,0 3-13,0 0 1,-1-1 0,1 1-1,-1 0 1,0 0 0,1 0-1,-1 1 1,0-1-1,0 0 1,0 1 0,-1-1-1,1 1 1,0 0 0,0 0-1,-1 0 1,1 0 0,-1 0-1,-3-1 1,-1 0 26,0 1-1,1 0 1,-1 0 0,0 0-1,0 1 1,-10 1 0,3 0 110,1 1-1,-17 4 1,-15 9 357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19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1326 3760,'0'0'3970,"6"-6"-3230,25-25 1726,-26 26-2316,19-17 44,-19 24 94,18 5-2,-22-7-273,0 1 0,-1-1-1,1 0 1,0 0 0,0 1 0,-1-1 0,1 1 0,0-1 0,-1 1 0,1-1-1,-1 1 1,1-1 0,-1 1 0,1-1 0,-1 1 0,1 0 0,-1-1 0,1 2-1,13 17 104,96 138 640,-38-41 128,-68-109 866,1-7-1637,0-1 0,0 1 0,0-1 0,0 0 0,0-1 0,0 1 0,0-1-1,0 0 1,0 0 0,-1-1 0,1 1 0,8-7 0,1-3-111,0 0-1,16-21 1,-5 7 104,248-272-5,-29 8-388,359-419-4922,-450 535 1830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29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1888,'0'0'472,"4"0"34,44-3 872,518-34 773,-139 31-2108,220 3 82,725 75-15,140-8-61,-1365-60-40,226 8 38,298 7-15,-5-38 5,-584 13 21,413-45-127,-314 35 163,-147 14-107,6-3 22,0-1 56,-31 5 17,-3 0 25,18-1-6,-17 2 2166,-14-4-5710,-22-12 1974,22 12-143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29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1 624,'-51'3'-264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30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0 572 1604,'0'0'2165,"11"-6"-1697,18-9-172,1 2-1,1 1 1,-1 1-1,42-9 1,309-39 1288,-186 32-1146,487-59 293,-403 54-387,564-57 234,1859-112-554,-1905 220-73,-531-6-4,-81-10-5,50 2 230,-179-4-132,-51-1 523,-1 0-509,15 0-39,-14 0 20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46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0 310 2804,'0'0'2614,"10"-5"-2255,15-5-229,0 1 0,0 1 1,1 1-1,50-7 1,124-3 257,-145 14-271,348-25 206,1422-77 533,60 26 12,-1812 75-848,830-17 546,-897 21 851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4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6668 4923 6385,'0'0'3979,"-8"-3"-3655,-18-6-81,0 2-1,0 0 0,-51-5 0,-98 0 475,61 5-467,-501-62 453,175 17-51,43-1-356,251 32-54,-187-37 675,266 42-598,0-3 1,-119-52-1,157 57-86,0-1-1,1-1 0,-46-36 1,62 42-183,1-1 0,0 1 0,0-2 0,1 0 0,1 0 0,0-1 0,0 0 0,2 0 0,-1-1 0,-4-14 0,-5-22-6,3 0-1,-14-88 0,2-106-12,24 227-31,-17-241-68,-8-82 9,6 54 25,8 104-8,-7-391 49,16 367-60,3 166 40,-12-252-16,1 83-46,17-271 0,18 263 13,-15 175 59,3 5-11,-8 30-5,-3 0 2,0-21 10,0 21 39,-9 3-10,-6-2-19,0 1 0,-1 1 0,0 0 0,0 1 0,0 0 0,0 2 0,0 0 0,-28 1 0,-93 9 54,-148 5 2,-707-72-38,11-104-33,261-41-60,594 164 60,120 37 114,15 6-83,7 5-10,1-1 0,0-1 0,1-1 1,-1 0-1,1-2 0,22 4 0,22-4 10,84-5 0,64-17 4,-70 5-39,-90 10 15,-13 1-9,0-1-1,0-2 1,0-1 0,63-20 0,-70 16 23,-22 7 60,-1 1-94,21-5-7,-21 5 103,-6 0-134,-1 0 55,0 0 0,1 0 0,-1 1 0,1-1-1,-1 0 1,1 0 0,0 1 0,0-1 0,0 0 0,0 1 0,1-2 0,0-1-5,1-2 131,-230 26-174,83-4 60,-19-3 15,-367 21-51,471-31 17,13-3 13,10-3-83,225 33 39,-184-30 49,1 1-1,-1 0 1,0 1-1,0-1 0,9 5 1,-4-1 6,6 2 46,20 15-30,8 15-11,-32-27 8,-4-3 16,1 1-1,-2-1 1,1 2 0,-1-1-1,0 1 1,-1 0 0,0 0-1,7 16 1,1 2 84,7 14 43,30 85-1,-36-82-128,-6-17-57,-6-21-268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6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7801,'80'0'1148,"-9"0"-520,-5-3-252,-9-2-224,-11 2-96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1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8757,'80'0'1508,"0"-10"-332,14 2-548,0-3-276,15-2-192,-7-3-220,-7-5-1260,-10-3-2380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46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1518 1 4316,'0'0'4693,"6"4"-3287,24 23-668,-1 1 1,-1 2-1,-1 0 1,-2 2 0,36 58-1,-40-52-526,-16-22-61,-4-9-134,-1 0-1,0 0 1,-1 0 0,1 0 0,-1-1 0,0 1 0,-1 0 0,0 0 0,-4 9-1,6-15-14,-1 0 0,1-1 0,-1 1-1,1 0 1,-1 0 0,0 0 0,0-1 0,1 1-1,-1 0 1,0-1 0,0 1 0,0 0-1,1-1 1,-1 1 0,0-1 0,-2 1-1,-18 10 2,0 0-1,-1-2 0,0-1 1,0 0-1,-1-2 0,0 0 1,0-2-1,0-1 0,-34 1 1,25-6-95,32 2 82,-1 0 1,1 0 0,0 0-1,-1 0 1,1 0 0,-1 0-1,1 0 1,-1 0 0,1 0-1,-1-1 1,1 1 0,0 0-1,-1 0 1,1-1 0,0 1-1,-1 0 1,1 0 0,-1-1-1,1 1 1,0 0 0,0-1-1,-1 1 1,1 0 0,0-1-1,0 1 1,-1-1 0,1 1-1,0 0 1,0-1 0,0 1-1,-1-2 1,-2-3-61,0-1 0,1 1 1,-1-1-1,1 0 0,0 0 0,0 0 0,1-1 0,0 1 1,0 0-1,0 0 0,1-1 0,0 1 0,0 0 0,1-9 1,5-6-65,0 0 1,1 0 0,1 1 0,0 0 0,18-27 0,63-91-28,-79 124 150,11-16 2,-17 25 117,-5 13 68,-3 10-55,0 0 1,-1-1 0,0 0 0,-2 0 0,0-1-1,-11 20 1,9-21-89,-1 0 0,-1-1-1,0 0 1,-1-1-1,0 0 1,-1-1 0,0 0-1,-1-1 1,0-1-1,-1 0 1,-27 14 0,-3-4-26,-1-1 0,-1-2 1,-96 20-1,103-30-6,0-2-1,0-1 0,0-2 0,0-2 1,-55-6-1,73 1-15,-1 0 0,-34-13 0,56 18 13,0 0 0,1 0 0,-1-1 0,0 1 0,1 0-1,-1 0 1,1-1 0,-1 1 0,0 0 0,1-1 0,-1 1-1,1-1 1,-1 1 0,1 0 0,0-1 0,-1 1 0,1-1 0,-1 0-1,1 1 1,0-1 0,-1 1 0,1-1 0,0 1 0,0-1-1,-1-1 1,-2-3-5,1-1 0,-1 0 0,1 0 0,1 0 0,-1 0 0,1 0-1,0 0 1,0 0 0,1-1 0,-1 1 0,1 0 0,2-10 0,13-20-52,-14 35 57,-1 0 0,1 0 0,-1 0 1,1 0-1,0 0 0,-1 0 0,1 0 0,0 1 0,0-1 0,0 0 0,0 1 1,0-1-1,0 0 0,1 0 0,7-5-4,7-4 1,0 0 1,28-12-1,-38 20 6,0-1 0,0 1 0,0 1 0,0-1 0,1 1 0,-1 0 0,0 1 0,1-1 0,-1 1 0,1 1 0,-1-1 1,0 1-1,8 2 0,16 8 28,-29-11-26,0 0 0,-1 1-1,1-1 1,-1 0 0,1 0 0,-1 1 0,1-1-1,-1 0 1,1 1 0,-1-1 0,0 1-1,1-1 1,-1 0 0,0 1 0,1-1 0,-1 1-1,0-1 1,1 1 0,-1-1 0,0 1 0,0-1-1,0 1 1,1 0 0,-1-1 0,0 1 0,0 0-1,4 9 91,-1 0-1,0 1 1,-1-1-1,0 0 1,0 1-1,-1 0 1,-1-1-1,1 1 1,-2 0-1,0-1 1,0 1-1,-1 0 1,0-1-1,0 0 1,-7 14-1,-2 0 106,-1-2-1,-2 1 0,0-2 0,-2 0 0,0 0 0,-1-2 0,-1 0 0,-1-1 0,-25 19 0,-18 8 52,-121 69-1,138-90-204,-63 26 1,85-42-360,-1 0-1,0-1 1,-1-1 0,-41 3 0,54-8-239,1-1 0,-1-1 1,0 0-1,1-1 0,0 0 0,-1-1 0,-10-4 0,21 7 298,0-1-1,-1 1 1,1-1-1,0 1 1,0-1-1,0 0 1,0 0 0,0 1-1,-1-1 1,1 0-1,1 0 1,-1 0-1,-1-2 1,-41-41-3863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46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1866 0 6109,'0'0'3276,"-4"6"-1570,-11 24-946,1 1 0,1 0 0,2 1 0,-9 37 0,10-32-462,-2-1 0,-1 0 0,-21 42 0,19-54-262,0-1 0,-1 0 0,-1-1-1,-1-1 1,-1-1 0,-1 0-1,-34 25 1,35-31-31,0-1 0,-1-1 1,-1 0-1,0-2 0,-1-1 0,0 0 0,0-2 0,-1 0 1,-26 4-1,38-10-23,0 0 1,0-1-1,0 0 0,0 0 1,1-1-1,-20-4 0,29 4-1,0 1 0,0 0-1,0-1 1,-1 1 0,1-1-1,0 1 1,0-1 0,0 0-1,0 1 1,0-1 0,0 0-1,-1-1 1,1 1 8,-8-5-56,1-1-1,-1 0 1,2 0 0,-1-1-1,1 0 1,0 0 0,1-1 0,0 0-1,0 0 1,1 0 0,0-1-1,-5-13 1,2-14-8,8 22 30,3 7 35,-2 5 10,0-1-1,0 1 0,-1-1 1,1 1-1,-1-1 1,0-4-1,7 7 28,17-1 62,-23 2-80,-1 0 1,1 0-1,-1 0 0,1 0 1,-1 0-1,1 0 0,0 0 1,-1 0-1,1 0 0,-1 0 1,0 1-1,1-1 0,-1 0 1,1 0-1,-1 1 0,1-1 1,-1 0-1,1 0 0,-1 1 1,0-1-1,1 0 0,-1 1 1,0-1-1,1 1 0,-1-1 1,0 0-1,1 1 0,-1-1 1,0 1-1,0-1 0,1 1 1,8 11 201,-1 0 0,0 0 1,0 0-1,-1 1 1,-1 0-1,9 23 0,-10-18-20,-1 0 0,-1 0 0,0 0 0,-2 0 0,0 0 0,-1 0 0,0 0 0,-2 1 0,0-1 0,-1 0 0,-1-1 0,0 1 0,-1-1 0,-2 1-1,1-1 1,-2-1 0,0 0 0,-1 0 0,-15 20 0,9-18-81,-2 0 0,0-1 0,-2-1-1,1 0 1,-2-1 0,0-2 0,-1 0 0,0-1-1,-1-1 1,0 0 0,0-2 0,-42 10 0,26-9-37,-2-2 1,1-1-1,-1-3 1,0-1-1,0-2 1,0-1-1,-41-7 1,49 2 28,1-1 1,-1-1-1,2-2 1,-1-1-1,1-1 1,1-2-1,-34-19 1,47 22-50,0 0 1,1-1 0,0 0-1,0-1 1,1-1 0,1-1-1,0 0 1,1 0 0,1-1-1,0-1 1,1 0 0,1 0 0,-11-27-1,15 32-28,2-1 0,-1 0 0,2-1 1,0 1-1,0 0 0,1-1 0,0 1 0,1-1 0,1 1 0,2-15 0,0 11-10,1 1 1,0 0-1,1-1 0,1 2 1,1-1-1,0 1 0,10-16 0,3 2-31,1 1-1,1 1 0,1 2 0,1 0 0,1 1 0,55-37 0,-27 24-1523,91-43 0,-86 52-3041,98-30 0,-76 35-654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49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7161 3677 5408,'0'0'2578,"-9"-6"-1495,-23-15-192,13 11-151,3 4-467,3 0-52,0 1-1,0 1 1,-1 0-1,0 1 0,-22-3 1,-309-13 1230,-15 20-681,-65-2-132,-274-39 235,482 16-622,-254-62 0,385 65-222,-152-40 20,193 47-21,1-2-1,1-3 0,-47-26 0,26 9 44,47 26-19,4 3 16,0-1 0,0 0 1,0-1-1,1-1 0,-18-18 1,-16-21 153,3-2 0,-48-74 0,56 68-195,3-1 0,2-2 0,-39-112 0,34 38-34,16 55-1,-42-257 4,28-5-43,13 120 59,8-27-51,1 13 40,3-152-62,10 249 85,-2 28-57,1 99 13,2-11 13,-2 16 16,-10 3-49,-11-1 40,-1 0 0,1 2 1,-42-1-1,-76 8 19,81-1-17,-1176 4 174,870-10 116,-207-5 95,366 0-246,173 6-84,-20 6-102,34-8 70,-7-3 58,17 4-75,-23 0 17,-66-5-26,90 6-18,-2-2-13,-20-8-17,21 9-102,1-4-960,-14-19 203,19 25 879,1-1 0,-1 1 0,1 0 0,0 0 1,0-1-1,-1 1 0,1 0 0,0-1 1,-1 1-1,1 0 0,0-1 0,0 1 0,0 0 1,0-1-1,-1 1 0,1-1 0,0 1 1,0-1-1,0 1 0,0 0 0,0-1 0,0 1 1,0-1-1,0 1 0,0-1 0,0 1 1,0 0-1,0-1 0,0 1 0,1-1 0,4-24-817,-4 24 805,-1 0 0,0 0 0,0 1 0,1-1 1,-1 0-1,0 0 0,1 0 0,-1 1 0,0-1 0,1 0 0,0 1 1,-1-1-1,1 0 0,-1 1 0,2-2 0,5-6-86,1 1 0,0 0 0,1 0 0,0 0 0,-1 1-1,18-8 1,35-9-233,1 2-1,91-16 1,-77 19 318,-38 9 22,-7 1 36,-25 7 1191,-5 0-1098,0 1-1,0 0 0,0-1 1,0 1-1,0 0 0,0 0 1,0 0-1,0 0 0,0 0 1,0 0-1,0 0 0,0 0 0,0 0 1,0 0-1,0 0 0,0 0 1,-1 1-1,1-1 0,0 0 1,2 2-1,-54 23 68,-1-3 0,-1-1 0,-59 14 0,-20 3 76,-58 15 154,188-53-395,-1 0 0,1 0 0,-1 1 0,1 0 0,-1-1 0,1 1-1,0 0 1,-1 0 0,1 0 0,-3 2 0,-16 11 99,-8 2 36,22-12 54,1 4 44,-16 24 28,21-31-255,0-1 1,1 1-1,-1 0 1,1-1-1,-1 1 1,1 0-1,0 0 1,-1 0-1,1-1 1,0 1 0,-1 0-1,1 0 1,0 0-1,0 0 1,0 0-1,0 0 1,0-1-1,0 1 1,0 2-1,0 2 26,0 0-1,0 0 1,0 1-1,1-1 1,0 0-1,0 0 0,0 1 1,1-1-1,0 0 1,0 0-1,0-1 1,1 1-1,-1 0 0,1-1 1,0 1-1,7 6 1,0-2-1,1-1 1,-1 0 0,1-1-1,1 0 1,-1-1-1,16 7 1,79 23 131,-61-22-126,429 100-296,-261-68-5801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49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866 1 3944,'0'0'3622,"1"5"-3086,4 18-178,1 0 1,1-1-1,2 0 0,0 0 0,1-1 1,20 32-1,89 113 295,-98-139-580,-16-21-49,-1 0 0,0 0 0,0 1 0,5 9 0,-3-5-6,-4-8-12,0-1 0,-1 1 0,1 0 0,-1 0 0,1 0 1,-1 0-1,0 0 0,0 0 0,0 0 0,0 6 0,1-1 12,0 0 29,-14-1-50,-13 4 3,0 0 1,0-2-1,-1 0 0,0-2 1,0-1-1,-1-1 0,0-1 1,0-2-1,-33 0 0,-214-26-49,244 21 55,23 2 2,16 8-11,90 67 46,20 16 320,-93-69-126,-1 1 1,28 33-1,-46-45-130,1 0 0,-1 1 0,-1 0 0,0 0 0,0 0 0,-1 1 0,-1 0 0,6 21 0,-10-33-100,0 1 0,0-1 0,1 1 0,-1-1 0,0 1 0,0-1 0,0 1 0,0-1 1,0 0-1,0 1 0,0-1 0,-1 1 0,1-1 0,0 1 0,0-1 0,0 1 0,0-1 1,0 1-1,-1-1 0,1 0 0,0 1 0,0-1 0,-1 1 0,1-1 0,0 0 0,-1 1 1,1-1-1,0 0 0,-1 0 0,1 1 0,-1-1 0,1 0 0,-1 0 0,1 1 1,-1-1-1,-12 10 26,-1-1 1,1-1-1,-2 0 0,1-1 1,-1 0-1,0-1 1,0-1-1,-1 0 1,0-2-1,-29 5 1,1-5-7,0-1 0,0-2 0,0-2 0,-61-11 0,71 7 33,-1-2 1,1-2-1,1 0 0,0-3 1,0-1-1,-31-18 1,53 26-50,-1-1 1,1-1-1,1 0 1,-1 0-1,1-1 1,1 0-1,0-1 1,0 0 0,1 0-1,0-1 1,1 0-1,0-1 1,1 1-1,0-1 1,1-1-1,0 1 1,1-1-1,0 1 1,1-1-1,1 0 1,0 0 0,0-1-1,1 1 1,1 0-1,3-25 1,1 15-23,1 0 0,1 0 1,1 0-1,0 1 1,2 0-1,1 0 0,13-21 1,100-137-2390,-86 130 590,12-19-1761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50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1292 0 9393,'0'0'4388,"-43"50"-3764,-23 3-248,-19 3-136,-32 2-168,-15-2-44,-14 6-44,-11-5-628,-11 0-912,-12-8-1576,-17-8-1000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50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1 7561,'8'6'329,"0"0"0,0 1 0,0 1 0,-1-1 0,0 1 1,-1 0-1,0 1 0,0-1 0,0 1 0,-1 1 0,-1-1 1,6 17-1,-7-16-242,0 0 1,-1 0-1,0 0 1,-1 0-1,0 0 0,0 0 1,-1 1-1,-1-1 1,0 0-1,0 0 1,-1 0-1,0 0 1,0 0-1,-2 0 1,1 0-1,-1-1 1,0 1-1,-1-1 1,0 0-1,-8 10 1,0-4-69,-1 0 1,-1-1-1,0 0 1,0-2-1,-2 0 1,1 0-1,-1-2 1,-1 0-1,-22 9 1,0-2-24,-1-3 0,-1-1 1,-50 9-1,75-19-10,0 0-1,0-1 1,-1-1-1,1-1 1,-1-1-1,-33-4 1,50 4 11,1 1 0,-1 0 0,0 0 0,1 0 0,-1 0 0,0 0 0,1 0-1,-1-1 1,1 1 0,-1 0 0,1-1 0,-1 1 0,1 0 0,-1-1 0,1 1 0,-1-1 0,1 1 0,-1 0 0,1-1 0,-1 1 0,0-2 0,-2-2-6,1 1 0,-1-1 0,1 0 1,-1 0-1,1 0 0,0-1 1,0 1-1,1 0 0,-2-6 1,3 7 6,-1 0-1,1 1 1,0-1 0,0 0 0,0 0 0,1 0 0,-1 1 0,0-1 0,1 0 0,0 1 0,0-1 0,0 0 0,0 1 0,0-1 0,0 1 0,1-1 0,-1 1 0,1 0 0,3-4 0,2-2 4,1 1 0,0 0 0,1 1 0,0-1 0,0 2 1,0-1-1,0 1 0,1 1 0,0-1 0,0 2 0,0-1 1,1 2-1,-1-1 0,1 1 0,-1 1 0,1 0 1,0 0-1,0 1 0,-1 1 0,1 0 0,0 0 0,13 4 1,-23-5 9,0 0 0,-1 0 0,1 1 1,0-1-1,-1 0 0,1 1 0,0-1 1,-1 0-1,1 1 0,-1-1 1,1 1-1,0-1 0,-1 1 0,1-1 1,-1 1-1,0-1 0,1 1 0,-1 0 1,1 0-1,3 4 62,1 1 1,-2-1-1,1 1 1,-1 0-1,1 0 1,-2 0-1,1 1 1,-1-1-1,0 0 1,0 1 0,-1 0-1,1-1 1,-2 1-1,1 0 1,-1 0-1,0-1 1,0 1-1,-1 0 1,-2 10-1,-2-2-17,-1 0-1,0 0 1,-2 0-1,0-1 1,0 0-1,-1-1 1,-1 1-1,0-2 1,-1 0-1,0 0 1,-1-1-1,0 0 1,-22 14-1,-15 7-791,-1-3-1,-76 33 0,119-59 573,-72 30-2340,6-7-1116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50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10297,'0'0'5844,"-57"19"-10108,6-22 248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50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774 1 10133,'0'0'1545,"-2"7"-136,-38 163 2756,37-156-4014,0 0 0,0-1 0,-2 0 0,1 1 0,-2-2 0,0 1 0,-15 23 0,9-19-53,-1 0 1,0-2-1,-2 1 0,-28 23 0,10-14-286,-1-2-1,-1-1 1,-1-2-1,-71 29 1,72-36-846,0-1 0,-40 8-1,54-16-49,1-1 0,0-1 0,0 0 0,-1-2 0,-25-2-1,-1-7-2704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51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1 8417,'0'0'1404,"0"6"-39,1 77 930,-3 126 185,0-189-2348,-1 1-1,-1 0 1,-1-1 0,-1 0 0,-1 0-1,0-1 1,-2 0 0,0 0 0,-1-1 0,-1 0-1,-21 27 1,15-25-119,0-1 0,-2-1 1,0 0-1,-1-1 0,0-1 0,-2-1 0,0-1 0,-45 21 0,14-14-1003,0-1 0,-67 13 0,-34-1-4707,101-23 1644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3:53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7352 2156 2784,'0'0'5730,"-10"-5"-5244,-10-3-326,0 1 1,-1 1-1,0 1 0,0 0 0,0 2 0,-28-2 1,-246-6 500,-108-8-197,-247-21 351,-97-9-561,-52-32-134,477 53-2,144 15-126,127 9 9,-207-21 1,3-20 11,246 43 4,-7-2 21,-1 0 1,1-1-1,0-1 1,1 0-1,0-1 0,-22-13 1,9 2 214,21 13-53,1 0-88,-23-24-31,22 17-66,0 1-1,-9-20 1,12 21-16,2 8 3,1-1 0,-1 0 1,1 0-1,0 0 0,0 0 0,1 0 0,-1 0 0,1-1 0,-1 1 0,1-5 1,-1-6-3,-93-587 16,82 502 0,1-128 0,9 194-34,-2-46-3,5 69 30,-1 7-3,1 0 0,-1 0 0,0 1 0,0-1-1,-1 0 1,1 0 0,0 0 0,-1 0-1,-1-2 1,2-2 1,0 5-6,0-1 0,-1 1 0,1 0 0,0 0 0,-1-1-1,0 1 1,1 0 0,-1 0 0,0 0 0,0 0 0,0 0 0,-2-2 0,-10-21 21,3 14 7,-28-23-35,3 2 17,-4 5 29,14 12 20,-1 2-1,-52-20 1,55 27 51,-1 1-1,0 1 1,-43-3-1,-72 8 180,131 0-278,-294 31 382,90-5-92,-1359 68 54,1451-91-31,126-7-304,92-47-219,204-71 1,-244 102 171,67-18 21,-122 36 6,0 1-1,-1-1 0,1 0 0,0 0 0,0 0 1,-1 0-1,1 0 0,0 0 0,2-3 0,2 0-4,-1 1 9,0 1-14,25-9 13,0-5 24,-25 13-42,0-2 1,23-20 23,12-10-11,-22 19 15,-16 13-13,0 1 0,0-1 0,0 1 0,0-1 0,-1 0 0,0 0 0,3-4-1,0 0-2,0 2 44,-6 12-102,0-1 69,0 1 0,0 0 0,-1-1 0,0 1 0,0-1 0,-1 1 0,1-1 0,-1 0 0,-1 0 0,-6 9 0,-6 6 77,-30 32 1,30-36-17,-15 14 10,-2-1 0,0-1 0,-2-2 0,-1-2 1,-1-1-1,-1-2 0,-44 19 0,32-20-60,0-2 0,-2-2 0,0-2 0,0-3 0,-70 8 0,120-19-18,-1-1 0,1 0 0,-1 1 1,1-1-1,-1 0 0,1 0 0,-1-1 0,1 1 0,0-1 1,-1 1-1,1-1 0,-5-1 0,0-1 3,0 2 41,1-2 48,-19-8 0,19 9 963,16 7-644,337 153 617,-265-125-926,126 69 0,-201-98-112,-4-3-16,0 0 0,-1 0 0,1 0 0,0 0 0,-1 0 0,1 1 0,-1-1 0,1 1 0,2 2-1,2 1-114,0-1-877,-7 36-8137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2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1098 0 3952,'0'0'2353,"3"7"-1116,1 1-845,-1-2-173,0 0 0,0 0 0,1 0-1,-1 0 1,2-1 0,-1 1 0,0-1 0,1 0-1,10 8 1,3 1-96,1 0 0,1-1 0,0-1 0,1-1 0,0-1 0,1-1 0,0 0 0,32 7 0,-41-13-94,-10-2-15,0 0 0,0 0 0,0 0 0,1-1 1,-1 1-1,0-1 0,6 0 0,14 0 37,-23 0-51,0 0 1,0 0-1,1 0 1,-1 0 0,0 0-1,0 0 1,1 0-1,-1 0 1,0 0 0,0 0-1,1 0 1,-1 0-1,0 0 1,0 0-1,0 0 1,1 0 0,-1 0-1,0 0 1,0-1-1,0 1 1,1 0 0,-1 0-1,0 0 1,0 0-1,0 0 1,1 0-1,-1-1 1,0 1 0,0 0-1,0 0 1,0 0-1,0-1 1,0 1 0,1 0-1,-1 0 1,0 0-1,0-1 1,0 1-1,0 0 1,0 0 0,0-1-1,0 1 1,0 0-1,0 0 1,0 0-1,0-1 1,1-6-6,0 1-1,-1-1 0,1 0 1,-1 0-1,-1 1 1,-1-12-1,-5 6 29,-2 2 5,0 1 0,0 0 0,0 0-1,-1 1 1,-1 1 0,0-1 0,0 2 0,0-1 0,0 2 0,-1-1-1,0 2 1,-16-5 0,10 6 91,1 0-1,-1 2 1,0 0 0,1 1 0,-1 1-1,0 1 1,1 0 0,-1 1-1,1 1 1,0 1 0,0 0 0,0 1-1,1 1 1,0 0 0,0 2-1,1 0 1,0 0 0,0 1 0,1 1-1,-13 13 1,-165 189 1572,71-74-1066,59-75-402,-93 77-1,132-122-262,-14 10 67,-41 27 0,65-48-400,-1 0 0,0-1 1,-1-1-1,0 0 0,0-1 0,-30 6 0,-15-5-3074,-4-11-1574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726 37 5829,'29'-21'4328,"-27"19"-3505,10-12 3972,-7 20-4608,14 17-80,-15-18-21,2 0-16,0 1-45,-3-4 8,0 0-1,-1 0 1,0 0-1,1 1 0,-1-1 1,0 1-1,0 0 0,0 0 1,2 4-1,26 41 324,-2 2 0,37 93 0,-53-111-323,-3-8 89,-1 0-1,7 32 1,-13-19 92,-4-22-90,-8 14-38,10-28-83,0 0 0,-1 0 0,1 0 0,-1 0 0,1 0 0,-1 0 0,1 0 0,-1 0 0,0-1-1,1 1 1,-1 0 0,0 0 0,0 0 0,-1 0 0,-9 9 15,0 0 0,-1-2 0,-1 1 0,1-1 0,-2-1 0,1 0 0,-27 8 0,19-8-15,-1-1 0,-1 0 1,1-2-1,0-1 0,-27 0 0,8-2-7,0-3 0,-60-9 1,81 8-12,-1-2 1,1 0-1,0-2 1,0 0-1,1-1 1,-32-18-1,39 20-7,9 4 8,0 0 1,0 1 0,0-1 0,0-1 0,0 1-1,1 0 1,-1 0 0,1-1 0,-3-3 0,-20-21-142,17 13-22,-2-13 34,8 20 22,5 2 63,13-13 43,-16 17 14,0 1-1,1-1 1,-1 1 0,0 0 0,1-1-1,-1 1 1,1-1 0,-1 1 0,1 0-1,-1 0 1,1-1 0,-1 1-1,1 0 1,-1 0 0,1-1 0,-1 1-1,1 0 1,-1 0 0,1 0 0,1 0-1,5-2 2,0 1 1,0 0-1,0 1 0,0-1 0,0 1 0,0 1 0,0-1 0,0 1 0,0 0 0,0 1 1,0 0-1,0 0 0,0 1 0,-1-1 0,1 1 0,11 8 0,12 10 22,-17-9 13,10 15 19,-13-11 7,-10-15-57,3 7 37,0-1 0,0 1 0,-1-1-1,0 1 1,-1 0 0,1 0 0,-1 0-1,-1 0 1,0 15 0,-10 14 441,10-36-438,-1 1 0,1-1-1,-1 0 1,0 1 0,1-1-1,-1 0 1,0 0 0,1 0-1,-1 0 1,0 0-1,0 0 1,-2 2 0,-7 9 109,-34 33 316,21-23-424,-2-1-1,-1-2 1,0 0 0,-1-2-1,-1-1 1,-52 22 0,48-27-454,-50 10 0,63-18-1206,1-1 0,-21 0 0,32-2-631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2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37 6297,'21'-3'610,"-13"2"-70,1 0 0,-1 0 0,0-1 0,9-4 1,-7 2-110,-6 2-214,1 0 0,-1 1 0,1-1 0,-1 1 0,1 0 0,0 0 0,6 0-1,0-1 66,-6 0-132,-1 1 0,0 0 1,1 1-1,-1-1 0,1 1 1,0 0-1,-1 0 0,7 1 1,22 1 571,-25-1 1230,-2 8-1413,19 26-187,-25-35-345,1 1-1,-1-1 1,1 1-1,-1-1 1,0 1-1,1-1 1,-1 1-1,0-1 1,1 1-1,-1 0 1,0-1-1,0 1 1,1-1-1,-1 1 1,0 0-1,0-1 1,0 1-1,0-1 1,0 1-1,0 0 1,0-1-1,0 1 1,0 0-1,0-1 1,0 1-1,0-1 1,-1 1-1,1 1 1,-10 33 118,10-34-126,0 0 1,-1 0 0,1 1-1,-1-1 1,1 0 0,-1 0-1,1 0 1,-1 0 0,0 0-1,1 0 1,-1 0 0,0 0-1,0-1 1,0 1 0,1 0-1,-1 0 1,-2 1 0,-13 10-240,0 0 0,-1 0 1,0-2-1,-1 0 0,-25 10 0,17-9-934,-1-2-1,0-1 1,-40 6-1,-11-7-2585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1 7829,'0'0'2986,"1"7"-1862,-1 5-817,0-1 0,0 1 0,-1 0 0,0-1 0,-1 0 0,-1 1 1,0-1-1,-5 14 0,-17 47 605,13-33-675,-3 0 1,-19 38-1,15-43-180,6-19-29,-7 1-329,1-1 0,-35 20 0,42-28-153,0-1 0,-1 0 0,0 0 0,-1-2 0,1 0 0,-1 0 0,-17 2 0,3-5-2231,-51-4-1,70 2-16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2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1205 0 4388,'6'3'1563,"19"8"-187,-14-3-260,-5-3-782,-3-2-149,0 0 0,-1 0 1,1 0-1,0 0 0,-1 0 0,0 1 1,2 3-1,3 4 86,3 2 178,-2 1 1,1 1 0,11 30-1,-19-39-305,0 1 0,0-1 0,-1 1 0,0-1 0,0 1 0,-1 0 0,1-1 0,-1 1 0,-4 9 0,3-7 104,2-8-210,0 0 0,0-1 1,0 1-1,-1 0 0,1 0 0,0 0 1,-1-1-1,1 1 0,0 0 0,-1 0 1,1-1-1,-1 1 0,1 0 0,-1-1 1,0 1-1,0 0 0,-6 8 176,-27 24 833,19-20-828,0-1 0,-1-1 0,0-1 0,-28 14 0,6-10 126,0 0 0,-1-3 0,-76 12 0,-124-3 536,112-22-512,-175-24-1,222 17-372,65 7 3,-31-6-3,-3-4-345,-31-13-4510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3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10381,'43'-8'1696,"8"0"-284,15 4-432,-1 0-436,15 0-224,-8-4-220,-6 0-32,-1-5-304,-8 1-932,-14 8-1096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3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0 2932,'0'0'5859,"-3"8"-4753,-15 52 102,-29 103 636,42-137-1635,0-1-1,1 1 1,2 0-1,1 38 0,3-52-108,0 1-1,1 0 1,0 0 0,1-1-1,0 0 1,1 0-1,11 19 1,-6-17 50,-1-5-134,0-1 0,0 0 0,1 0 0,0-1 0,13 6-1,-16-9-11,0 0 0,0-1-1,0-1 1,0 1-1,1-1 1,-1 0 0,1-1-1,0 0 1,-1 0 0,1-1-1,10 0 1,-5-1-3,-1-2-1,1 0 1,0 0 0,-1-1 0,1 0 0,-1-1 0,0-1 0,-1 0 0,1 0-1,-1-1 1,-1-1 0,19-16 0,-16 12-1,-2 0-1,1-1 0,-2 0 1,0 0-1,0-1 0,-1-1 1,-1 0-1,0 0 1,8-25-1,11-44 31,-26 82-21,0 1-1,-1-1 1,1 1-1,-1-1 0,1 0 1,-1 0-1,1 1 1,-1-1-1,0 0 1,0 0-1,0 1 1,0-1-1,0 0 1,-1 0-1,1-1 1,-1-3 12,1 1 179,-3 11-116,-2 11 52,1-1-1,1 1 0,0 0 0,-1 24 0,4-29-4,0-1-1,0 1 1,1 0 0,1-1-1,0 1 1,1-1-1,0 1 1,4 10-1,66 109 622,-69-124-733,0-1 1,0 1 0,1-1 0,6 7 0,16 17 15,1 3-38,-20-25-176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4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0 338 7345,'17'-33'1424,"-17"32"-1366,0 0 0,1 1 0,-1-1 1,0 0-1,1 1 0,-1-1 0,1 1 1,-1-1-1,1 0 0,-1 1 0,1-1 0,0 1 1,-1-1-1,1 1 0,-1-1 0,1 1 0,0 0 1,1-1-1,31-15 426,2 2 1,-1 1-1,46-10 1,-33 10-412,71-30 1,-51 9-26,-56 25-12,-4 3-13,-5 4-3,1-1 0,0 1 0,-1-1 0,0 0-1,0 0 1,0 0 0,3-5 0,10-17 56,-14 25-73,-1 0-1,0-1 1,0 1 0,1 0-1,-1-1 1,0 1 0,0-1 0,1 1-1,-1 0 1,0-1 0,0 1-1,0-1 1,0 1 0,0-1 0,0 1-1,1 0 1,-1-1 0,0 1-1,0-1 1,-1 1 0,1-1 0,0 1-1,0-1 1,0 1 0,0-1-1,0 1 1,-6-23 28,5 17 12,-8 2-28,-3-1-13,-1 0 0,0 1 0,0 0 0,-1 1 0,1 1 0,-1 0-1,1 1 1,-25 0 0,13 2-6,-1 1 0,1 1 1,-1 1-1,-40 12 0,60-14-7,-10 26 100,12-22-66,1-1 1,0 1 0,0 0 0,-4 12-1,7-18-16,0 1 0,0-1-1,-1 1 1,1 0-1,0-1 1,0 1-1,0-1 1,0 1-1,0 0 1,0-1-1,1 1 1,-1-1 0,0 1-1,0 0 1,0-1-1,0 1 1,1-1-1,-1 1 1,0-1-1,1 1 1,-1 0 0,8 14 45,0-1 1,0 0 0,1 0 0,1-1-1,0 0 1,1-1 0,13 12 0,22 12 160,80 48 0,16 11-37,-115-70 8,-19-13 158,-3-3-232,-3-6-69,0 0 1,-1 0-1,1 0 1,-1 0-1,0 0 1,0 1-1,0-1 1,0 1-1,-1-1 1,1 5-1,1 6 27,-1-1 0,-1 0 0,0 0-1,-3 13 1,-3-11 67,-13 15-59,18-29-72,0 1 1,1-1-1,-1 0 1,0 0-1,0 0 0,0 0 1,-1 0-1,1 0 1,0 0-1,0 0 1,-2 1-1,-81 52 29,67-48-9,2-3-129,-1-1 0,0-1 0,-22 0 0,22-7-605,-18-12-434,32 17 999,1 1 0,-1-1 1,1 0-1,0 0 0,0 0 0,0 0 1,-1 0-1,1 0 0,0 0 1,0 0-1,-1-2 0,-32-42-2453,4-9-787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05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6861,'0'0'5359,"7"3"-4692,1 1-548,0 1 0,0 1 0,0 0 0,0 0 0,-1 0 0,0 1 0,0 0 0,-1 0 0,0 1 0,0 0 0,9 16 0,5 14 227,22 54 0,-38-81-291,113 321 572,-67-119 253,-36-142-539,-10-54-262,-2-13-30,-1 1 1,0 0 0,0-1 0,-1 1-1,1 0 1,-2 9 0,1 19 175,0-24 9,0-3 144,0 24 2831,8-40-3120,18-28-94,87-118-149,-84 120 103,2 2 0,45-42 1,-66 68 32,0 1 0,1 0 0,0 0 0,0 1 0,15-6 0,-9 9 9,30 1 18,-42 2-12,-1 0 0,0 0 0,1 1 0,-1 0 0,0 0 0,1 0 1,-1 1-1,0-1 0,4 3 0,1 1 2,-1 1 1,0 0-1,14 13 0,-14-11-9,0 0 0,-1 0-1,7 11 1,-4-3 11,0 1 0,-2-1 0,0 1 0,6 20 0,-5 6 35,-7-3 14,-2-39-48,0 0 1,0 0-1,0 0 1,0 0-1,0 0 1,-1 0-1,1 0 1,0-1-1,0 1 1,-1 0-1,1 0 1,-1 0 0,1 0-1,-1 1 1,-14 28 85,4-16-20,-18 10-96,28-23 30,0 0 1,0 0-1,-1 0 0,1 0 0,0 0 1,0 0-1,-1-1 0,1 1 0,0-1 1,-1 1-1,-2 0 0,-17 5-85,1 0 0,-1-2-1,-1 0 1,1-1 0,0-1 0,-39-2 0,47-1-181,7 0-49,1 0 0,-1 0 1,0 0-1,1-1 0,-7-2 0,-122-44-3385,46 13-2408,80 31 3332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0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2272 1222 4280,'0'0'4358,"-5"2"-3156,1 0-899,3-1-236,0 0 0,0 0-1,0-1 1,0 1 0,-1 0 0,1-1 0,0 1 0,-1-1 0,1 0 0,0 1-1,-1-1 1,1 0 0,-1 0 0,1 0 0,-1 0 0,1 0 0,0 0 0,-1 0 0,-1-1-1,-5 1 53,-6 0 36,0-1-1,0-1 1,1 0-1,-1-1 1,1 0-1,-18-7 1,6-2 5,19 9-64,4-4-64,0 0-31,1 0 1,0 0-1,0 0 0,1 0 0,0 0 0,0 0 1,0 0-1,1 0 0,0 0 0,0 1 1,1-1-1,0 0 0,0 1 0,1-1 0,0 1 1,6-12-1,4-1-6,0 1-1,1 0 1,1 0-1,0 2 1,1 0 0,1 1-1,1 0 1,29-18 0,-23 18 4,0 1 0,1 1 0,1 2 0,0 0 1,1 2-1,41-10 0,-57 18-4,1 0 1,-1 0-1,1 1 0,11 1 1,-17 0 13,-2 5-16,-2-2 14,1 0-1,-1 1 1,-1-1-1,1 0 1,0 1 0,-1-1-1,0 1 1,0-1-1,0 1 1,-1-1-1,0 1 1,0 0-1,0-1 1,0 1 0,-1 0-1,1-1 1,-1 1-1,0-1 1,-1 1-1,1-1 1,-1 1 0,0-1-1,0 0 1,-3 4-1,-1 1 1,-1-1-1,1 0 1,-2-1 0,1 1-1,-1-1 1,0-1 0,-10 7-1,-66 33 30,80-43-32,-53 24 60,-99 34 1,121-50-31,0-2-1,-1-2 1,0 0-1,-51 1 1,71-8-25,-1-1 0,0 0 1,1-1-1,-1 0 0,1-2 1,-19-5-1,28 6-7,0 0 0,-1 0-1,1 0 1,0-1 0,0 0-1,1 0 1,-1-1 0,1 0-1,0 0 1,1 0 0,-1-1-1,1 0 1,0 0 0,0 0 0,-5-11-1,1-2 2,1-1 0,0 0 0,2 0 0,0 0 0,-4-40 1,-2-109-37,11 163 33,1-60-7,11-96 1,24-68 7,18 4 53,-43 188 3,-9 31 28,5 20-70,-1-1 0,-1 1 1,0-1-1,-1 1 0,0 0 1,1 15-1,0 79 83,-4-99-88,-3 76 162,-26 167 0,-46 76-59,58-269-67,-39 90 0,43-120-21,-1-1-1,-1 0 1,-2 0-1,-35 42 1,40-60-26,6-6 3,0 1 1,0-2 0,0 1 0,-1-1-1,1 0 1,-1 0 0,0 0 0,0-1 0,1 0-1,-1-1 1,0 1 0,0-1 0,-9-2-1,15 2-2,1 0 1,-1 0-1,1 0 0,-1 0 0,1-1 0,-1 1 0,0 0 0,1 0 0,-1-1 0,1 1 1,0 0-1,-1-1 0,1 1 0,-1 0 0,1-1 0,-1 1 0,1-1 0,0 1 0,-1-1 1,1 1-1,0-1 0,-1 1 0,1-1 0,-8-11-9,0 1-1,1-1 1,0-1-1,1 1 1,1-1 0,0 0-1,0 0 1,2-1-1,-4-18 1,-1-175 12,8 201-3,0-56-4,0 57 6,-7 13-7,-156 187 26,162-192-21,-1-1 0,0 1 0,0-1 0,0 0 0,-1 0 0,1 1 0,0-1 0,-1-1 0,-4 4 0,-20 13-12,2 1 10,19-14 2,1-11-94,0-1 89,1 1 0,0-1 0,0 0-1,0 0 1,1-1 0,0 1 0,0-1-1,1 1 1,0-1 0,1 0 0,-1 0 0,1-9-1,1-2 14,0 14 2,-3 5-5,0 0 0,0 0-1,1 1 1,-1 0 0,0-1 0,1 1-1,-1 0 1,0 0 0,-4 3 0,-2 0 1,-61 30 5,47-22-20,-1 0-1,-1-2 0,0 0 1,-38 8-1,62-18 5,1 0 0,-1 1 0,1-1-1,-1 0 1,1 0 0,-1 0 0,0 0 0,1 0 0,-1 0 0,1 0 0,-1 0-1,1 0 1,-1 0 0,0 0 0,1 0 0,-1 0 0,1-1 0,-1 1-1,0-1 1,-22-7-98,17 6 48,3-4 14,-13-15 25,13 16-15,10 7 1,21 9 50,-27-11-17,0 1 0,0-1 0,0 0 1,-1 1-1,1-1 0,0 0 0,0 1 0,-1-1 1,1 1-1,0 0 0,-1-1 0,1 1 1,-1-1-1,1 1 0,-1 0 0,1 0 1,-1-1-1,1 1 0,0 1 0,10 16 89,0 0 0,-2 1 0,14 34 0,-19-40-20,0 0-1,-1 0 0,0 0 1,-1 0-1,-1 1 1,0-1-1,-2 27 1,-2-19 47,-1-1 0,-1 1 0,-1-1 0,0 0 0,-2 0 0,0 0 0,-1-1 0,-1-1-1,-15 21 1,11-19-37,0-1-1,-2-1 0,0 0 0,-1-2 0,0 0 0,-2 0 0,-36 23 1,29-25-45,-1 0 0,0-1 0,0-2 0,-55 15 0,63-22-29,0 0 0,-1-1 0,1-2 0,-1 0 0,1 0 0,-1-2 1,1-1-1,-27-5 0,38 5-4,-1 0-1,1 0 1,-1-2 0,1 1 0,0-1 0,1 0 0,-1 0 0,0-1 0,1 0 0,0 0 0,1-1 0,-11-10 0,10 7-1,1 1 1,0-1-1,0-1 1,1 1 0,0-1-1,0 0 1,1 0 0,1 0-1,-4-13 1,3-2-5,0-1 1,2 1 0,1-1-1,1 0 1,1 0-1,1 0 1,10-47 0,-1 32 1,1 0 1,2 1-1,1 1 1,3 0-1,27-46 1,129-171-1174,-140 209-528,3 2 0,1 2 0,3 1 0,57-46 0,-33 42-1695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10905,'0'0'3284,"43"-4"-463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895 66 2252,'0'-5'946,"0"-50"3779,0 49-2550,1 11-1965,41 163 1435,0-7-1106,-40-151-515,-1 1 0,0-1 0,0 1 1,-1-1-1,0 0 0,-1 1 0,0-1 1,0 1-1,-1-1 0,-1 0 0,0 0 0,0 0 1,-1 0-1,-10 18 0,6-16-11,0 0 0,-1 0-1,0 0 1,-1-1 0,-1-1-1,0 0 1,0 0 0,-1-1-1,-24 14 1,9-8-1,0-2 0,-1-1 0,0-1 1,-1-2-1,0 0 0,0-2 0,-1-2 0,0 0 1,0-2-1,-58-2 0,76-2-19,0 0 1,0-1 0,0-1-1,0 0 1,1-1 0,-1 0-1,1-1 1,0 0-1,-14-8 1,18 8-5,0 0 0,-1 0 0,2-1 0,-1 0 0,1 0 0,0-1 0,0 0 0,0 0 0,1 0 0,0 0 0,1-1 0,0 0 0,-5-12 1,9 20 8,-2-4-4,1 1-1,-1-1 1,1 0-1,0 1 1,0-1-1,1 0 1,-1 1-1,1-1 1,0 0-1,0 0 1,0 0-1,0 1 1,1-1-1,0 0 1,-1 0-1,1 1 1,1-1-1,-1 1 1,3-7-1,10-14-39,-14 23 44,0 0 0,0 1-1,1-1 1,-1 1 0,1-1-1,-1 0 1,0 1 0,1-1-1,-1 1 1,1-1 0,-1 1 0,1-1-1,0 1 1,-1 0 0,1-1-1,-1 1 1,2-1 0,-2 1 2,4-2-4,1-1 0,-1 1 0,1 0 0,-1 1 0,6-2 0,-4 3 5,0 0-1,0 0 1,0 0-1,0 1 1,0 0-1,0 0 0,0 1 1,0-1-1,0 1 1,7 4-1,-12-6-1,0 1 0,0-1 0,-1 0 0,1 1 0,0-1 0,0 1 0,0 0 0,-1-1 0,1 1-1,0-1 1,-1 1 0,1 0 0,0 0 0,0 1 0,1 0 6,7 9 74,0-1 1,0 2-1,-1-1 1,-1 1-1,0 0 0,0 1 1,-2 0-1,1 0 1,5 23-1,-10-28 51,0 0-1,0 1 1,-1-1 0,0 0 0,-1 0-1,0 0 1,0 0 0,-1 0-1,0 0 1,0 0 0,0-1 0,-1 1-1,-1 0 1,1-1 0,-1 0 0,-1 0-1,1 0 1,-1-1 0,0 1-1,-8 6 1,-5 6-43,-2-1 0,0-1 0,-2-1 0,1-1 0,-2 0 0,0-2 0,0-1 1,-50 18-1,-19 5-623,74-32-792,-22-1-1023,30-1-1429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0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1 287 9061,'-1'-10'206,"1"0"1,1 0-1,0 0 1,0 1 0,1-1-1,0 0 1,1 1-1,0 0 1,0 0-1,1 0 1,0 0-1,1 0 1,0 1 0,0-1-1,1 1 1,0 1-1,0-1 1,1 1-1,12-10 1,-5 6-104,1 0 0,1 1 0,0 0-1,0 2 1,1 0 0,0 1 0,0 0 0,1 2 0,19-5 0,-13 6-49,0 0 1,0 2-1,1 0 1,-1 2 0,1 0-1,34 6 1,-47-3-40,1 0 1,18 6 0,-27-7-9,1-1 1,-1 1-1,0 0 0,1 1 1,-1-1-1,0 1 0,-1 0 1,7 5-1,-6-3-11,0 0 1,0 0-1,0 0 1,0 1-1,-1 0 1,0-1-1,0 1 1,-1 0-1,1 1 1,-1-1-1,-1 0 1,1 1-1,-1-1 1,0 1-1,-1-1 0,1 1 1,-1 0-1,-1-1 1,1 1-1,-1-1 1,0 1-1,-1-1 1,-2 10-1,-2 0-479,-1 0 1,0 0-1,-1-1 0,-1 0 0,0 0 0,-1-1 0,0 0 0,-13 13 1,-27 23-3347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5269 1 3016,'0'0'6720,"-9"5"-6740,-26 12 22,-73 26 1,-52 9 278,3 7 1,-179 94-1,64-13 987,93-53-794,-103 54 95,33 6 71,-99 52 179,297-175-762,-2-2-1,-1-3 1,-68 16 0,-170 17 261,217-44-224,1-4-1,-112-7 1,-151-31-82,233 22 8,-463-67 375,-11-1-201,487 68-188,22 2-5,0 3-1,-95 3 0,99 5-4,41 4 9,17-3 4,1-1 773,13-3-880,47-12 76,-20 6 63,66-26 0,-88 30-40,19-12-36,6-4 24,6-6 3,-1-10 41,-17 16-48,-19 15 21,1 1-5,17-12 3,-18 12-32,-14 12-131,-38 32 150,-1-2 0,-100 60 0,-63-10 48,145-64-26,50-19-11,-14 3 27,22-7 293,11 9-282,9 20-14,1-1 0,34 52 0,53 60 154,-90-126-145,14 23 134,-6-5-93,-14-25 200,2-2-41,22 21-19,-22-20-7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33 4588,'-2'-5'1011,"-10"-22"2331,17 35-2790,68 140 740,-64-127-1174,-1 2 0,-1-1 0,-2 1 0,0 0 0,-1 0-1,-1 1 1,-1-1 0,-2 1 0,0-1 0,-1 1 0,-1-1 0,-2 0 0,0 0 0,-1 0 0,-2 0-1,0-1 1,-1 0 0,-20 37 0,18-42-77,-1-1-1,0 0 0,-1-1 0,-1 0 1,-1-1-1,-15 14 0,2-6-12,-1-1 0,-47 27 0,52-35-79,-1-1-1,-1-1 0,0-1 0,0-1 1,-34 7-1,47-14-349,0 1 1,-1-2-1,1 0 0,-1 0 1,1-1-1,-1-1 0,1 0 1,-1 0-1,1-1 0,0-1 0,0 0 1,0-1-1,-16-7 0,-16-16-2502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9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1931 0 5897,'0'0'2655,"2"8"-1720,0-2-834,-1-1-1,0 1 1,0 0 0,-1-1-1,1 1 1,-1 0 0,0-1 0,-1 1-1,0 0 1,1 0 0,-2-1 0,1 1-1,-3 7 1,-3 3 44,-1 1 1,0-1 0,-1-1-1,-1 1 1,0-2-1,-1 1 1,0-1-1,-1-1 1,-1 0-1,0-1 1,-1 0-1,-28 18 1,2-5-43,-2-1 0,0-2 1,-2-2-1,-86 28 1,49-26-52,-161 23-1,134-35-39,0-5 0,0-5 0,-171-20 0,250 16 5,-32-3-28,-74 1 1,116 6 70,0 1-1,0 1 1,0 1 0,0 1 0,1 0-1,-1 2 1,1 0 0,-20 10 0,-5 6 136,28-9-40,-14 17-39,17-14-49,-9 19-27,20-34-39,1 0 0,-1-1 0,1 1 0,0-1 0,-1 1 0,1 0 0,0-1 0,-1 1 0,1 0 1,0-1-1,0 1 0,0 0 0,-1 0 0,1-1 0,0 1 0,0 0 0,0-1 0,0 1 0,0 0 0,0 0 0,1-1 1,-1 2-1,6 30 24,-5-24-178,8-1-480,0-1 175,0-1 0,0 1 0,1-1 0,0-1 0,0 0 0,0 0-1,1-1 1,-1 0 0,1-1 0,0 0 0,0-1 0,19 0 0,22-4-2636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9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15 335 8701,'-14'-45'760,"22"0"120,21 5-212,14-2-308,28 7-184,26 1-144,3 5 24,3 5-96,-3 8-812,-11 0-920,-24 8-988,-22 8-105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306 645 5893,'0'0'3334,"-7"4"-2357,-1 0-643,4-3-170,1 0-1,-1 1 1,1 0 0,0 0-1,0 0 1,-1 0 0,2 1-1,-7 4 1,-40 32 589,-100 61-1,106-81 2540,41-25-2957,-2-5-295,1 0 0,1 0 0,0 0 0,1 0 0,0-1 0,2-21 1,10-81-12,-6 78-15,26-177-33,9-75 41,-39 242-2,-1 23-101,0 17-360,-15 32-6944,2-5 5809,-16 38-2331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19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52 143 8997,'0'0'1684,"14"42"2288,-28-87-5528,-1-5-812,1 5-1172,-9 0-33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2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0 8149,'0'0'1388,"-51"53"68,14-8-276,8-5 468,-8 18-1156,9-15-124,-24 15-308,18-17-44,-12-8-52,-2-9-388,-4-3-708,1-13-1020,-15-8-5089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20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8337,'0'0'1008,"37"-32"-652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2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794 319 4680,'-8'8'1300,"-44"40"767,41-40-1791,4-3-27,0 1 0,1 0-1,0 0 1,-8 9 0,-120 115 2140,116-110-1901,1 2-248,-105 119 1200,82-104-1177,-2-2 0,-82 54 0,104-81-159,-24 4 212,25-8 234,-16-4 17,27 0-159,1-8-111,1 3-272,1-1 0,0 0 1,0 0-1,1-1 0,0 1 0,0-1 1,0 0-1,1 0 0,0 0 0,0-1 0,1 1 1,-2-9-1,3 0-13,1 0 0,0 1-1,1-1 1,1 0 0,1 1 0,0-1-1,1 1 1,11-29 0,6-7-25,35-56 0,-42 80 6,9-12-136,2 0 0,1 2 1,46-50-1,108-86-5214,-128 128 2080,-1 4-310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3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12197,'0'0'5937,"34"-53"-10102,-20 0-1167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2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4992 1 2412,'0'0'5971,"-14"7"-5403,-224 116 766,81-44-727,-252 114 334,75-39-263,13 24-244,14 36-241,234-154-101,-127 133 0,134-119-30,3 3 1,4 2 0,3 3-1,-69 136 1,53-59 80,7 2 0,-75 292 1,115-355 43,-43 111 0,53-174-120,-1 0-1,-1 0 1,-2-2-1,-2 0 0,0-1 1,-35 37-1,29-41-57,-1-1-1,-2-2 0,0 0 1,-2-3-1,-1 0 1,-38 18-1,24-17 11,-1-2-1,-2-3 1,1-2-1,-54 11 1,12-12 12,0-3 1,-1-4 0,0-4-1,-172-16 1,186 4-14,1-4 0,-1-3-1,2-4 1,1-2 0,-114-50 0,-53-30-84,240 100 64,0 0-1,0 1 0,0-1 0,0 0 0,-1 1 0,1-1 0,0 1 0,0 0 1,-1-1-1,1 1 0,-4 1 0,0-1-5,0-1-16,16-17-7389,-3 7 6485,1 0 0,0 0 1,17-17-1,17-15-965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22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951 0 5981,'0'0'3125,"-8"4"-2114,-15 7-514,0 0 1,1 2-1,-31 23 1,-68 61 444,45-35-519,-13 6 132,-126 72 1,50-28 25,58-36-192,96-65-199,5-5-115,4-4-41,0 1 1,0-1 0,0 1-1,0-1 1,0 1 0,1-1 0,-1 1-1,1 0 1,0 0 0,0 0-1,-1 3 1,-8 21 158,10-27-189,0 1 0,0-1 0,-1 1 0,1-1 0,0 1 0,0-1 0,0 1 0,0-1 0,0 1 0,0-1 0,0 1 0,0-1 0,0 1 0,0-1 1,0 1-1,0 0 0,0-1 0,0 1 0,1-1 0,-1 1 0,0-1 0,0 0 0,0 1 0,1-1 0,-1 1 0,0-1 0,1 1 0,0 0 0,18 31 73,-19-31-74,1 0 1,0 0 0,0 0-1,-1 1 1,1-1-1,0 0 1,0 0 0,0 0-1,0-1 1,0 1-1,1 0 1,-1 0 0,0 0-1,1 0 1,25 13-12,0 0 0,0-2 0,1-1 0,48 12 0,28-2-1179,-48-11-3036,-20-3 787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2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0 4536,'5'19'832,"-3"-7"-167,1 0 0,1 0 0,0-1 0,7 13 0,24 43 1810,-22-40-2027,1-1 0,1 0 0,1-1 1,37 44-1,-26-43-210,1-2 0,1 0 1,47 29-1,-20-20-74,69 30 0,-85-46-136,0-3-1,0-1 1,1-2-1,50 7 1,-30-13 287,-56-4-151,-5-4-164,-1 0 0,1 0-1,-1 1 1,0-1 0,0 0 0,0 1 0,0-1 0,0 1 0,-1-1 0,1 1 0,-1 0-1,1-1 1,-1 1 0,0 0 0,0 0 0,0 0 0,0 0 0,0 1 0,-1-1 0,1 0-1,0 1 1,-1 0 0,1-1 0,-1 1 0,-4-1 0,-7-3-2,-1 0 0,0 1 0,-19-3-1,11 4 3,1 2-1,-1 0 0,1 1 1,-1 1-1,0 1 1,1 1-1,0 2 0,0 0 1,-35 12-1,2 5 325,0 2 0,-74 45 0,84-42 87,2 2-1,1 1 1,1 3 0,-42 43-1,16-9 1023,-97 123-1,61-54 234,97-128-1182,0-1-354,-19 23-22,19-22-26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4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436 768 2432,'0'0'8018,"1"6"-7155,2 0-601,-2-3-155,-1-1 0,1 1-1,0-1 1,-1 1 0,1-1 0,-1 1-1,0-1 1,1 1 0,-1 0-1,-1 2 1,2 3 77,0-4-92,-1-1 0,0 0 0,0 1 0,0-1 0,0 0 0,-1 1 0,1-1 0,-2 5 0,-4 22 344,1-16-3,1-6-286,3-5-71,0 0 0,0 0 1,-1 0-1,0 0 0,0 0 0,0-1 1,0 1-1,0 0 0,-3 2 0,0 2 51,3-4-78,0-1 0,0 1 1,0 0-1,0-1 0,-1 1 1,0-1-1,1 0 0,-1 0 1,-3 2-1,-12 9 85,0 0 1,-1-1-1,-1-1 1,0 0-1,0-2 1,-24 8-1,-94 32 90,132-47-203,1 0 22,-14 9 23,14-8 140,-1 2-72,-25 19 5142,30-31-5217,-1 0-55,1 5-3,0-1 0,1 1 0,-1 0 0,1-1 0,0 1 0,0-1 0,-1 1 0,1-1 0,1 1 0,-1-1 0,0 1 0,1-3 0,-1-4 9,0 6-2,0 0 1,1-1-1,-1 1 0,0 0 1,1-1-1,0 1 0,0 0 1,2-6-1,12-34-146,-1 0 51,-12 36 72,-1 3 10,0 1-1,0 0 0,0 0 1,1 0-1,-1 0 0,1 0 1,0 0-1,2-3 0,161-276 118,-144 244-137,4-7-123,36-94 0,-51 110 27,-2-1 0,0 0-1,-2 0 1,4-49 0,-7 35 15,-1 20 24,0-1 0,-2 1 0,-5-45 0,5 67 71,-1-1 1,0 0-1,1 1 0,-1-1 0,1 0 0,0 1 1,0-1-1,0 0 0,1-3 0,0-11-326,-6 25 351,-8 16-11,0 0-1,2 1 1,-13 40 0,12-16 43,-11 82 0,-7 49 40,14-99-58,3-13 5,-8 44-13,10-44-29,-22 72-1,16-92 44,7-18-75,8-22 108,-1-1-52,-6 20 49,6-20 2428,6-17-3482,32-121 568,17-73-348,-24 68 555,42-242 55,-70 375 151,0 0 0,1 0-1,-1 0 1,1 0 0,0 0 0,0 0 0,0 0 0,0 0 0,2-3 0,1-1 20,-2 0 67,-2 14-289,-3 38 207,-2 0 0,-19 79 0,0-5-36,-20 168 205,40-272-161,3-12 6,0 1-1,0 0 1,0-1-1,1 1 1,0 0-1,-1 0 1,2 4-1,-1 33 110,0-14-32,0-20 253,2-15-351,28-118 49,23-207 0,-31 166-19,-11 35-105,-7 102 56,-4 22 20,0 16-84,-18 183 46,2-3 139,3-94-76,-4-2 0,-35 114 0,38-158-19,4-21-16,8-20 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5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1854 678 5384,'1'-5'1274,"6"-22"3759,-7 47-4856,-1 0 0,-1-1 0,-1 1 0,-1-1-1,-1 0 1,0 0 0,-1 0 0,-1 0 0,-1-1 0,-1-1 0,0 1 0,-2-1-1,-22 28 1,25-32-151,-19 19 82,-40 32 54,61-58 21,0-2 150,-17 12 194,18-12 488,-1-11-799,-2-6-198,0 0 0,1-1 0,0 0 0,1 0 0,0 0 1,1-1-1,1 0 0,1 0 0,-3-18 0,-1-27-36,1-62 0,7-159 18,2 90 24,6-56-5,-9 241-76,0 16-7,-1 109 92,1 126 98,3-164 50,15 80 0,83 341 774,-81-399-837,-1-9 3375,-25-87-3545,-19 21 58,24-28-2,1 1 1,-1 0-1,0 0 1,1-1-1,-1 1 1,0-1-1,0 1 1,1 0 0,-1-1-1,0 1 1,0-1-1,0 0 1,0 1-1,0-1 1,0 0-1,1 1 1,-1-1-1,-2 0 1,-28 8 26,3 0-30,-1-1 0,1-1 0,-42 3-1,17-9 18,42 0-13,-1 0 6,0 0 0,0-1 1,0 0-1,0-1 0,-20-5 0,-6-4-10,20 4 31,-16-13-4,33 20-25,0-1 1,0 1-1,0-1 0,0 1 1,0-1-1,0 0 1,0 0-1,0 0 1,0 1-1,0-1 1,1 0-1,-1 0 0,0 0 1,0-2-1,-52-85-46,45 71 20,0 1 0,1-1 0,1 0 0,-6-23 0,3-16-116,3 1 1,2-1 0,2 0 0,7-56 0,-3-59-100,-3 103 107,-1 32 63,-8-47 1,5 52-4,-1-40 0,6 61 44,-2-11 19,-3 4-8,-1-5 42,5 17-40,1-1 21,0-30 25,0 31-23,1-1-1,-1 1 1,0-1 0,0 1 0,-1 0 0,-2-11-1,0 5 2,-5-23-12,0 7 6,5 17-5,-7-12 18,8 17-30,-1 10-139,-3 11 139,0 1 0,0-1 1,2 1-1,0 0 0,-2 20 0,-2 59 32,8-59 21,1 1 1,3-1 0,0 0 0,3 0 0,1 0 0,2-1 0,1 0 0,26 57 0,5-8 60,86 189 74,-109-225-130,-2 1 0,-2 0 0,15 91 0,-28-125-20,0 0 0,-2 0 0,1 0 0,-2 1 0,0-1 0,-1 0 0,-1 0 0,0-1 0,-1 1 0,-1-1 0,0 1 0,-1-1 0,-1-1 1,0 1-1,-13 17 0,0-3 8,-2-1 1,-1-2 0,-1 0 0,-35 29 0,-118 79-15,144-112 4,-2-1-1,0-2 1,-1-1 0,0-2-1,-66 18 1,71-25-4,-2-2 0,1-2 0,0-1 0,-1-1 1,0-2-1,0-1 0,-42-6 0,59 4-7,0-2 0,1 0 0,-1 0 0,1-1 0,0-1 0,1-1-1,-1 0 1,1-1 0,1-1 0,-1 0 0,2 0 0,-1-1 0,1-1 0,1 0 0,0-1 0,-14-19 0,10 10-16,2 0 1,0-1-1,2-1 1,0 0-1,2-1 1,0 0-1,1 0 1,2-1-1,-6-43 1,8 9 3,2 0 0,2 0 1,4 0-1,11-68 0,-8 84 1,2 0 0,2 0 0,31-79 0,-28 91-82,1 2 0,1 0 1,1 0-1,2 2 1,40-46-1,85-69-3586,-122 123 2248,0 2 0,2 1 0,0 0 1,0 2-1,29-12 0,-4 7-2174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5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8141,'37'0'3304,"-8"-5"-20,-9 2-3300,17 11-9044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6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1712 1 7901,'0'0'2655,"-8"0"-1737,-4-1-767,0 2 0,1 0 0,-1 0 1,1 1-1,0 0 0,-1 1 0,1 0 0,0 1 1,-17 9-1,-76 46 332,-45 24-299,107-62-168,-385 184 9,384-187-34,-25 10 29,-82 23 1,118-45-27,26-5-41,1-7-11,2 0 50,-1 0 1,1 0-1,0 0 0,0 0 0,0-1 0,1 1 0,0-1 1,1 1-1,-1-1 0,1 0 0,0 0 0,1 0 1,0 1-1,0-1 0,0 0 0,1 0 0,0 0 0,3-8 1,8-40 52,29-76 0,-40 130-39,0-1 0,0 1 0,-1-1 0,1 1 0,-1-1 0,0 1 0,1-1 0,-1 1 0,0-1 0,0 0 0,0 1 0,0-1 0,0 1 0,0-1 0,0 0 0,-1-1 0,0-2 16,1 0 106,-18 5-122,0 2 1,0 0-1,0 0 0,0 2 0,0 0 0,1 1 1,0 1-1,0 1 0,-28 15 0,-16 12-579,-64 48 1,5 5-3917,50-34 800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6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1169 0 748,'0'0'9805,"2"7"-9626,8 17 139,-8-18-98,2 1-95,11 17-43,-11-18-23,-1 0-13,6 19-18,-8-23-27,0-1 0,-1 0 0,1 1-1,-1-1 1,1 1 0,-1 0 0,0-1-1,1 1 1,-1-1 0,0 1 0,0-1 0,0 1-1,0 0 1,0-1 0,-1 1 0,0 1-1,1 2-1,0 0 83,3-9-136,64-84 82,-66 85-19,1 1 0,0 0 0,-1-1 0,1 1 0,0 0 0,0 0 0,0 0 0,0 1 0,1-1 0,4-2 0,-1-1 11,0 0 984,-6 8-971,0 0 1,1-1 0,-1 1 0,0 0-1,1-1 1,0 1 0,0 0 0,1 2-1,3 12 60,-5-12-71,0 0 0,0 1 0,0-1 0,-1 0 1,0 1-1,0-1 0,0 0 0,-1 0 1,1 0-1,-1 0 0,0 0 0,-1 0 1,1 0-1,-1-1 0,0 0 0,0 1 1,-1-1-1,1 0 0,-1 0 0,-7 5 1,-4 3-4,0-1 1,-1 0 0,-1-2-1,-23 12 1,-16 3-18,0-1-1,-2-3 1,0-3 0,-1-2-1,-93 11 1,141-25-31,-1 0 0,1 0 0,-1-2-1,1 1 1,-14-3 0,24 3 20,1-1 0,-1 1 1,1 0-1,-1 0 0,0 0 0,1-1 0,-1 1 0,1 0 0,-1-1 0,0 1 1,1 0-1,-1-1 0,1 1 0,-1-1 0,1 1 0,-1 0 0,1-1 0,-1 0 1,1 0 5,-3-1-11,0-1 0,1 0-1,-1 0 1,1-1 0,-1 1 0,1 0 0,0-1-1,1 1 1,-1-1 0,1 0 0,-1 1-1,1-1 1,0 0 0,0 0 0,0-5 0,4-17-44,-3 25 57,0 1 0,0-1 0,0 0 0,1 1 0,-1-1 0,0 1 0,0-1 0,1 1 0,-1-1 0,0 1 0,0-1 0,1 1 0,-1-1 0,0 1 0,1 0 0,-1-1 0,1 1 0,-1-1 0,1 1 0,-1 0 0,1 0 0,-1-1 0,2 1 0,13-11 4,0 1 0,27-13 1,-32 19-5,-1 0 1,0 0-1,1 1 1,-1 1-1,1 0 1,0 0 0,18-1-1,-24 3 4,1 1 0,0-1-1,-1 1 1,1-1 0,0 1-1,4 2 1,26 15 133,-34-18-120,0 1 0,-1-1 0,1 1 0,0-1 0,-1 1 0,1-1 0,0 1 0,-1-1 0,1 1 0,-1-1 0,1 1-1,-1 0 1,1-1 0,-1 1 0,1 0 0,-1 0 0,0-1 0,1 2 0,2 4 43,0 1-1,-1-1 1,0 0-1,0 1 0,0-1 1,-1 1-1,0 0 1,0-1-1,-1 1 1,0 0-1,0-1 1,0 1-1,-1 0 0,0-1 1,-1 1-1,1 0 1,-1-1-1,0 0 1,-5 10-1,-4 3 25,-1-1 0,-1 0 0,-1-1 0,0 0 0,-1-1 0,-1-1 0,-27 21 0,-3-3-39,-88 49 1,44-35-247,-121 43-1,11-28-4011,179-59 1255,-29-3-242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37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1442 1 8589,'4'7'223,"-1"-1"-103,-1-1-1,1 1 1,-1-1-1,-1 1 1,1 0-1,-1 0 1,0 0-1,0 0 1,-1 0 0,0 0-1,0 0 1,0 0-1,-1 0 1,0 0-1,0 0 1,0 0-1,-1-1 1,0 1-1,-5 10 1,-1-1 50,-2 0 0,0-1 0,0 0 0,-1 0 0,-1-1 0,-17 14 0,-87 65 166,105-83-312,-55 37 6,-2-3 0,-2-3 1,-2-2-1,-148 53 0,195-84-27,-45 8 1,53-16 8,-17-8-6,26 7 8,0-2-5,-23-12-13,24 12-18,8 12 45,13 59-59,-2-15 404,8 98 0,-19-134-300,-1 1 0,-1 0 1,0-1-1,-1 1 0,-1-1 0,-1 1 0,0-1 1,-1 0-1,0-1 0,-11 21 0,6-18-39,-1 0-1,-1-2 0,-1 1 1,0-1-1,-1-1 0,-1 0 1,0-1-1,-1-1 0,0-1 1,-31 19-1,32-23-24,1 0 0,-1-1 0,0-1 0,0-1 0,-1 0 0,0-1 0,0 0 0,0-1 0,0-1 0,0-1 0,0 0 0,-1-1 0,-23-3 0,39 3-2,0 0-1,0 0 1,1-1-1,-1 1 1,0 0 0,0-1-1,0 1 1,0 0-1,0-1 1,1 1-1,-1-1 1,0 1-1,0-1 1,1 1-1,-1-1 1,0 0-1,1 1 1,-1-1-1,0-1 1,-10-9 5,1 1 1,1-2-1,0 1 0,0-1 1,1-1-1,1 0 0,-7-14 1,9 8-2,0 1 0,1-1 1,1 0-1,0 0 0,1-24 1,7-99-1,0 83-2,2 0 1,3 0 0,26-86 0,-25 110-76,2 0 1,2 2 0,0-1-1,3 2 1,0 0 0,44-55-1,-45 67-377,21-24-334,6 7-2795,15-7 675,1 3-104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0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5879 127 1120,'0'0'2069,"-7"-5"-1763,-22-14 25,22 14 81,1-1 14,-19-15 60,19 16-40,-2-1-38,-27-16 104,27 16 308,1 3-457,-2-2-278,-25-8 189,5 4-185,28 9-79,0-1 1,0 1 0,0 0-1,0-1 1,-1 1 0,1 0-1,0 0 1,0 0 0,0 0-1,0 0 1,0 0 0,-3 1-1,-14 2 77,0 0-1,0 2 1,1 0-1,-1 1 1,1 0-1,0 2 0,-26 15 1,-319 234 1832,160-108-1312,-112 87 128,227-163-393,-111 120 1,158-146-268,2 2 1,3 1 0,1 2-1,3 2 1,2 0 0,3 2-1,2 1 1,3 1 0,-20 83-1,18-28-8,4 2-1,5 0 0,5 1 0,7 121 1,17 208 500,-8-264-431,-2 159 77,-16-166 60,-9-2 0,-72 299 0,11-206-198,22-76 149,-44 118 388,67-216-212,-63 112 1,73-161-313,-1-2 1,-2 0 0,-1-2 0,-3-1-1,0-1 1,-3-2 0,0-2 0,-46 31 0,15-19-45,-2-2 1,-1-4 0,-2-3 0,-87 30-1,-516 190 828,415-155-520,72-34-272,-3-8-1,-373 62 0,71-70-245,462-49-1290,24-1-1084,12-6 2096,25-25-235,66-53 0,-17 17 123,-61 51 485,211-200-511,-218 207 576,26-29 46,-33 34 826,-12 5-700,-100 34 203,-4 1-93,-118 32 418,172-46-585,-196 82 144,246-100 118,5 3 31,1-3-364,0-1 1,1 1-1,-1-1 1,1 1 0,0 0-1,0-1 1,0 1-1,1 0 1,-1 0-1,1-1 1,0 1-1,0 0 1,0 0-1,1 0 1,-1 0-1,1-1 1,0 1-1,0 0 1,0-1 0,1 1-1,-1-1 1,1 1-1,0-1 1,0 0-1,0 1 1,0-1-1,0 0 1,1 0-1,5 4 1,14 14 222,1-1 0,1-2 0,40 24-1,86 35 162,-111-60-632,2-2-1,83 18 1,-93-27-1712,-1-2 1,46 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3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529 396 11505,'-7'-7'1025,"-17"-20"-300,15 14-283,0-11-196,6 10-132,3 6-110,0 0-1,0 0 0,1 0 0,0 0 0,1 0 1,0 0-1,0 0 0,0 1 0,1-1 1,0 1-1,1-1 0,8-12 0,-2 9-12,0 1 1,1 0-1,0 1 0,1 0 0,0 1 0,1 0 0,0 1 0,0 0 0,0 1 0,1 1 1,0 0-1,0 0 0,0 2 0,19-3 0,-26 5 5,-1 1 0,0-1 0,1 2 0,-1-1 1,1 1-1,-1 0 0,0 0 0,0 0 0,1 1 0,8 4 0,-11-4-1,0 0 0,0 0-1,0 0 1,0 0 0,0 1-1,5 5 1,1 1 7,-1 0 0,0 1 0,0 0 1,-1 1-1,-1 0 0,1 0 0,-2 0 0,10 22 0,-13-26 5,-1 0-1,0 1 0,0-1 0,-1 0 0,0 1 0,0-1 1,-1 0-1,0 1 0,0-1 0,0 1 0,-1-1 1,0 0-1,-1 1 0,0-1 0,0 0 0,0 0 0,-7 12 1,4-10 5,0-1-1,-1 0 1,0-1 0,-1 0 0,1 0 0,-1 0 0,-1 0 0,1-1 0,-1-1 0,-1 1 0,1-1 0,0-1 0,-14 6 0,0-1 9,0-2 0,0 0 0,-1-1 0,-35 3 0,25-5 29,-1-1-1,0-2 0,0-1 1,0-2-1,-53-10 0,70 9-20,0-2 0,0 0 0,0-1 0,0 0 0,1-1 0,0-1 0,1-1 0,0 0 0,0-1 0,1-1 0,0 0 0,-17-18 0,13 8-71,0-1 1,2 0-1,0-1 0,2-1 0,1-1 1,-15-35-1,17 30-1796,1-2 1,-11-55-1,19 46-1923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0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67 3388,'-31'-27'714,"29"26"-575,0 0 0,1-1 0,-1 1 0,0-1 0,1 1 0,0-1 0,-1 1 0,1-1 0,0 0 0,0 0 0,0 0 0,0 1 0,0-1 0,-6-15 5361,6 29-5018,0 0 1,-4 18-1,-2 14-139,6-19-147,0-1 1,-2 1-1,-1-1 0,-2 0 1,0 0-1,-1 0 1,-1-1-1,-1 0 0,-1-1 1,-16 26-1,7-19-62,-2-1 0,0-1-1,-2-1 1,-1-1 0,-1-1 0,-43 32 0,45-40-411,-1-1 0,-1 0 0,-33 13 0,39-21-520,0 0-1,-1-1 1,1 0-1,-2-2 1,-19 2-1,1-5-2795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1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552 257 4832,'-9'-13'99,"-16"-18"1049,17 24-803,3 3-75,1 0 0,0-1-1,0 1 1,0-1-1,-3-6 1,-12-16 347,18 27-601,1-1 0,-1 1 0,1-1 0,0 1-1,-1-1 1,1 0 0,-1 1 0,1-1 0,0 0-1,0 1 1,-1-1 0,1 0 0,0 1 0,0-1-1,0 0 1,0 1 0,0-1 0,0 0 0,0-1-1,7-66 170,-7 67-183,0 1-1,1-1 1,-1 1-1,0-1 0,0 1 1,0-1-1,1 0 1,-1 1-1,0-1 1,1 1-1,-1-1 1,0 1-1,1 0 1,-1-1-1,1 1 0,-1-1 1,1 1-1,-1 0 1,1-1-1,-1 1 1,1 0-1,-1-1 1,1 1-1,-1 0 1,1 0-1,0-1 1,16-8-7,-1 1 1,1 1 0,1 0-1,21-6 1,-29 11 66,-1 0-1,0 1 0,0 0 1,1 0-1,-1 1 1,0 0-1,1 1 0,-1-1 1,0 2-1,0 0 0,0 0 1,9 3-1,13 8 605,-30-13-635,-1 1 1,1-1-1,-1 0 0,1 0 0,-1 0 0,1 1 0,-1-1 1,1 0-1,-1 1 0,1-1 0,-1 0 0,1 1 0,-1-1 1,0 1-1,1-1 0,-1 1 0,0-1 0,1 1 0,-1-1 1,0 1-1,0-1 0,1 2 0,3 6 183,0 0 0,-1 1 0,5 18 0,-7-23-159,-1 0-1,1 1 0,-1-1 1,0 1-1,0-1 0,0 1 0,0-1 1,-1 1-1,0-1 0,0 0 1,0 1-1,-3 5 0,-2 1-1,0-1 1,-1 1-1,0-2 0,0 1 0,-1-1 0,0 0 1,-1-1-1,0 1 0,-1-2 0,-17 12 0,-5 0-42,0-1 0,-43 16 0,39-20-534,-1-1 0,-68 13 0,65-19-952,-1-2-1,-1-2 1,1-1 0,-71-7-1,44-5-629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1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 7189,'0'0'2824,"0"32"-1484,-14 5-400,-15 8-224,-22 3-212,-1 2-192,4-10-184,-4 10-24,-13-7-104,-1-1-24,0-5-572,9-8-632,-8-10-904,13-6-748,9-13-49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2192 1 8465,'0'0'778,"-5"5"61,-28 26 569,-8 8-1003,-47 39-15,73-66-378,-1-1 1,0 0 0,0-2 0,-22 11-1,25-15-171,1 0-1,-1 0 0,0-2 0,0 1 0,0-2 0,0 1 0,0-2 0,0 0 1,-23-1-1,24-5-480,-13-11-81,14 5 48,-32-49 60,39 55 530,3-1 213,-5-17-17,5 18 868,-2 10-492,-7 22-199,3-8-107,-1 0 1,-1 0-1,0-1 0,-2 0 0,0-1 0,-16 20 1,12-23-155,0-1 1,-1 0-1,0-1 1,-1 0-1,0-2 1,-1 0 0,0-1-1,-32 11 1,48-19-28,1-1-1,-1 1 1,0 0 0,0-1 0,0 0-1,0 1 1,0-1 0,0 0 0,0 0-1,0 0 1,0 0 0,0 0 0,-2-1 0,3 1-8,0 0 1,0 0-1,0-1 1,0 1 0,0 0-1,0 0 1,0 1 0,0-1-1,0 0 1,-1 0-1,1 0 1,0 1 0,0-1-1,1 0 1,-1 1-1,0-1 1,-2 2 0,-2-7-119,0 1 77,3 2 34,0 1-1,0-1 0,0 1 1,0-1-1,1 0 0,-1 1 1,0-1-1,1 0 0,0 0 1,-1 0-1,1 0 0,-1-4 1,-14-22-49,13 21 104,5 17 163,5 22 115,-2 0 1,-1 0-1,-2 0 1,-2 48-1,-2-49-103,-2 1 1,-1-2-1,-2 1 0,0-1 0,-3 0 1,-21 49-1,17-52-154,-2-1-1,-1 0 1,-2-1-1,0-1 1,-1 0-1,-1-2 1,-2 0-1,0-2 1,-1-1-1,-1 0 1,0-2-1,-2-1 1,0-1-1,0-1 1,-2-1-1,1-2 1,-2-1-1,1-1 1,-1-2-1,-1-1 1,-57 5-1,51-10-57,0 0 0,1-3 0,-1 0 0,1-3 0,0-1 0,0-2 0,0-1 0,-53-22-1,69 23-6,1-2-1,0-1 0,0 0 1,1-1-1,1-1 1,-28-27-1,33 28-2,1 0 0,1-1 0,0-1 0,1 0 0,0 0 0,1 0 0,1-1 0,0-1 0,-7-26 0,8 18-25,1 0 0,1 0 0,2-1-1,0 0 1,2 1 0,0-1-1,2 0 1,0 1 0,2-1 0,1 1-1,1 0 1,1 0 0,1 1-1,1 0 1,1 0 0,1 1 0,0 0-1,2 1 1,1 0 0,1 2-1,0-1 1,1 2 0,2 0 0,-1 1-1,36-26 1,-17 18-555,0 3-1,2 0 1,0 3 0,1 1 0,2 1-1,-1 3 1,60-13 0,44-7-2820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2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14057,'0'0'868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2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1 335 12593,'0'0'768,"51"3"-300,21-14-160,22-14-168,15-8-56,13-4-100,1-11-452,9-2-848,-15-11-1072,-9-12-1124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24 11581,'0'0'168,"-34"-16"564,91 11-1120,0 5-1328,3-3-1616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4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5942 1 2460,'-10'0'506,"1"0"-407,-9-1 131,0 1-1,0 1 0,0 1 0,0 1 1,-25 6-1,25-1-18,0 1 1,1 0-1,0 1 0,0 1 0,1 0 1,-26 25-1,-80 94 969,83-86-788,-318 375 1464,315-369-1712,-55 73 200,5 4 0,5 5 0,7 3 0,5 3 0,6 3 0,-82 247 0,76-134-153,11 3 0,-45 384 0,84-280 161,21-275-280,31 1204 1301,-7-972-1005,3 40 152,8 11-319,-22-174-115,-3-36-47,24 441 108,-24-487-111,1 39 122,-14 54 480,3-163-477,-2 0 0,-21 73 1,3-40-25,-58 127-1,64-168-18,-1-1 0,-2 0 0,-1-2 0,-2 0 0,-44 45 0,18-31-13,-2-2-1,-2-2 1,-2-3 0,-1-2-1,-2-3 1,-2-2-1,-78 28 1,-210 54 680,-9-27 363,231-58-989,-611 157 129,-168 38-226,452-154-87,413-65 33,28-2-14,-17-1-22,6-2-21,17 0 7,6-21-4406,0 17 4391,1 1 1,-1-1-1,1 1 1,0-1 0,1 1-1,-1-1 1,0 1-1,1 0 1,0-1-1,0 1 1,1-5-1,9-13-135,0 0 0,2 1-1,16-21 1,-16 24 108,-1-1 1,0 0-1,13-31 0,-24 47 80,-1 0 0,1 1 0,-1-1 0,1 0 0,-1 0 0,1 0 0,0 1 0,0-1 0,0 0 0,0 1 0,0-1-1,0 1 1,4-4 0,5-5 10,18-37-5,-9 5 9,7-5 37,-24 39-33,1 3 959,-9 6-738,-26 8-42,0 1 0,-42 20 1,-63 38 283,13-6-192,-30 16-139,151-77-134,0 1 0,-1 0 0,1 0 0,0 1 0,0-1 0,1 1 0,-1-1 0,0 1 0,-2 3 0,-4 5 22,3-5 22,0 1-1,1 0 1,0 0-1,0 1 1,0-1-1,-5 13 0,8-16-28,1 0 0,0 0 0,0 0-1,0 1 1,0-1 0,0 0-1,1 0 1,0 0 0,0 1-1,0-1 1,0 0 0,1 1 0,0-1-1,0 0 1,0 0 0,2 5-1,3 4 11,1-1-1,0 1 1,1-2-1,0 1 0,0-1 1,15 14-1,2-1 9,40 31 0,-47-42-73,0-1 0,0-1 0,2-1 0,-1 0 0,1-2 0,0 0-1,1-1 1,40 8 0,-33-11-782,1 0-1,29-1 0,-21-4-2355,41-6 0,-72 7 1075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5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1692 289 8257,'-6'-1'1232,"-7"-4"-1020,0 0 1,0 1 0,0 1-1,-1 0 1,0 1-1,0 1 1,1 0-1,-1 1 1,0 0-1,0 1 1,0 0 0,1 2-1,-1-1 1,-25 10-1,23-6-168,0 2 0,0 0-1,1 0 1,0 2 0,-21 17 0,31-23-36,0 1 0,0 0 1,0 0-1,1 1 1,0-1-1,0 1 1,-5 10-1,8-12-4,-1-1-1,1 0 0,0 1 1,0 0-1,1-1 0,-1 1 1,1-1-1,-1 1 1,1 0-1,0-1 0,1 1 1,-1 0-1,1-1 0,-1 1 1,3 4-1,-1-3-3,0 0 0,1 0-1,0 0 1,0-1 0,0 1 0,1-1-1,-1 0 1,1 0 0,0 0 0,1 0-1,-1-1 1,0 0 0,1 0 0,0 0-1,0 0 1,5 2 0,1 0-9,0-1-1,0 0 1,0-1 0,0 0-1,1 0 1,18 1 0,-24-4-15,0 0 0,0-1-1,0 1 1,1-1 0,-1 0 0,0-1 0,-1 1 0,1-1 0,0-1 0,0 1-1,-1-1 1,7-3 0,-3 0-5,0-1-1,0 0 0,0-1 1,-1 0-1,9-10 0,-10 8 42,0-1-1,0 1 0,-1-1 1,-1-1-1,1 1 0,-2-1 1,0 1-1,0-2 0,-1 1 0,-1 0 1,0 0-1,0-1 0,-1 1 1,-1-17-1,0 28-7,0 1-1,0-1 1,0 1 0,0 0 0,0-1 0,0 1 0,0-1-1,-1 1 1,1 0 0,0-1 0,0 1 0,0-1-1,0 1 1,0 0 0,-1-1 0,1 1 0,0 0-1,0-1 1,-1 1 0,1 0 0,0 0 0,-1-1 0,1 1-1,0 0 1,-1 0 0,1-1 0,0 1 0,-1 0-1,1 0 1,0 0 0,-1-1 0,-14-7 61,0 0-1,0 1 1,0 1 0,-1 0 0,1 1-1,-2 1 1,1 0 0,0 1 0,-26-1-1,-24 1 129,-71 7 0,100-2-175,-3-1 10,-280 9 24,291-11-114,-54-7 0,70 6-85,0-1-1,0-1 0,0 1 1,1-2-1,-20-9 0,31 13 120,1 1 1,-1 0-1,1-1 0,-1 1 0,0 0 1,1-1-1,-1 1 0,1-1 0,-1 1 1,1-1-1,-1 1 0,1-1 1,-1 1-1,1-1 0,0 0 0,-1 1 1,1-2-1,-3-4-50,0-1 0,1 1-1,0-1 1,1 0 0,-1 0 0,1 1 0,1-1 0,-1 0 0,1 0 0,0 0 0,3-14-1,-3 21 70,0-1 0,0 0 0,0 0 0,1 1-1,-1-1 1,0 0 0,0 0 0,1 1 0,-1-1 0,1 0-1,-1 1 1,1-1 0,-1 1 0,1-1 0,-1 0 0,2 0-1,11-13-46,1 1 0,25-20 0,-35 30 47,0 0 0,1 1 0,-1-1 1,0 1-1,8-2 0,21-1 16,-32 5 0,-1-1 0,1 1 0,0 0 0,-1 0 0,1 0 0,-1 0-1,1 0 1,0 0 0,-1 0 0,1 1 0,-1-1 0,1 0 0,0 0 0,-1 0 0,1 0-1,-1 1 1,1-1 0,0 1 0,18 10 317,-18-11-303,-1 0-1,1 1 1,-1-1-1,1 0 1,0 1-1,-1-1 1,1 1-1,-1-1 1,1 1-1,-1-1 0,0 1 1,1-1-1,-1 1 1,0-1-1,1 1 1,-1 0-1,0-1 1,1 2-1,1 4 44,0 0-1,0 1 0,0-1 1,-1 1-1,0-1 0,0 1 1,-1 0-1,0-1 0,0 1 1,0-1-1,-1 1 0,0 0 1,0-1-1,-1 1 1,0-1-1,0 0 0,0 1 1,-1-1-1,-7 11 0,-2 3 62,-2 0 0,0 0-1,-1-2 1,-1 0 0,0-1-1,-30 24 1,1-6-6,-80 48 1,77-56-383,-1-3 0,0-1 0,-64 18 0,70-28-1102,1-3 0,-54 7 1,22-8-1782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5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371 656 4432,'0'0'5863,"-8"7"-5212,-44 35 308,43-34-856,-33 23 299,-8 1-21,21-16-205,22-12 1469,0-3-1290,-1 2-268,-20 1 152,24-11-185,-4-6-47,0 1-1,2-1 0,-1-1 0,2 1 1,0-1-1,0 0 0,-4-26 0,2-43-15,5-119 0,3 110 5,1-3-13,1 47-215,-7-74-1,4 118-302,-2-13 1245,-33 69-9380,5 13 5768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3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11497,'0'0'2968,"14"32"-1992,9 21-300,5 24-195,10 10-189,4 14-184,-7 5-44,10 8-52,-16-8-300,-1 2-1261,-19-15-1163,-18-3-2752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5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6805,'0'0'1652,"6"37"3168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6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1218 289 6181,'0'0'6351,"-5"6"-5777,-16 19-107,13-11-117,1 5-143,-14 27 0,20-45-198,0 1-1,1-1 1,-1 0 0,0-1-1,0 1 1,0 0-1,0 0 1,0 0-1,0 0 1,0-1 0,0 1-1,-2 1 1,-24 15 17,0-2 1,-2 0 0,-47 17 0,57-26-25,1 0 1,-1-1 0,0-1 0,-1-1 0,1 0 0,-1-2 0,-28 0 0,48-1-4,-1 0 1,0-1-1,1 1 1,-1 0-1,0 0 1,1 0-1,-1 0 1,0-1-1,1 1 1,-1 0-1,0 0 0,1-1 1,-1 1-1,1-1 1,-1 1-1,1 0 1,-1-1-1,1 1 1,-1-1-1,1 0 1,-1 0-1,0 0 2,-39-42-23,36 37 12,1 1-1,-1 0 1,1-1-1,0 0 0,0 0 1,1 0-1,0 0 0,-4-13 1,4-6-23,0 0 0,2 0 0,1 0 0,0 0 0,2 0 1,7-30-1,3 2-1,33-86 0,-44 133 36,-1 23 11,5 29 17,0 4-27,-5 19 63,-13 106 0,9-138-24,-9 69 298,-5-2 0,-50 169 0,46-206-138,-3-2 0,-36 67 1,40-94-64,-1-1-1,-3-1 1,0-1 0,-48 51 0,61-75-108,0 0 0,-1 0 1,0-2-1,-1 1 0,0-2 0,-1 1 0,1-2 0,-2 0 1,-20 7-1,27-11-4,0-1 0,0 0 0,0-1 0,0 0 0,1 0 1,-1-1-1,0 0 0,0-1 0,0 1 0,0-1 0,0-1 0,0 1 0,0-2 1,1 1-1,-1-1 0,1 0 0,-1 0 0,1-1 0,0 0 0,-8-7 1,6 4-1,0-1-1,1 0 1,0 0 0,1-1 0,0 0 0,0-1 0,1 1 0,0-1 0,0 0 0,1-1 0,1 1 0,0-1 0,0 0 0,1 0 0,-2-15 0,1-6-20,1 0 0,1 1 0,2-1 0,5-42 0,-1 34 21,2 1 1,2 0 0,1 1-1,2 0 1,2 0 0,1 1-1,2 1 1,1 1 0,42-63-1,-43 77-154,0 0 0,2 1 0,0 1 0,2 0 0,0 2 0,36-25 0,-37 30-365,1 1-1,0 1 0,1 1 0,-1 1 1,2 1-1,-1 0 0,1 2 0,35-5 1,10 7-2454,-1 9-576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4:4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9605,'43'33'1276,"9"-21"-20,-1-12-412,6-8-396,0-4-240,18-4-128,-4-1-52,3 0-752,-8 1-1040,-3-4-1848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05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1424 0 3620,'0'0'5602,"-2"6"-5032,-3 10-313,0 0-1,1 1 1,1-1-1,-1 20 1,-11 58 433,10-67-577,2-15-31,0 1-1,-2-2 1,1 1-1,-1 0 1,-1-1-1,0 0 1,-8 11-1,1-10-12,-59 30-52,59-38-32,0-2 28,0-1 1,0 0-1,-15-2 0,27 1-13,1 0 0,-1 0-1,0 0 1,1-1 0,-1 1-1,0 0 1,1 0 0,-1-1-1,0 1 1,1 0-1,-1-1 1,1 1 0,-1 0-1,1-1 1,-1 1 0,0-1-1,0 0 1,-27-26-16,4-7 26,21 29-10,1 0 0,0 0 1,0-1-1,-2-8 0,1-14-5,3 22 15,-1 13-18,1-6 5,-6 40 6,-18 68 0,15-81-3,6-21 61,-4-4-7,-26 7-31,30-9-21,0 0 1,0-1-1,-1 0 1,1 0-1,0 0 1,0 0 0,0 0-1,-6-2 1,-26-8-5,21 2-27,-16-15 24,24 19 9,0 1 0,0-1 0,0 1-1,0 1 1,-7-3 0,7 4 33,-1 0-1,1 0 0,0 1 1,0 0-1,0 0 0,0 1 1,0-1-1,-1 1 0,1 1 1,0-1-1,0 1 0,1 0 1,-1 0-1,0 1 0,-5 3 1,-5 4 168,0 0-1,1 0 1,-23 22 0,-14 21 362,2 1 0,-65 94 0,63-78-349,-72 76 0,87-108-393,-73 69 555,99-97-869,-1-1 0,0 0 0,-1-1 0,0 0 0,0-1 0,-1-1 0,-21 8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05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1034 87 3428,'0'-38'952,"0"31"1888,3 0-2144,0 1-500,-2 4-85,0 0 0,0-1 1,0 1-1,0 0 0,0 0 0,0 0 0,-1-1 0,1 1 1,-1 0-1,1-5 0,-9 11 268,-64 38 460,-94 72-1,158-109-811,-14 11 89,1 1-1,1 0 0,1 2 1,-33 39-1,45-48-82,0 0 0,0 0 0,1 1 0,0 0 0,1 0 0,1 1 0,-1-1 0,2 1 0,0 0 0,0 0 0,1 0 0,-1 24 0,3-19-1,1 0-1,1 0 0,0 0 0,1 0 0,1-1 0,7 21 0,-7-24 89,0-1 1,0 1 0,-1 0-1,-1 0 1,0 0-1,0 23 1,-2-30-54,0-1 0,-1 0 0,0 1 0,0-1 0,0 0 1,0 1-1,-1-1 0,0 0 0,0 0 0,0 0 0,-1-1 0,0 1 0,0 0 0,0-1 0,0 0 1,-1 0-1,1 0 0,-1 0 0,-5 3 0,-11 7 91,-1-1 0,0 0 1,-1-2-1,-1-1 0,0 0 0,-30 7 0,6-5 110,-1-1 0,-61 4 0,93-13-114,0 0 1,-1-1-1,1-1 0,0 0 1,0-2-1,-1 0 0,-17-4 1,33 5-136,0 1 0,0 0 0,0 0 0,1-1 0,-1 1 0,0-1 0,0 1 0,1-1 0,-1 1 0,0-1 0,1 1 0,-1-1 1,0 0-1,0-1 0,-5-4 7,1-1 0,0 1 0,1-1 0,0-1 0,0 1 0,0 0 1,1-1-1,0 0 0,0 0 0,1 0 0,0 0 0,1 0 0,0 0 1,-1-14-1,3 8-15,0 0 1,1 0-1,1 1 0,0-1 1,5-14-1,30-68-13,-29 75 1,16-34-318,2 1 0,45-64 0,83-90-6274,-130 173 3139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1543 4928,'0'0'6806,"1"6"-6414,0 1-277,8 23 361,15 28 347,-22-53 3810,9-9-3386,7-2-965,-1-2 0,1 0-1,-2-1 1,1 0 0,18-15-1,81-71 101,-100 81-327,339-331 328,-21-29-387,3-4-152,-133 185-399,-155 149-148,109-80-5529,-144 114 4950,-9 6-1893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1519 7981,'0'0'1585,"3"5"-1002,12 17 15,16 31 0,-29-48-308,2 1 39,11 16 66,-11-16 1411,3-4-1072,1-1-572,-1 0 1,1 0 0,0-1-1,0 0 1,0 0 0,-1-1-1,1 0 1,0 0 0,-1 0 0,1-1-1,-1-1 1,1 1 0,6-4-1,9-5 194,0-1-1,41-30 1,-15 5-20,-2-2 0,56-61 1,71-104-1,156-272-315,-69 93-47,-194 288-120,-25 32-309,60-66-1,-77 101-552,-19 21-268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1082 6985,'0'0'4239,"-1"7"-3850,-18 217 1100,19-219-1144,-2 1 96,-3 19 41,3-19 1227,13-15-1057,337-303 685,-113 64-1210,57-58-106,17 17-63,-107 131-1159,-168 131 92,-28 21-404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6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1866 8321,'0'0'4562,"-5"8"-4144,3-3-361,-3 2 13,1 1 0,0 0 1,0 0-1,1 0 0,0 1 1,1-1-1,0 1 0,-2 10 1,4-12 31,0-5 6,0 0 1,0 0 0,0 0-1,0 1 1,0-1 0,-1 0-1,1 0 1,-1 0 0,1 0-1,-3 4 1,15-10 418,5-3-365,0 0 1,-1-1-1,0-1 1,28-21-1,64-58 152,-88 70-273,81-76 68,-4-4 1,159-210-1,128-257-185,-162 228 0,54-39-2746,-245 336 1154,-25 33-754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6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1714 5040,'0'0'8039,"0"7"-7840,0 31 492,8-36-460,-4 0-197,1-1-1,0 0 1,0-1-1,0 1 1,0-1 0,0 0-1,0 0 1,0 0-1,0-1 1,0 0 0,0 0-1,-1 0 1,1-1-1,0 1 1,-1-1 0,1 0-1,-1-1 1,1 1-1,5-5 1,13-9 45,-1-1 1,29-31-1,-21 20-42,60-59 28,-5-4-1,141-192 1,99-234-67,-249 385-90,139-246-2419,-187 320 1128,-7 11-3247,-2 7 1819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4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1132 1 8013,'28'21'646,"-7"-6"-94,0 2 0,-2 0-1,1 1 1,23 29 0,-41-43-496,0 0 0,0 0 0,0 0 0,0 0 0,0 0 0,-1 0 1,0 1-1,0-1 0,0 0 0,-1 1 0,1-1 0,-1 0 0,0 6 1,0-10-47,0 1-5,0-1 1,0 1-1,0-1 0,-1 1 1,1-1-1,0 1 1,0-1-1,0 0 1,0 1-1,-1-1 0,1 1 1,0-1-1,0 1 1,-1-1-1,1 0 1,0 1-1,-1-1 0,1 0 1,0 1-1,-1-1 1,1 0-1,-1 0 0,1 1 1,-1-1-1,1 0 1,0 0-1,-1 0 1,1 1-1,-1-1 0,0 0 1,-21 12 30,1-1 0,-2-1 0,0-1 0,0-1 0,0-1 0,-45 7 0,10-8 38,0-3 0,-90-5 1,-116-27 786,162 16-388,76 9-223,1 2 0,-1 2 0,0 0-1,1 1 1,-49 10 0,59-8-164,0 1 0,0 1 0,1 1 1,0 0-1,0 1 0,0 0 0,1 1 0,0 1 1,0 0-1,1 0 0,-11 13 0,-8 9-28,20-17-31,-25 61-393,34-68-1132,2 2-1626,0 35-1808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7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1348 6609,'0'0'3887,"3"4"-3303,39 102 782,-41-102 117,2-4-1399,0-1 0,0 1 0,0-1 0,0 1 0,0-1 0,-1 0 0,1 0 0,0 0 0,4-3 0,4-2 68,3 0-47,0-1 0,-1-1 0,0 0-1,20-17 1,43-48 66,-65 62-154,222-260 74,-23-19-120,-19 23 31,116-148-1380,-282 385 287,-20 25-556,-1 0-722,15-14-486,-14 14-70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2:58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1636 6413,'0'0'3731,"6"0"-3539,16-2-20,-21 1-167,-1 1 0,1 0 0,-1 0-1,0 0 1,1 0 0,-1 0 0,0 0 0,1 0 0,-1 0-1,1 0 1,-1 0 0,0 1 0,1-1 0,-1 0-1,1 0 1,-1 0 0,0 0 0,1 0 0,-1 1-1,0-1 1,1 0 0,-1 0 0,0 1 0,0-1-1,1 0 1,-1 0 0,0 1 0,0-1 0,1 1-1,9 11 98,0 0 1,0 1-1,-1 0 0,-1 0 0,0 1 0,-1 0 0,0 1 1,6 23-1,-12-36-74,-1 1 0,1-1 0,0 1-1,-1-1 1,1 0 0,0 0 0,1 1 0,1 2 0,1 0 31,-2 0 935,4-6-877,1 0-1,-1-1 1,0 1 0,0-1-1,0-1 1,0 1 0,0-1 0,-1 0-1,1-1 1,-1 1 0,0-1 0,0 0-1,9-9 1,175-177 400,-146 143-469,38-45-25,117-175-1,42-120-80,-147 231 45,5-9-113,172-258-3746,-265 417 2308,-1 0-442,15-19-229,-14 19 17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3:10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51 932,'-5'-4'369,"-18"-10"20,17 11 2406,0-2-2120,-19-14-97,19 14 1528,12 11-1695,189 208 1675,-156-168-1845,49 76 326,-45-60-407,70 100 423,181 353-1,-266-460-502,36 83 110,26 82 45,88 232 297,-153-374-407,24 139 0,-8 84 159,-12 76 42,-19-228-282,-1 443 184,-10-380-144,-30 365 547,25-492-521,-8 61 189,-10 70-8,-3-3 123,-9 93 217,-14 91-301,37-265-271,9-79 69,-14 71 0,0-15-73,9-59-52,-17 110 255,25-151-198,-1-1-1,0 0 1,0 1 0,-6 10-1,0 3 3,-62 226 282,52-166-272,-7-9 24,-35 118 423,1 3-110,48-152-384,6-20 13,-2 0 1,-10 25 0,-45 159-135,51-168 55,-37 130 182,34-115-103,-10 52-64,-46 187 57,39-135-123,-6 19 155,34-164-65,-13 46-36,-12 72 1,-1 8 77,26-125-30,-11 36 31,-7 17-47,-48 116 124,66-172-76,-2 1-3,-14 29 12,14-30-63,0 1-32,-14 29 63,14-29 393,1-21-399,-15-29-30,11 17-6,4-2 32,-8-36-93,-6-108 1,12-205-251,5 363 336,3-32 6,2 11-170,-10 191 1248,0-106-951,6-31-41,13 154 262,-13-166-233,0 0 1,1 0-1,2 12 0,0 1-24,-2 47 265,-1-58-321,1 39 77,1-39-100,1 39 130,-3-15-76,0-27-13,-1-2-52,-4 37 570,17-53-628,60-37 39,-15 6-18,136-82 75,146-30-134,-318 142 79,29-10 74,-35 15-66,42-16-53,-15 3 95,-31 12-31,-1 2-47,30-10 40,-30 10 159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49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74 4248,'-9'-42'4717,"9"10"-4113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4152 176 4112,'0'0'8989,"-6"-3"-8665,-9-4-237,-1 1-1,1 0 1,-1 1 0,0 1-1,0 1 1,-1 0-1,-29-1 1,-83 4 638,-153 19-1,115-4-120,23-4-167,-177 10 427,-172-16 272,-204 12-82,364-2-567,-493-23-270,412-20-238,354 26 5,18-1 180,50-2-194,41-18-68,2 2 0,68-19 0,-7 2-122,-69 23-80,59-14-1,-69 20 199,-1 0 14,-8 3 47,-18 5 301,-12 3-276,-21 8 207,0 1-1,-50 28 0,15-3-73,-2-2 0,-2-2 0,-102 33 0,148-57-103,15-5-5,0-1 0,-1 0 0,1 0-1,-1 0 1,0-1 0,-6 1 0,-39 9 24,12-2 53,32-7 446,9-2-531,0 0 1,1 0-1,-1 1 0,1-1 0,-1 1 0,0-1 0,1 1 0,-1 0 1,0 0-1,4 2 0,0 0 1,10 4 36,-5-1-43,4 2 49,0 1 1,0 1-1,23 21 1,48 33 128,-83-63-168,0 1-1,-1-1 1,1 1-1,0 0 1,-1 0-1,1 0 1,-1 0-1,0 0 1,0 0 0,4 6-1,-4-5 11,0 0-1,1-1 1,-1 1-1,0 0 1,1-1-1,0 1 1,0-1-1,5 3 1,20 17-9,-21-17-383,-1 0-1064,19 14-721,-19-14-513,29 11-5946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4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1017 0 5352,'0'0'1662,"4"6"-686,107 214 3345,-47-92-3359,-57-114-747,0-1 0,-2 1 0,0 0 1,0 0-1,3 20 0,-7-29-126,-1 0 0,1-1 0,-1 1-1,0 0 1,0-1 0,-1 1 0,1 0 0,-1-1 0,0 1 0,0-1 0,-1 1 0,1-1 0,-1 1 0,0-1 0,0 0 0,0 0 0,-1 0-1,1 0 1,-1 0 0,0-1 0,-5 6 0,-2-2-19,0 1 0,0-2 0,-1 1 0,0-2-1,-21 9 1,-63 16 47,61-21-171,0-2 0,0-2 1,0-1-1,-1-1 0,0-2 1,-46-5-1,70 3-46,1-1 0,-1 0 0,0-1 0,0 0-1,1-1 1,0 0 0,0-1 0,-14-8 0,19 10 35,1 0 0,-1-1 1,1 1-1,0-1 0,0 0 0,0 0 1,1 0-1,0 0 0,0-1 0,0 1 1,0-1-1,0 0 0,1 0 0,0 0 1,0 0-1,1 0 0,-1-1 0,-1-9 1,3 3 9,0 0 0,1 0 0,0 0 0,1 1 0,1-1 1,-1 1-1,8-19 0,-9 27 50,0 1-1,0-1 1,0 1 0,0-1 0,0 1 0,1 0-1,-1 0 1,1-1 0,0 1 0,-1 0-1,1 0 1,3-2 0,1-1-7,-6 4 9,1 0 1,-1 0-1,1 1 0,-1-1 1,1 0-1,0 1 0,-1-1 1,1 1-1,0-1 0,0 1 1,-1-1-1,1 1 0,0-1 1,2 0-1,10-4-14,2 0 0,23-5 0,-25 12 0,11 9 10,-12-3 19,11 15-8,-13-10 31,-4-1 10,-1 1-1,0-1 1,-1 1 0,0 0-1,-1 0 1,3 20 0,-6-32-37,0-1 1,0 1-1,0 0 1,0 0 0,0-1-1,0 1 1,-1 0-1,1-1 1,0 1 0,0 0-1,-1 0 1,1-1-1,0 1 1,-1-1 0,1 1-1,-1 0 1,0 0-1,-6 9 11,-1 0 0,-1-1 0,1 0 0,-2 0 0,1-1 0,-1 0-1,0 0 1,-1-1 0,0-1 0,0 0 0,0 0 0,-14 4 0,12-4-13,10-5-8,-1 0 0,1 1 0,0-1 0,-1 0-1,1-1 1,-1 1 0,1 0 0,-1-1 0,-5 0-1,-77 0-59,85 0 55,0 0 1,0 0-1,0 0 0,0 0 0,0-1 0,0 1 0,0 0 0,1 0 0,-1-1 0,0 1 1,0-1-1,0 1 0,0-1 0,-1 0 0,-6-4-44,-1-1 1,1 0-1,1 0 0,-1-1 1,1 0-1,0-1 0,0 1 1,1-1-1,0 0 0,1-1 1,0 1-1,0-1 0,-7-18 1,-7-30 188,17 51 144,-5 16-18,-29 39 94,3 1 0,-27 57 0,49-84-284,3-5-15,-1-1 1,-1 0-1,-11 15 1,-12 10-84,-8-3-296,24-27-434,-17 4-576,33-16 1210,0 1 0,1-1 0,-1 1 1,0-1-1,0 0 0,0 1 0,0-1 1,0 0-1,0 0 0,0 0 1,0 0-1,0 0 0,1 0 0,-1 0 1,0 0-1,0 0 0,0 0 0,-1 0 1,-36-6-3214,28 5-442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4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1 164 8769,'0'0'1436,"29"-32"-316,5 6-440,3 7-300,6-2-188,8 0-100,-8 5-28,8 3-104,-13 5-368,-1 0-4036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4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0 6257,'0'0'616,"-38"8"2656,38 53-1872,0 8-284,6 13-44,8 8-296,4 8-352,-13 0-136,-5 0-192,-5-4-16,-4-12-120,-5-13-776,-9-11-656,9-10-892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16 6345,'-31'-13'1185,"25"10"64,9 11 128,11 30-453,1-2 1,3 0 0,33 52 0,-22-38 183,28 62-1,-54-106-955,-1 1 0,0-1 1,0 1-1,0-1 0,-1 1 0,0 0 0,-1-1 0,1 1 0,-1 0 0,-1 0 1,1-1-1,-1 1 0,-3 10 0,2-8-31,-2 0-1,0 0 0,0 0 1,0-1-1,-1 0 1,0 0-1,-1 0 1,-11 12-1,-1-2-218,0-2-1,-2 0 0,0-1 0,-1 0 1,0-2-1,-35 15 0,16-9-1479,-2-3 1,0-1-1,-87 17 0,35-18-2543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6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143 903 4248,'0'0'4186,"-2"-7"-3743,0 2-383,-1 1 19,1-1 1,0 0-1,0 0 0,1 1 1,0-1-1,-1 0 1,1 0-1,1 0 0,-1-1 1,1 1-1,0-6 1,2 1-78,1-1 0,-1 0 0,2 1 0,-1 0 0,1 0 0,1 0 0,0 0 0,1 1 0,-1-1 0,2 2 0,-1-1 0,9-8 0,6-1-51,44-31 0,-54 41 30,1 2-1,-1 0 1,1 0-1,1 1 1,22-7 0,-23 12-2,11 5-21,-17-3-10,-3 0 56,-1 1 0,1 0 1,-1 1-1,0-1 0,0 0 1,0 1-1,3 5 0,1 3 3,-4-6 0,1-1 1,-1 1 0,0 0 0,0 0-1,0 0 1,-1 0 0,0 0 0,0 0-1,-1 0 1,1 0 0,-1 1 0,-1-1-1,1 0 1,-1 0 0,-3 10 0,4-15-4,0 0 0,0 0 0,0 0 0,-1-1 1,1 1-1,0 0 0,-1 0 0,1 0 0,-1-1 1,1 1-1,-1 0 0,1-1 0,-1 1 0,1 0 1,-2 0-1,-12 15 9,5-5 12,0-1 1,0 0 0,-1-1-1,-1 0 1,1 0-1,-14 8 1,15-13 98,0 1 0,0-1 0,0 0 0,0-1 0,-1 0 1,1-1-1,-1 0 0,0 0 0,0-1 0,1-1 0,-1 1 0,0-1 0,0-1 0,-19-3 0,27 3-73,-1 1 0,1-1-1,-1 0 1,1 0-1,0 0 1,0 0 0,-1-1-1,1 1 1,0-1-1,0 1 1,0-1 0,0 0-1,-2-2 1,-2-2 60,-3-5-29,-1 0-1,2-1 0,0 0 0,0 0 1,1-1-1,1 0 0,0 0 0,1 0 0,0-1 1,-6-27-1,3 0-49,1-1 1,-2-47-1,6-87-33,1 18-31,-12 59-460,10 72-136,3 24 436,1 0 0,0 0-1,-1 0 1,0 1 0,0-1 0,0 0 0,0 1 0,0-1 0,-2-2-1,0-2-395,0 1-1989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12421,'0'0'6109,"34"32"-5933,12-19-2833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7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9 6345,'43'-8'2476,"-35"43"-1480,-16 10 80,-12 8-516,-3 5-220,-6 3-196,1 0-52,-9 5-32,-1-2-80,-4 2-344,-10 0-1052,-5-2-1244,-23-3-645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899 357 5432,'0'0'3698,"1"8"-2947,0 13-605,0-1 1,-1 1 0,-2-1-1,0 1 1,-1-1-1,0 1 1,-2-1-1,-1-1 1,-11 29-1,16-45-136,0 0 1,0-1-1,-1 1 0,1 0 0,-1-1 0,0 1 0,1-1 0,-1 0 0,0 1 0,-3 1 0,-1 2 5,-6 4 31,5-4-32,4-4 6,0 0 0,0 0 0,0 0 0,0-1 1,0 1-1,0-1 0,0 0 0,0 0 0,-6 2 0,-20 5 159,29-8-171,0 1 0,-1-1-1,1 0 1,-1 0 0,1 0 0,-1 0-1,1 1 1,-1-1 0,1 0-1,-1 0 1,1 0 0,-1 0-1,1 0 1,-1 0 0,1 0-1,-1 0 1,1-1 0,-1 1-1,1 0 1,0 0 0,-1 0-1,1 0 1,-1-1 0,0 1-1,-3-3 25,-1 0 0,1 1 0,0-1 0,0-1-1,0 1 1,0-1 0,1 1 0,0-1 0,-1 0 0,1-1-1,-3-5 1,1 0-3,1 1-1,0-1 1,0 1-1,1-1 1,-2-13-1,0-12-13,2 1 1,1-52-1,2 75-13,0-15 8,-7-242 636,5 251-489,-1 1 0,-7-22 1,9 30-86,1-6-75,-13 49-9,6 2 18,2-1-1,1 1 1,2 0 0,3 52 0,6-10 10,17 78 1,27 32 25,-30-120-25,13 78 0,-30-125 3,-1 1 0,-2 0 1,0-1-1,-1 1 0,-1 0 0,-2-1 0,-8 38 0,8-47 9,-2 0 0,0 0-1,0 0 1,-1-1 0,-1 0-1,0 0 1,-1-1 0,0 0 0,0 0-1,-1-1 1,-1 0 0,0 0-1,0-1 1,-14 9 0,10-8-14,-1-1 1,0-1-1,-1 0 1,0-2-1,0 1 1,-1-2-1,1 0 1,-1-1-1,0-1 1,-31 2-1,29-3 61,-1-2-1,1-1 1,0 0-1,-1-2 1,1 0-1,0-1 1,0-1-1,-33-13 1,41 13-3,-1-1 0,1-1 0,0 0 0,0 0 0,1-1 0,0 0 0,0-1 0,1 0 1,0-1-1,1 0 0,0 0 0,1-1 0,0 1 0,-7-15 0,3 2 25,1 0-1,-9-31 0,16 43-88,1 1 1,0-1-1,0-1 0,1 1 0,0 0 0,1 0 0,3-20 1,2 3-31,2 1 1,1 1 0,1-1-1,1 2 1,1-1 0,1 1 0,19-27-1,-7 16-788,1 1-1,2 1 1,61-58-1,-66 72-721,0 2 0,1 0 0,40-23 0,3 12-2072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5:5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9305,'0'0'1980,"15"36"2692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04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4452,'0'0'6148,"5"13"-5099,10 35-289,-2 1 0,-2 0 0,6 81 0,1 168 1658,-18-297-2409,1 104 608,-5 1 1,-23 135-1,-4 12-183,14-101-180,16-144-40,8-1-128,2 1-71,0-1 0,1 0-1,-1 0 1,1-1 0,0-1-1,1 1 1,-1-2 0,1 1 0,0-1-1,0-1 1,23 4 0,8-3-28,0-2 1,0-2 0,0-2-1,0-1 1,52-12 0,-91 15-181,0 0 0,0-1 0,0 0 0,0 0 0,0 1 0,0-2 0,0 1 0,0 0 0,-1-1 0,5-2 0,0 0-395,-6 4 450,0-1 0,0 1 0,0-1 0,-1 1 0,1-1-1,0 1 1,0-1 0,0 0 0,0 1 0,-1-1 0,1 0 0,0 0-1,-1 0 1,1 1 0,0-3 0,28-39-2893,-4-10-799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05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1 454 9737,'24'-26'585,"-20"20"481,0 56 1544,-2-36-2266,-1 0 1,0 20-1,-12 216 2292,7-126-1778,14 276 736,2-106-1202,-12-286-374,1 0-20,7 24 40,-4-63-69,11-153-1113,-11 49-268,27-174 1,53-126 73,-61 341 1249,5 2 0,4 1 0,68-138 0,-99 228 87,-1 0 1,0 0-1,1 1 0,0-1 0,-1 0 0,1 0 0,0 0 0,-1 0 0,1 1 1,0-1-1,0 0 0,-1 1 0,1-1 0,0 1 0,1-2 0,5-2-5,-1 0 4,-1 0 0,1 0 0,0 1 0,0-1 0,0 1 0,1 1 0,-1 0-1,1-1 1,11-1 0,18 5-16,-35-1 19,-1 0-1,1 0 1,0 0-1,0 0 1,0 0-1,0 0 1,0 1-1,0-1 1,-1 0-1,1 1 1,0-1-1,0 0 1,-1 1-1,1-1 1,0 1-1,0 0 1,-1-1-1,1 1 1,11 8 36,-1 0 1,0 0-1,0 1 0,-1 0 1,-1 1-1,0 0 1,0 0-1,-1 1 1,-1 0-1,9 18 0,-8-7 211,-1 1-1,-2 0 0,0 1 0,-1-1 0,-2 1 1,0 47-1,-3-54-57,-1 1-1,0-1 1,-1 1 0,-1-1 0,-1 0-1,-1-1 1,0 1 0,-1-1 0,-18 31-1,17-33-104,5-10-53,0 0 0,0 0 0,0-1 0,-1 1 0,1-1 0,-1 0 0,0 0 0,-5 3 0,-70 64 77,76-67-112,0-1-1,0-1 1,-1 1 0,0 0-1,1-1 1,-1 0 0,0 1 0,-7 1-1,0 1-59,7-2-64,-1-1 0,0 1 0,0-1 0,0 0 0,0 0 0,0 0 0,-7 1 1,-4 1-183,-18 7-780,27-8-174,1-1-187,1 1 772,-8 3 207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05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8253,'29'-31'631,"-23"25"1873,-5 19-1193,5 52-140,-3 0 1,-5 67-1,-8 378 3093,35 1-877,-19-407-2854,15 185 319,-20-281-644,-18-65-15984,-10-68 11341,14 63 2057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0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17 322 7025,'2'-15'502,"-2"11"-191,0 0 0,0 0 0,0-1 0,0 1 0,0 0 0,-1 0 0,-1-5 0,-5-28 4357,5 31-4196,-5-24 4930,20 27-8944,49-15 3586,186-47 119,415-16 43,-599 75 24,-8 1-1356,-22 3-4650,3-14-148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0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905 144 6789,'-6'-16'1143,"0"0"0,-17-28 1,14 35-70,-3 1-817,1 1 1,-1 0-1,0 0 0,-1 2 0,0-1 1,0 2-1,-19-5 0,15 6-66,-1 1 0,1 1 0,-1 1 0,0 1 0,1 0 0,-1 1 0,-33 8 0,28-3 6,1 1 0,-1 1 0,1 1 0,1 1 0,-25 17 0,6 1 46,2 1 1,0 3-1,3 0 0,1 3 1,-35 46-1,47-54-170,2 1-1,1 1 1,2 0 0,-19 45-1,27-54-50,1 1-1,2 0 1,0 0-1,1 1 1,1-1-1,1 1 1,0 39-1,4-49-15,0-1 1,1 1-1,1-1 0,0 1 0,0-1 0,2 0 0,-1 0 0,1 0 1,1-1-1,0 0 0,1 0 0,0 0 0,0-1 0,1 0 0,1 0 1,0-1-1,0 0 0,1-1 0,-1 0 0,2-1 0,-1 1 1,15 6-1,5-1-131,1-2 1,0 0-1,1-2 0,0-2 1,0 0-1,55 2 1,-32-7-557,1-2 0,-1-2 0,66-12 1,-72 4-505,0-1 0,-1-2 0,60-27 0,15-14-2209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33 7753,'-30'-9'713,"29"8"-663,0 1-1,0 0 1,0 0 0,0-1 0,0 1-1,0 0 1,0 0 0,0 0-1,0 0 1,0 0 0,0 1-1,0-1 1,0 0 0,-1 1 0,-14 2 271,1 1 1,0 1 0,1 1-1,-23 11 1,28-13-184,0 2 0,0-1 1,1 1-1,0 1 0,0-1 0,0 1 1,1 1-1,0-1 0,-6 10 0,4-4-36,0 1 0,2-1 0,-1 2-1,2-1 1,0 1 0,-5 16 0,10-25-80,0 1 1,0-1-1,0 1 1,0 0 0,1-1-1,0 1 1,1 0-1,0-1 1,0 1 0,0-1-1,0 1 1,1-1-1,0 0 1,1 0-1,0 0 1,-1 0 0,5 6-1,0-2-3,1-1 0,-1 0 0,2-1 0,-1 0 0,1 0-1,0 0 1,1-1 0,0-1 0,0 0 0,0 0 0,1-1 0,-1 0-1,14 4 1,0-2-12,0-1-1,0 0 1,0-2-1,0-1 0,30 1 1,-25-4-10,-1 0 1,1-2-1,-1-1 1,0-2-1,0 0 0,0-2 1,41-16-1,-54 16 9,0 0 0,-1-1 0,1 0 0,-2-1 1,0-1-1,0 0 0,0 0 0,-1-2 0,-1 1 0,0-2 0,-1 1 0,0-2 0,-1 1 0,11-22 0,-13 19 113,-1 0 0,0 0 1,-1 0-1,-1 0 0,-1-1 0,0 0 0,-1 1 0,-1-35 1,-1 47-103,0 0 1,-1 0-1,1 0 0,-1 0 1,0 0-1,0 0 1,0 0-1,-1 0 1,0 0-1,1 1 0,-1-1 1,0 1-1,-1-1 1,1 1-1,-1 0 1,1 0-1,-1 0 0,-4-4 1,2 4-2,0 0-1,0 0 1,0 1 0,0 0-1,0-1 1,-1 2 0,1-1-1,-1 1 1,0-1 0,1 2 0,-10-2-1,-6 3 29,0 0-1,0 1 1,0 1-1,0 1 0,-39 12 1,37-8-33,0 1 1,0 2 0,1 0-1,1 1 1,0 1 0,0 1-1,1 0 1,1 2-1,1 1 1,-30 33 0,41-41-241,0 1 0,1 0 0,0 1 0,-5 12 1,9-17-1255,8 1-1013,27 28-693,-23-27 2076,1-1-1,17 8 1,-28-15 1090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1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0 235 8493,'15'-12'462,"-11"10"-217,0-1 0,-1 0 0,1-1 1,-1 1-1,0-1 0,0 1 0,0-1 0,3-5 1,-1 0 112,-3 5-177,1 0-1,0-1 1,0 1 0,0 0-1,0 0 1,5-4 0,17-18 171,-11 14-162,0 3-166,0 2 0,1 0-1,0 0 1,0 1 0,1 1 0,-1 1-1,1 0 1,18-1 0,-21 3-21,0 1 0,0 0-1,0 1 1,0 1 0,0 0 0,0 1 0,0 0 0,0 1 0,0 0-1,-1 1 1,16 7 0,-23-8 4,0-1 0,0 1 1,-1 0-1,1 0 0,-1 1 0,0-1 0,0 1 0,0 0 0,-1 0 0,1 0 0,-1 0 0,0 1 1,0 0-1,0-1 0,2 8 0,-3-5 11,0 0-1,0 0 1,-1 0 0,0 0 0,0 0 0,-1 0-1,0 1 1,0-1 0,0 0 0,-3 10 0,-2 2 7,0-1-1,-1 0 1,-1 0 0,0 0 0,-2-1 0,0 0-1,-21 28 1,16-25-28,6-8 7,-1 0 1,0 0-1,-1 0 1,0-1-1,-1-1 1,0 0-1,-15 10 1,-3-1-13,22-14-17,7-11-26,0-4 6,1 1 1,0-1-1,1 1 0,0-1 1,0 1-1,1 0 0,0 0 1,1 0-1,0 0 0,0 0 1,1 1-1,9-13 0,11-17-109,3 0-1,1 2 0,63-61 1,-51 61 118,58-36 1,-73 55 27,0 2 0,2 0 0,47-17 0,-66 29 14,-1 1-1,1 0 1,-1 0-1,1 1 1,0 0-1,0 0 1,-1 1-1,1 1 1,0-1-1,0 1 1,0 0-1,-1 1 1,15 5-1,-16-4 16,0 0 1,0 0-1,-1 1 0,1 0 0,-1 0 0,0 0 1,0 1-1,0 0 0,-1 0 0,0 1 1,0 0-1,0-1 0,0 2 0,-1-1 0,6 13 1,-1 1 38,-1 1 1,-1-1-1,-1 2 1,0-1-1,2 24 1,-3 5 6,-1 64 0,-4-88-53,0-19-7,8-11-105,15-8 45,-1-2-1,-1 0 0,0-2 1,30-28-1,74-88-14,-43 44 198,2 7 297,-78 75-278,1 4 13,21-3 152,-27 5-308,-1 0 0,1 0 0,-1 0-1,0 0 1,1-1 0,-1 1-1,0 0 1,1 0 0,-1 0 0,0 0-1,1 0 1,-1 0 0,1 0 0,-1 1-1,0-1 1,1 0 0,-1 0-1,0 0 1,1 0 0,-1 0 0,0 0-1,1 1 1,-1-1 0,0 0 0,0 0-1,1 1 1,-1-1 0,0 0-1,0 0 1,1 1 0,-1-1 0,0 0-1,0 1 1,0-1 0,1 0 0,-1 1-1,0-1 1,0 0 0,0 1-1,0-1 1,0 0 0,0 1 0,0 0-1,14 25 53,-2 1 0,-1 1 0,-1 0-1,-2 1 1,0-1 0,4 45-1,10 146-3544,-15-153-858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5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971 389 9165,'0'0'1551,"-4"0"-550,-9 2-428,10-1-222,0-6-115,1-2-219,0 1 1,0-1-1,1 1 0,0-1 0,0 1 0,0-1 1,1 0-1,0 1 0,0-1 0,1 0 1,0 1-1,0-1 0,0 1 0,1-1 0,0 1 1,0 0-1,1 0 0,6-12 0,6-8-37,2 1-1,38-46 1,-43 57 22,-1 0-16,2 1 0,0 0 0,0 1 0,1 0 0,18-11 0,-26 19 8,-1 0 0,1 1 1,-1 0-1,1 1 0,0-1 0,0 1 0,0 0 0,0 0 1,1 1-1,-1 0 0,0 0 0,1 1 0,-1-1 0,1 1 0,-1 1 1,0-1-1,7 2 0,-2 5 1,-6-4 6,-1 0 1,0 1-1,-1 0 0,1 0 0,-1 0 0,1 0 1,-1 0-1,-1 0 0,1 1 0,0 0 0,-1-1 1,0 1-1,0 0 0,-1 0 0,1 0 0,-1 0 1,0 0-1,0 1 0,-1-1 0,0 7 1,-1-1 4,0 0 1,-2 0-1,1-1 1,-1 1 0,-1-1-1,0 1 1,0-1 0,-1 0-1,0 0 1,-1-1 0,0 0-1,-1 0 1,0 0-1,0-1 1,-1 0 0,0 0-1,0-1 1,-1 0 0,1-1-1,-2 1 1,1-2 0,-1 1-1,0-1 1,-12 4 0,-4 0 3,-2 0 0,1-2 0,-1-1 0,0-2 0,0 0 0,0-2 1,0-1-1,-1-1 0,-39-5 0,-27-10 140,-133-37 0,166 36 36,-141-35 565,201 50-747,-1 1 0,1-1 1,-1 1-1,1-1 0,-1 1 0,1 0 0,-1 0 0,1 0 0,0 1 0,-1-1 0,1 0 0,-1 1 0,1 0 0,-3 0 0,-4 2 6,-1 0 9,0 1-1,0 0 1,0 1-1,0 0 1,1 0-1,-1 1 1,1 0-1,1 0 1,-1 1-1,1 1 1,0-1-1,1 1 1,0 1-1,-9 13 1,4-4-325,1 1 0,1 1 0,1 0 1,1 0-1,-10 37 0,16-39-2782,7 31-1234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2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3666 377 2988,'0'0'1314,"7"-4"155,28-13 3610,-43 17-4400,-61 4 589,-77 14 0,32-3-572,-828 61 2266,616-64-2553,-395 10 234,3-27 60,232-35 699,407 26-1037,23 6-526,46 6 98,6 1-227,0 0-1,0 0 1,-1 0 0,1 1-1,-8 0 1,14-8-427,2-2 538,0 0 0,1 0-1,0 1 1,0-1 0,1 1-1,0 1 1,1-1 0,0 1-1,0 0 1,16-14 0,9-4-228,0 1 1,43-25 0,-69 47 312,0 0 40,31-17-10,-1-1-21,2 0 35,61-31 17,-81 43 30,1 1 0,1 1 0,21-5 0,-38 11 7,1 0-1,-1 1 0,1-1 0,-1-1 0,0 1 0,1 0 1,-1-1-1,5-3 0,5-2 2,24-8-7,-8 2 28,-23 11 1209,-14 9-573,-21 17-385,-2-1 0,0-1 0,-1-2 0,-67 31 0,-155 49-106,87-48-137,158-49 54,11 6-26,2 0-28,0 1 1,0-1-1,1 0 0,0 0 0,1 0 0,0-1 0,0 0 0,1 0 0,0-1 0,0 1 0,1-1 0,0-1 1,0 0-1,10 6 0,223 120 2047,-101-59-1574,-99-53-348,-31-15-143,-1-1 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3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472 37 3332,'0'0'6838,"-3"7"-6058,-5 11-588,0-1 0,-1-1 0,-1 1 1,-1-1-1,0-1 0,-1 0 1,-24 23-1,-11 7 16,-19 15-185,61-55-76,5-16-1701,3-29 1716,2 0 0,2 1-1,1-1 1,18-48-1,-25 85 120,0 0-1,0-1 0,0 1 0,0 0 1,0 0-1,-1 0 0,1 0 0,-1-5 1,0 0 83,1 1 787,-10 8-947,0 0 0,0 0 0,0 1 0,0 0 0,0 0-1,0 1 1,1 1 0,-15 7 0,-6 5-447,-28 22 0,42-28 2,-37 26-1712,-4 1-1031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3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58 7817,'0'0'1911,"-1"6"-1178,-3 17-514,-2 0-1,0-1 1,-1 1-1,-1-2 1,-1 1 0,-19 32-1,18-42-148,-11 7-23,-25 17 1,40-32-28,4-4-24,-1 1 0,1-1 1,-1 0-1,1 1 1,-1-1-1,1 1 0,-1 0 1,1 0-1,-5 2 0,0 0-25,0-1-131,3-11 1,-1-10 119,-1 1 0,2-1 0,0 0 1,-1-32-1,2-83 492,3 120-316,0 10-74,-1 1-1,2-1 1,-1 0-1,0 1 0,1-1 1,-1 1-1,1-1 0,1-4 1,1 0 18,-2 0 437,-8 14-332,-12 11-122,0 1 1,1 0-1,-15 22 1,-52 74-526,56-73-271,-12 19-1675,10-6-1293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5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7865,'0'0'3045,"1"13"-2310,7 169 554,-2-1-779,1-107-267,3-1 0,32 117 0,-33-161-192,0-1 0,2 0-1,1-1 1,2 0 0,0-1-1,2-1 1,1 0 0,0-1-1,31 32 1,-41-50-44,0 1-1,1-1 1,-1 0-1,1-1 1,0 1 0,1-2-1,-1 1 1,1-1-1,0 0 1,13 3-1,-17-6-2,1 0 0,-1 0 0,1-1-1,-1 0 1,0 0 0,1 0 0,-1 0-1,1-1 1,-1 0 0,0 0-1,0 0 1,1-1 0,-1 0 0,0 0-1,0 0 1,-1-1 0,1 1 0,0-1-1,-1 0 1,7-6 0,0-2-4,0-1 1,-1 0 0,0 0-1,-1-1 1,0 0-1,-1-1 1,8-18 0,40-110-11,-50 125 9,165-514 673,-168 523-615,-2 16-40,6 80-14,-4-42 14,1 1 0,12 45 0,-4-46 22,3 0 1,1-1-1,37 69 1,-36-83-239,1-1 0,2 0 0,0-2 0,2-1 0,37 36 0,-59-63 58,1 1 0,0 0-1,0-1 1,0 1 0,-1 0-1,1-1 1,0 1 0,0-1-1,0 1 1,0-1 0,0 1-1,0-1 1,2 1-1,37 8-3543,-34-9 2961,-1 0 0,1 0 0,-1-1 0,1 1 0,6-3-1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5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0 624 9221,'5'-7'497,"-2"1"-374,1 0 0,0 0 1,1 1-1,-1 0 1,1-1-1,0 2 0,1-1 1,-1 1-1,1-1 1,11-5-1,19-4 225,0 1 0,66-13 0,-19 5-218,-35 8-56,-1-2 0,0-2 0,71-37 0,-103 45-9,0-1 1,-1 0-1,0-1 0,-1 0 1,23-24-1,-29 25-22,0 1 0,0-1-1,-1 0 1,0 0 0,0-1 0,-2 0-1,1 0 1,-1 0 0,4-20 0,-6 21 1,-1-1 1,0 0 0,-1 0 0,0 0-1,0 0 1,-1 0 0,-1 0 0,-5-20-1,7 31-44,0-1 0,0 0 0,-1 1 0,1-1-1,0 1 1,0-1 0,-1 0 0,1 1 0,0-1 0,-1 1-1,1-1 1,-1 1 0,1-1 0,-1 1 0,1-1 0,-1 1-1,1 0 1,-1-1 0,0 0 0,-5-3 1,1-1 0,-1 1 0,0 0 0,0 0 0,-1 1 0,1 0 1,-1 0-1,1 0 0,-1 1 0,0 0 0,0 0 0,0 1 0,0 0 0,0 0 0,-13 1 0,7 2-12,1 0-1,0 1 0,-24 10 1,24-5-15,6-1 27,0-1 1,0 1 0,1 1 0,0-1-1,1 0 1,0 1 0,0 0 0,0 0-1,1 0 1,0 1 0,1-1 0,0 1 0,0-1-1,1 1 1,0 0 0,1 0 0,-1-1-1,2 1 1,1 14 0,2-6 5,1 0 0,1 0 0,0-1 0,2 1-1,15 25 1,56 75 78,-54-82-39,38 49 220,37 55 288,-84-114-281,-2 0-1,0 1 1,17 49-1,-28-65-192,0-1 0,-1 1 0,0 0-1,0 0 1,-1 1 0,-1-1 0,1 0 0,-2 0 0,1 0-1,-1 0 1,-1 1 0,0-1 0,0-1 0,-1 1-1,-1 0 1,1-1 0,-2 1 0,1-1 0,-1 0 0,0-1-1,-1 1 1,0-1 0,0 0 0,-1 0 0,0-1 0,-1 0-1,1 0 1,-17 10 0,1-2-266,0-1 0,-1-1 0,-1-1-1,-41 14 1,51-21-408,0-1 0,0 0 0,-1-1 0,1-1 0,-1 0 0,1-1 0,-1-1 0,1 0 0,-17-3 0,31 3 479,1 0-1,-1 0 1,1 0 0,-1 0 0,1-1 0,-1 1 0,0 0 0,1 0 0,-1-1 0,1 1-1,-1 0 1,1 0 0,-1-1 0,1 1 0,-1-1 0,1 1 0,0 0 0,-1-1 0,1 1-1,-1-1 1,1 1 0,0-1 0,-1 1 0,1-1 0,0 0 0,-27-36-3050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6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9117,'0'0'623,"6"4"182,0 1-663,-1 0 0,1 0 0,-1 0 0,0 1 0,0 0 0,-1 0 0,0 0 1,0 1-1,0-1 0,-1 1 0,0 0 0,0 0 0,2 11 0,3 14 373,6 62-1,-10-60-239,62 515 2024,-55-465-2162,42 267 870,18-13 112,-69-329 1384,4-23-2487,40-87-156,61-96-1,-72 141 48,2 2 0,2 1 0,60-61 0,-80 95 71,0 1 1,2 1 0,41-27-1,-54 39 15,0 0 0,1 0 0,0 1 0,0 1 0,0-1 0,1 2 0,-1-1 0,1 1 0,-1 1-1,1-1 1,0 2 0,0-1 0,16 3 0,-17-1 13,-1 1-1,0 1 0,11 4 1,-19-7-6,1 0 7,0 0 0,0 1 0,0-1 0,0 1 1,-1-1-1,1 1 0,0-1 0,0 1 1,-1-1-1,1 1 0,0-1 0,-1 1 1,1 0-1,-1 0 0,1-1 0,0 1 1,-1 0-1,0 0 0,1 0 0,-1-1 1,1 3-1,3 5 51,1 1 0,-2 0 0,1 0 0,-2 0 1,1 0-1,-1 0 0,0 1 0,-1-1 0,0 1 0,-1-1 0,0 1 0,0-1 1,-1 1-1,0-1 0,-1 1 0,0-1 0,0 0 0,-1 0 0,0 0 1,-7 13-1,-3 0 1,-1 1 0,-2-2 0,0 0 1,-1-1-1,-1-1 0,-1 0 0,-1-2 0,0 0 1,-39 24-1,19-16-697,-2-2-1,0-2 1,-2-2 0,-72 21 0,64-26-907,-1-4 0,0-1 0,-1-3 0,1-2 0,-57-3 0,-22-11-3117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7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3469 192 1192,'0'0'7262,"2"6"-6154,8 21 10,-10-27-1094,0 1-1,0-1 0,1 0 1,-1 1-1,0-1 0,0 0 1,0 0-1,0 1 0,0-1 1,0 0-1,0 1 1,0-1-1,0 0 0,0 1 1,0-1-1,0 0 0,0 0 1,0 1-1,0-1 0,0 0 1,0 1-1,0-1 0,0 0 1,0 1-1,0-1 0,-1 0 1,1 0-1,0 1 0,0-1 1,0 0-1,0 0 1,-1 1-1,1-1 0,0 0 1,0 0-1,-1 0 0,1 1 1,0-1-1,0 0 0,-1 0 1,1 0-1,0 0 0,-1 0 1,1 1-1,0-1 0,-1 0 1,-14 8 271,0 0 1,0 0-1,-1-2 0,0 0 1,0 0-1,-19 3 1,-114 16 635,111-20-690,-308 33 1192,277-31-1249,-481 24 446,-82-25-523,398-7-119,146 1 6,-881-11 1041,934 11-875,29 0 200,-1-1-203,-35-4-1008,17 3 745,20 2-31,-21-1 135,14 2-1955,12-7 1497,0-19 135,0 24 317,0 1 0,0-1 0,0 0-1,0 1 1,0-1 0,0 0 0,0 1 0,0-1 0,1 0-1,-1 1 1,0-1 0,0 1 0,1-1 0,-1 0 0,0 1 0,1-1-1,-1 1 1,1-1 0,-1 1 0,1-1 0,11-13-40,0 1-1,2 0 1,-1 1 0,1 0 0,1 1 0,0 1 0,22-12 0,133-57-114,-64 32 124,-1-14 45,-42 23 73,-56 34 508,-9 10-83,-4 6-397,-1 0 1,-1-1-1,0 0 0,0 0 1,-1-1-1,-1 0 0,0 0 1,0-1-1,0 0 0,-15 8 0,-21 12-1,-59 28 0,101-55-104,-71 33 6,-2-2 0,-123 33 0,154-53 20,15-6 8,26-5 2,14-2-67,71 7 152,-2 4 0,84 22 0,158 56 534,-71-18-1821,-237-67 585,1 0-324,-2-3-3089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8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466 171 5136,'0'0'5884,"0"9"-4718,0 3-937,-1 0 0,0 0 1,-1 0-1,0 0 0,0-1 0,-6 14 1,-9 10 292,3-17-138,-25 22-215,-3-2 1,-69 51-1,80-68-211,24-16-28,7-15-3250,1-6 2944,0-1 1,2 1-1,0 0 0,0 0 1,2 0-1,0 1 0,11-25 1,66-109-1083,-6 12 1173,-72 127 343,2-3 246,0 0 1,17-25 3117,-23 39-3366,-1 0 0,1 0 1,-1 0-1,1 0 1,-1 0-1,1 0 0,-1 0 1,0 0-1,0 0 1,1 0-1,-1 0 0,0 0 1,0-1-1,0 1 0,0 0 1,-1 0-1,0 0 15,-1 1 0,1-1-1,0 1 1,0 0 0,0 0-1,0 0 1,0 0 0,1 0-1,-1 0 1,-2 5 0,-112 118 936,71-79-1029,29-32-613,-1 0-1,0-2 1,0 0-1,-1-1 1,0 0-1,-1-2 1,-24 9-1,-17 3-3223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18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21 3984,'0'0'5694,"-7"6"-4847,-2 0-591,6-4-157,-1 0-1,1 0 1,0 1-1,0 0 0,0-1 1,0 1-1,0 0 0,0 1 1,-3 5-1,-104 140 511,72-107-567,-10 4-20,23-23-61,19-18-119,5-12-1269,-3-52 926,6-95-1,1 49 1557,-3 99-861,-8 11-126,-71 42-49,62-33-240,-66 85-3338,53-60 164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28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0 760,'-31'5'20,"2"7"136,-5 12-124,-12 13-224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10441,'0'0'1288,"60"0"-432,-3-3-200,8 3-180,1 0-100,-9 3 20,0 5-168,-11 5 256,-3 11 280,-29 21-323,-42 13-353,-15-13-156,-23-13-889,-14-3-1031,-14-21-2328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2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137 402 2100,'0'-7'1156,"1"0"-688,-1 5-233,1-1-1,-1 1 1,0-1 0,0 1-1,0-1 1,0 0 0,-1 1 0,1-1-1,0 1 1,-1-1 0,-1-2 0,-3-16 1397,3 15-270,1 2-263,-3-12-266,3 12 348,-1 13-792,-3 8-197,2 0 0,0 0 0,-1 32 0,3 66 221,2-57-262,18 293 1047,-2-67-764,0 24-321,-16-302-107,0 1 8,-1 0-1,1 0 1,-1 0-1,0 0 1,-1 0-1,-1 9 1,1-11 877,-5-15-779,-16-30-375,2-1 1,1-1 0,2-1 0,-20-84 0,24 57 32,2-1 0,4 0-1,3 0 1,7-103 0,2 118 208,2 0-1,3 1 0,2 0 1,3 1-1,2 1 1,27-58-1,-29 78 24,1 0 1,1 2-1,2 0 0,2 1 1,0 1-1,2 1 0,1 1 1,2 1-1,30-25 0,-44 41 16,0 2-1,1-1 0,0 2 0,0 0 0,1 0 1,0 1-1,0 1 0,0 0 0,1 1 0,-1 1 1,1 0-1,0 1 0,17 0 0,-21 2 38,-1 0-1,1 1 0,-1 1 1,1-1-1,-1 2 0,0-1 1,0 2-1,0-1 0,0 1 1,-1 1-1,1 0 0,-1 0 1,-1 1-1,1 0 0,-1 0 1,0 1-1,0 0 0,0 0 0,7 11 1,-9-9 66,0 0 0,0 0 0,-1 0 0,0 1 0,-1 0 0,0 0 0,0 0 0,-1 0 0,-1 1 0,0-1 1,0 1-1,-1-1 0,0 1 0,-1 0 0,0-1 0,-1 1 0,0 0 0,0-1 0,-7 21 0,3-15 21,0 0 1,-2 0-1,0 0 0,-1-1 0,0 0 1,-1 0-1,-1-1 0,0 0 0,-1-1 1,-1 0-1,-22 19 0,-2-4-60,-1-2 1,-2-1-1,0-2 0,-2-2 0,-53 21 1,38-22-814,0-2 1,-1-3-1,-90 13 1,140-27-1007,7-46-7902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29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14 533 7853,'-14'-34'4805,"24"30"-4505,187-69 25,15-6-277,-189 69-40,-1-2 0,0-1-1,-1 0 1,0-2-1,-1 0 1,33-33 0,-46 41 14,0-1 0,-1 0 0,0-1 0,0 0 0,-1 0 1,0 0-1,0 0 0,-1-1 0,0 0 0,-1 0 0,3-14 1,-8 9 243,-7-18-80,9 32-182,0 0-1,-1 0 1,1 1-1,0-1 1,0 0-1,-1 1 1,1-1-1,0 0 1,-1 1-1,1-1 1,0 0-1,-1 1 1,1-1-1,-1 1 0,1-1 1,-1 1-1,1-1 1,-1 1-1,0-1 1,1 1-1,-1 0 1,-1-1-1,-7-4 3,0 0 0,-1 1 1,0 0-1,0 1 0,0 0 0,-1 0 0,1 1 0,-1 1 0,1 0 0,-1 0 0,1 1 0,-1 0 0,1 1 0,-1 0 1,-17 5-1,-30 9-13,1 3 0,1 3-1,1 1 1,-78 46 0,94-45 14,38-22-7,0 0 0,0-1 1,0 1-1,1 0 0,-1-1 0,0 1 1,0 0-1,0 0 0,1 0 0,-1 0 1,0 0-1,1 0 0,-2 2 0,0 1 12,-1 1-1,0 0 0,1 0 1,0 0-1,0 0 0,1 1 1,-1-1-1,1 0 1,0 1-1,1-1 0,-1 1 1,1-1-1,0 1 0,1-1 1,-1 1-1,1-1 0,0 1 1,0-1-1,1 0 1,0 1-1,0-1 0,0 0 1,5 9-1,1-3 28,0 0-1,0 0 1,1-1-1,0 0 1,12 9-1,56 41 244,-49-41-174,135 89 603,3 2-37,-135-87-371,-2 1 0,0 1 0,28 34 0,-49-50-189,-1 0 0,0 1 0,0-1-1,-1 1 1,-1 0 0,0 1 0,0 0 0,5 17-1,-9-21-70,1-1-1,-1 0 1,-1 1-1,1-1 0,-1 1 1,0 0-1,-1-1 1,1 1-1,-1-1 0,-1 0 1,1 1-1,-1-1 1,0 0-1,-1 0 0,1 0 1,-7 10-1,1-5-27,0 0 0,-1-1 0,0 0 0,0-1 0,-1 0-1,-1 0 1,1-1 0,-1-1 0,-21 11 0,-12 4-75,-57 19-1,99-40 56,-31 11-394,0-2 0,-1-1 0,-36 4-1,53-10-166,0-1 0,-1-1 0,1-1-1,-1 0 1,1-2 0,-1 0 0,-29-7-1,42 7 167,0 0 0,1 0 0,-1 0 0,1 0 0,0-1-1,-7-4 1,-18-19-3185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30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98 383 9117,'0'0'1339,"4"-7"-186,0 0-866,-2 5-193,0-1 0,-1 1 0,1-1 0,-1 0 1,0 1-1,0-1 0,0 0 0,0 0 0,0 0 1,0-3-1,3-11 115,-2 4-156,1 0 1,0 0-1,1 0 1,1 0 0,0 1-1,1-1 1,8-13-1,-1 10-48,1 0-1,0 1 1,1 1-1,1 0 1,0 1-1,25-15 0,-17 13 3,0 1 0,2 2 0,0 0 0,30-9 0,-44 18 6,-1 0 1,1 1 0,0 0-1,-1 1 1,1 0 0,0 1-1,20 2 1,-27-2 104,0 10 73,-3-5-142,1 1 0,-1 0 0,0-1 0,-1 1 0,1 0 0,-1 0 0,0 0 0,0 0 0,-1 0 0,0 0 0,0 0-1,-1 0 1,1 0 0,-1 0 0,0 0 0,-1 0 0,-3 9 0,-4 7 165,0-1 0,-2 0 0,-26 38 0,-53 56 505,83-106-660,-147 159 963,98-112-571,3 3 0,-58 83 0,105-134-334,1 1-1,0 0 0,0 0 1,1 0-1,1 0 1,-1 1-1,1 0 1,1 0-1,0-1 1,-1 22-1,3-24-9,0-1 0,1 1 0,0 0 0,0 0-1,0-1 1,1 1 0,0 0 0,1-1 0,0 0-1,0 1 1,0-1 0,0-1 0,1 1 0,0 0-1,0-1 1,10 10 0,0-3 11,0-1-1,1 0 1,0-1-1,0-1 1,1-1-1,0 0 1,1-1-1,34 10 1,11-1 12,71 9 0,-63-14-211,1-3 0,0-3 0,0-3-1,137-14 1,-195 10-605,1-1-1,-1 0 1,0-1-1,0 0 1,18-10-1,-23-2-6001,-7 11 6192,-1 1 0,0-1 0,0 1 0,-1 0 0,1-1 0,-2-5 0,0 7 87,0-1 1,0 1-1,0-1 1,0 1 0,-1 0-1,1 0 1,-1 0-1,0 0 1,-4-3-1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31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3389 189 3836,'0'0'7435,"0"-5"-6570,0-12-195,0 17-663,0 0 0,0-1 1,0 1-1,0 0 0,0 0 0,0 0 1,0-1-1,0 1 0,0 0 0,0 0 0,0 0 1,0-1-1,0 1 0,0 0 0,0 0 1,0 0-1,-1 0 0,1-1 0,0 1 1,0 0-1,0 0 0,0 0 0,0 0 1,-1-1-1,1 1 0,0 0 0,0 0 0,0 0 1,-1 0-1,1 0 0,0 0 0,0 0 1,0 0-1,-1 0 0,1 0 0,0 0 1,0 0-1,0 0 0,-1 0 0,1 0 1,0 0-1,0 0 0,0 0 0,-1 0 1,1 0-1,0 0 0,0 0 0,0 0 0,-1 0 1,1 0-1,0 0 0,0 0 0,0 0 1,-1 1-1,-98 5 758,-183 35 0,96-10-358,-356 31 182,-623-9 0,827-57-330,-147 2 791,298 0-592,183 2-453,1 0 0,0 0 0,0 0 0,0 0 0,-1-1 0,1 1 0,0-1 0,0 0 0,-4-1 0,3 0-27,10 4-92,-1 0 0,1-1 0,-1 0 0,1-1 0,0 1 0,0-1 0,-1 0 0,1-1 0,0 1 0,-1-1 0,1 0 0,0 0 0,-1-1 0,1 0 0,7-3 0,11-6-462,0-2-1,25-17 0,-22 13 299,124-71-435,177-77-1,-322 163 784,18-3 207,-17 3-208,-1 1 2424,-15 5-2370,-534 248 782,400-202-892,73-28 104,63-19-5,3-1-29,-15 9-27,14-8 177,12 1 46,36 20 387,1-2 0,89 29 0,-120-46-500,279 87 1267,-11-2-1276,-230-74-389,-22-9-976,-22-5-732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31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709 151 2592,'0'0'602,"6"-6"227,20-28 6040,-25 36-6770,0 0 0,0 0 0,1 0 0,-1 0 0,-1 0 0,1 1 0,0-1 0,-1 0 0,1 0 0,-1 1 0,1-1 0,-1 0 0,0 4 0,0-2 33,0 2-82,0 0 1,0 0-1,-1 1 1,0-1-1,0 0 0,-1 0 1,0 0-1,0 0 1,0 0-1,0-1 1,-5 8-1,-6 7 44,-25 32-1,17-25-34,-83 111 32,101-133-82,5-42-6201,2 9 5422,7-30 0,-1 6 162,19-63-33,-6 25 760,-7 28 2212,-14 56-1944,0-4-12,-1-2 2638,-8 17-2634,-114 94 681,83-65-909,0-2 0,-57 35 0,44-40-139,-64 24 0,-32 16-2986,142-65 1304,-1 1-289,-22 7-43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32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13 6705,'0'0'3871,"-7"6"-3197,-31 27-94,-104 87 406,-180 118-673,317-235-325,0-12-708,-1-4 640,1 0-1,0-1 1,1 1 0,1-1-1,0 0 1,0 0 0,2-1-1,0 1 1,0 0-1,2-16 1,3-20 123,2 0 0,13-54 0,-9 77 224,-7 22 1193,-11 13-1256,-53 73-11,-17 21-749,57-76-1080,18-22 1108,0-1 1,-1 1 0,0 0-1,1-1 1,-1 0-1,-9 6 1,-22 17-2455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6:34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1229 1182 2024,'-343'-299'-308,"31"9"16,15-4-44,20-5-84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0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29 6577,'3'-5'1321,"6"-14"-82,-6 14 2047,-11 10-2942,-14 9-119,0 2-1,1 1 1,1 0-1,1 1 1,0 2-1,1 0 1,-17 24-1,2 5 126,-34 64-1,51-82-237,1 1 0,2 0 0,-14 51 0,25-73-87,0 0 0,0 1 1,1-1-1,0 1 0,1-1 0,0 1 0,0-1 0,1 1 0,1-1 1,0 1-1,0-1 0,1 0 0,5 12 0,-4-13 3,1-2 1,-1 1-1,1 0 0,1-1 0,-1 0 0,1 0 1,1-1-1,-1 1 0,1-2 0,0 1 0,0-1 1,1 1-1,-1-2 0,1 1 0,14 4 1,-1-1-15,1-1 0,-1-2 1,1 0-1,1-1 0,-1-1 1,0-2-1,1 0 1,-1-1-1,1-1 0,25-5 1,-15 1-2,-1-2 1,-1-2-1,1 0 1,-1-2-1,-1-2 1,37-20-1,-47 21-11,-1 0 1,0-2-1,-1 0 0,-1-1 1,24-26-1,-16 11 119,-1-1 1,26-46 0,-41 64 18,-6 10-35,-1-1 0,1 1-1,-1-1 1,0 0 0,0 0 0,1-6-1,7-14 210,-8 17 180,-6 14-104,-59 75 1195,-58 102 0,-41 114 716,34-60-1530,68-119-663,-45 132-1,95-218-113,9-28-66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0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1291 6225,'0'0'4653,"-4"-2"-3775,-12-7-320,16 9-548,0 0-1,0 0 1,-1 0 0,1-1-1,0 1 1,0 0-1,-1 0 1,1 0-1,0-1 1,0 1-1,-1 0 1,1 0-1,0-1 1,0 1-1,0 0 1,-1 0-1,1-1 1,0 1-1,0 0 1,0-1-1,0 1 1,0 0-1,0 0 1,0-1-1,0 1 1,0 0-1,0-1 1,0 1-1,0-1 1,-1-10 8,0 0-1,1 0 1,0 0 0,1 0 0,0 0-1,1 1 1,0-1 0,1 0 0,0 1-1,0-1 1,1 1 0,1 0 0,7-13 0,6-7-19,0 1 0,2 0 0,44-47 0,-51 62-7,2 0-1,-1 2 1,2-1-1,-1 2 1,2 0-1,-1 1 1,2 0-1,24-9 1,-6 10 16,-33 9-6,0-1 1,0 1 0,-1 0-1,1 0 1,0 0 0,0 1-1,-1-1 1,1 1 0,4 1-1,22 14 14,-28-16-11,0 1 0,0 0 0,0-1 0,0 1 0,0 0 0,0 0 0,0 0 0,0 0 0,0 0 0,-1 0 0,1 0 0,0 2 0,6 6 38,-1 1 0,0 0 0,-1 1 0,0 0 0,-1-1 0,0 1 0,0 1 0,-1-1 0,-1 0 0,2 18 0,-5-17 9,1 1 1,-2-1-1,0 1 0,0-1 1,-1 0-1,-1 0 0,0 0 0,-1 0 1,0-1-1,0 0 0,-1 0 0,-1 0 1,0-1-1,0 1 0,-12 10 0,8-10 91,0 0-1,0-1 0,-2-1 1,1 0-1,-1 0 0,0-2 1,0 1-1,-1-2 0,0 0 1,-1 0-1,-27 6 0,41-12-122,1 0 0,-1 0-1,0 0 1,0 0 0,0 0-1,0 0 1,0 0 0,1 0-1,-1 0 1,0 0 0,0 0-1,0 0 1,0-1 0,1 1-1,-2-1 1,-8-1 69,4 1-58,0-1 0,1 1 0,-1-1 0,1 0 1,-1-1-1,1 1 0,0-1 0,0 0 0,0 0 1,0-1-1,1 1 0,-8-8 0,1-1 12,2-1 0,-1 0 0,2-1 0,0 0 0,0 0 0,2-1 0,-1 1 1,-4-21-1,6 14-27,2 0-1,1 0 1,0 1 0,3-35 0,15-84 21,49-219-3,-17 118-85,-25 89-1420,-23 147 1334,0 0 1,0 1-1,0-1 0,0 0 0,-1 0 0,-1-6 1,-2-15-3603,-3 22 849,-29-12-450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0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0 7577,'0'0'3020,"-9"66"-1632,-11 16-316,-8 8-232,-18 16-168,12 3-60,-9 6-204,6 0-196,-6-1-100,6 0-52,8-8 56,-8-4-340,0-12-948,8-3-740,-8-18-1040,-6-8-612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42 7653,'0'-21'1002,"0"8"1793,8 12-1991,-3-1-714,0 1-1,1 0 0,0 0 0,-1 0 1,1 1-1,-1 0 0,1 0 0,0 1 1,-1-1-1,1 1 0,-1 0 0,1 1 1,-1-1-1,0 1 0,1 0 0,-1 1 1,0-1-1,0 1 0,9 6 0,1 5 55,0 0 0,0 1 0,-2 1 0,0 0 1,0 1-1,-2 0 0,15 30 0,55 142 516,-58-127-300,16 42-201,-4 2 0,-5 1 0,30 204 0,-32-35-108,-24 0 33,-7-223-74,0 15 11,-13 70 1,13-119-6,-1 0 1,-1-1-1,-1 0 0,0 0 0,-1 0 0,-1-1 0,-1 0 0,-17 26 1,20-36-2,0 1 0,-1-1-1,1-1 1,-1 1 0,-1-1 0,1 0 0,-1-1 0,0 0 0,0 0 0,-1-1 0,1 0 0,-1 0 0,0-1 0,0 0 0,0 0 0,-1-1 0,1-1 0,-1 1 0,1-2 0,-1 1 0,1-1 0,-1-1 0,1 1 0,-10-3 0,0-1-2,1-1-1,-1 0 1,2-2 0,-1 0-1,1-1 1,0 0 0,0-2-1,1 0 1,1 0 0,-1-2 0,-18-17-1,8 2 110,0-1 1,2-1-1,1-1 0,1-1 0,2-1 0,1-1 0,2-1 0,1 0 1,-12-40-1,15 32-62,2 0 0,2 0 0,1-1 0,3 0 0,1 0 0,2 0 0,7-75 0,-2 93-106,0 0 0,2 1 0,9-30 0,-9 41-283,1-1 0,0 1 0,0 0 0,1 0 0,1 1 0,17-22 1,-2 10-2661,49-40 0,-17 23-1592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6401,'5'-53'6032,"-3"74"-5563,5 31-1,0-12-127,30 296 1461,-12-168-1474,36 287-190,-57-406-1462,-3 97 1,-13-63-2216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03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1302 693 7121,'0'0'3977,"2"5"-3403,1 2-492,-1 0-1,0 0 0,-1 0 1,0 0-1,0 0 0,0 1 1,-1-1-1,0 0 0,-1 0 1,1 0-1,-1 1 0,-1-1 1,1 0-1,-1 0 0,-1 0 1,1-1-1,-5 10 1,-1-1-53,0-1 1,-1 0 0,-1 0 0,0-1 0,0 0 0,-22 19 0,22-21-18,8-7 0,-1-1 0,0-1-1,0 1 1,0 0 0,0-1 0,-7 5 0,-3 1 162,-1-1 0,-26 11 1,27-17 90,8-1-249,0 0 0,0 0 0,0-1 0,1 0 0,-1 0 0,0-1 0,0 1 0,1-1 0,-1 0 1,1 0-1,-1 0 0,1-1 0,0 0 0,0 0 0,0 0 0,1 0 0,-1 0 0,1-1 0,-1 0 0,1 1 0,0-1 1,-3-6-1,-4-14-4,0 0 1,2 0-1,1 0 1,-5-34 0,-8-102-4,5-289 340,15 447-344,-8-168 424,3 144-416,35 151 105,6 20 433,59 129 747,-44-133-947,38 165 0,-80-259-240,-2 0 0,-2 1 0,-2 0 0,-2 0 0,-3 0 0,-8 53 0,5-73 1,-1-1 0,-1 0 0,-2 0 1,-1-1-1,-1 0 0,-1 0 0,-1-2 0,-1 0 0,-2 0 0,0-1 0,-1-1 0,-1-1 1,-2 0-1,0-2 0,-34 27 0,31-28-8,-2-1-1,0-1 1,0-2 0,-2 0 0,1-2 0,-2 0 0,0-2-1,0-1 1,-1-2 0,0-1 0,0-1 0,0-1-1,-1-1 1,-47-3 0,58-2-53,0 0 0,0-2 0,0 0 0,0-1 0,1-1 0,0-1 0,0-1 0,1 0 0,-22-14 0,18 8-40,0-1 0,2-1 0,-1-1 0,2-1 0,0-1 0,-23-32 0,22 25-12,2-2-1,1 1 0,1-2 1,1 0-1,2-1 1,1-1-1,1 1 0,2-2 1,1 1-1,1-1 1,-2-51-1,8 53 9,2 0-1,1 0 1,1 0 0,1 0-1,2 1 1,1 0 0,1 0-1,2 1 1,1 0-1,1 1 1,1 0 0,1 1-1,31-40 1,-18 32-219,1 2-1,1 1 1,2 2-1,1 0 1,1 3 0,1 0-1,1 3 1,78-38-1,-53 34-1927,67-21 1,-101 40 872,0 1 0,1 1 0,0 1 0,0 2 0,33 0 0,13 11-2729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03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13157,'0'0'1964,"9"34"7045,25-10-8649,3-16-232,0-21-4432,-8-35-9553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4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1199 42 2956,'0'0'1013,"2"-5"183,10-16-8,-9 15 3286,-14 4-4376,-16-2-74,-1 2 0,1 0-1,-1 2 1,1 1 0,-1 1 0,1 2 0,-53 13 0,19 1-8,1 2 1,-87 43 0,109-44-15,-71 47 0,92-54 2,1 1 1,1 0-1,-1 2 0,2 0 0,0 0 0,-13 20 0,24-30-1,-1 0 0,1 0 1,1 0-1,-1 0 0,1 1 0,0-1 1,0 1-1,0-1 0,1 1 0,0 0 0,0 0 1,0-1-1,1 1 0,0 0 0,0 0 1,2 11-1,0-10-2,0 0 0,1 0 0,0 0 0,0-1 1,1 1-1,0-1 0,0 0 0,0 0 0,1 0 1,-1 0-1,2-1 0,9 9 0,8 4 11,0 0 0,2-2 0,0-1 0,28 13 0,111 41 61,-135-58-71,62 21 72,-89-32-27,0 1 1,1-1 0,-1 1-1,0 0 1,0 0-1,0 0 1,0 0 0,0 0-1,0 0 1,3 2 0,0 1 87,-1-1 553,-57-6-643,-1-3 0,1-2 0,0-2-1,-59-20 1,1-7-35,2-4-1,-167-88 0,203 86 29,67 40 116,6 8-87,-1 4 18,1 0 0,0 0 0,1 0 1,0-1-1,1 1 0,-1 0 0,2-1 0,3 10 0,4 22 274,122 418 2168,-62-229-1697,-69-226-823,60 191 326,-47-155-291,2-1-1,35 62 1,-33-75-53,-13-20-4,-4-3-91,1-1 1,-1 1-1,1-1 1,0 0-1,-1 1 1,1-1-1,0 0 1,0 0-1,0 0 1,0 0-1,0-1 1,0 1-1,0 0 1,0-1-1,0 0 1,0 1-1,0-1 1,0 0-1,0 0 0,0 0 1,3-1-1,-1 1-410,-4 0 356,1 0 0,0 0 0,-1 0 0,1 0 0,0 0 0,-1 0 0,1 0 0,0-1 0,-1 1 0,1 0 0,-1-1 0,1 1 0,0 0 0,-1-1 0,1 1 0,-1 0 0,1-1 0,0 0-1,37-26-4232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4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1079 3920,'-21'5'666,"0"0"0,-1-2 1,-28 2-1,40-5-400,-1 0 1,0 0-1,0-1 1,0 0 0,1-1-1,-1 0 1,0-1 0,-10-4-1,12 0 65,6 4-314,0 0 0,0 0-1,0-1 1,1 1 0,0-1 0,-1 1 0,1-1 0,1 0 0,-1 0 0,0 0-1,1 0 1,0 0 0,0 0 0,0 0 0,0-1 0,1 1 0,0 0 0,0 0-1,0-1 1,0 1 0,1 0 0,0-5 0,3-2-11,0 1 1,1-1-1,0 1 0,1 1 0,0-1 1,0 1-1,1 0 0,0 0 1,16-14-1,-1 4 18,0 0 0,41-25 0,-41 31-21,1 1 0,-1 1 0,2 1 1,0 1-1,28-7 0,-33 11-8,0 1 0,1 1-1,-1 1 1,1 1 0,-1 0 0,1 2-1,24 3 1,-37-3 35,0 1 1,0-1 0,-1 1-1,1 1 1,-1-1-1,0 1 1,0 0-1,0 1 1,0-1-1,0 1 1,-1 0 0,1 1-1,-1-1 1,0 1-1,-1 0 1,7 8-1,-7-6 63,0 0-1,0 0 1,-1 0 0,0 1-1,0-1 1,0 1-1,-1-1 1,0 1 0,-1 0-1,0 0 1,0 0-1,-1 0 1,1 0-1,-2 8 1,0-4-12,-1 1-1,1-1 1,-2 1 0,0-1 0,0 0-1,-1 0 1,-1-1 0,0 1-1,-1-1 1,0 0 0,0 0-1,-1-1 1,-1 0 0,1 0 0,-2 0-1,1-1 1,-1-1 0,-1 1-1,0-2 1,0 1 0,0-1-1,-1-1 1,0 0 0,0 0 0,-1-1-1,1-1 1,-25 7 0,20-7-7,-2-1 0,1 0 0,0-1 1,0-1-1,-1 0 0,1-2 1,0 0-1,-1-1 0,1 0 1,-24-7-1,31 5-51,1 1 0,-1-1-1,1 0 1,0-1 0,0 0 0,0-1 0,0 0 0,1 0 0,0 0-1,1-1 1,-1-1 0,1 1 0,1-1 0,0 0 0,0-1 0,0 1-1,1-1 1,-7-17 0,4 5-15,1-1 0,2-1 0,0 1 0,1-1 0,1 0 0,2 0 0,0 0-1,1 0 1,5-34 0,7-19 12,31-107 0,-37 160-14,5-17-33,36-151 107,-39 151-243,-2 0-1,2-66 1,-10 94-608,-8-9-473,10 20 1157,0 1 1,0-1-1,-1 1 0,1-1 0,0 1 0,0-1 0,-1 1 1,1-1-1,-1 1 0,1 0 0,0-1 0,-1 1 1,1-1-1,-1 1 0,1 0 0,-1-1 0,1 1 0,-1 0 1,1 0-1,-1 0 0,1-1 0,-1 1 0,-28-14-2846,22 11-504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4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669 0 6257,'0'0'4512,"-43"56"-3556,-17 7-124,3 14-312,6 0-168,-6 5-200,5 3-32,9 1-104,-8 0 16,0 0-60,2-4-60,-2-9-1028,-1-3-1408,1-9-1328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42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1346 495 5461,'0'-6'1263,"0"-18"-110,0 19-173,6 6-199,19 4-104,-25-5-657,0 0 1,1 0-1,-1 0 1,1 1-1,-1-1 1,1 0-1,-1 0 0,1 0 1,-1 0-1,0 1 1,1-1-1,-1 0 1,1 0-1,-1 1 0,0-1 1,1 0-1,-1 1 1,0-1-1,1 0 1,-1 1-1,0-1 0,0 0 1,1 1-1,-1-1 1,0 1-1,0-1 1,1 1-1,2 6 43,0-1 0,0 1 0,0 0 0,-1 0 0,0 0 0,-1 1 0,1-1 0,-1 0 0,-1 1 0,1-1 0,-1 0 0,0 1 0,-1-1 0,-2 11 0,0-7-26,0-1 0,-1 1 0,0-1-1,0 0 1,-1-1 0,-1 1 0,0-1 0,0 0 0,-13 14 0,5-9-8,0-1 0,-1 0 0,0-1 0,-25 15 0,31-22 6,0 0 0,-1-1 1,1 0-1,-1-1 0,0 0 0,1 0 1,-1-1-1,0 0 0,-1-1 0,1 0 1,0-1-1,0 0 0,0 0 1,-1-1-1,1-1 0,0 0 0,0 0 1,-18-7-1,14-2 86,5 3-113,1-1 1,0 0 0,0-1 0,1 1 0,1-1 0,0-1 0,0 1 0,-6-18 0,-3-23 1,4-1 0,1 0 0,-3-54 0,13 98-12,-13-213 115,6 61 416,4 129-451,2 27-72,-2 11-4,-6 36-2,1 0 0,2 0 1,0 70-1,14 143 21,-7-229-19,53 415 356,-7-95-129,-44-319-172,-1-1-1,-2 0 1,0 0-1,-2 0 1,-7 34-1,7-52-24,0 0 0,-1 0-1,0 0 1,0 0-1,-1-1 1,0 0-1,-1 0 1,0 0-1,0 0 1,0-1-1,-1 0 1,0 0 0,-1 0-1,1-1 1,-1 0-1,-1 0 1,1-1-1,-16 9 1,5-6-17,0-1 0,0-1 0,-1 0 0,0-2 0,0 0 0,0-1 0,0-1 0,-1-1 0,-26-1 0,11-3-4,-1-1-1,1-1 1,1-2-1,-44-15 0,54 15 1,1-2-1,0-1 1,1-1-1,0 0 1,0-2-1,1-1 1,1 0-1,1-1 0,0-2 1,0 1-1,2-2 1,0-1-1,2 0 1,-26-41-1,27 37 78,2-1 1,1 0-1,1-1 0,1 0 0,1-1 0,1 0 1,-6-53-1,11 61-74,1 0 1,1 0-1,1-1 0,1 1 1,0 0-1,1 0 1,1 0-1,1 1 0,1 0 1,0-1-1,1 2 0,16-30 1,-8 23-91,1 2 1,1 0-1,1 0 1,0 2-1,2 0 1,0 1-1,1 1 1,0 1 0,2 1-1,0 1 1,28-12-1,-12 8-927,0 3 0,2 1 0,0 2-1,0 2 1,1 1 0,60-3 0,25 5-2818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7:42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11113,'0'0'6141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8:2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726 613 3516,'5'4'1240,"14"15"157,-14-15 1656,-13-1-2344,-4 1-553,0 0-1,-1-1 1,0-1 0,1 0 0,-1-1-1,0 0 1,0-1 0,-23-2-1,-112-24 233,107 17-328,-7 0-44,0-3 0,1-1 0,0-3 0,2-1 0,-82-45 0,122 59-22,1 0 1,-1 0 0,1 0-1,0-1 1,0 0-1,0 0 1,0 0-1,1 0 1,-1 0 0,-4-10-1,6 10-5,1 0-1,-1 0 0,1 0 1,0 0-1,0 0 1,0 0-1,1 0 0,0 0 1,0-1-1,0 1 0,0 0 1,0 0-1,1-1 1,0 1-1,1-4 0,2-3-44,0-1 0,1 1 0,0 1 0,0-1 0,2 1 0,-1 0 0,1 0 0,10-10 0,7-6-114,39-32 0,-31 31 107,1 2 0,65-38-1,-76 51 56,0 1 1,1 1-1,1 1 0,0 1 0,44-9 1,-30 14-9,-38 3 19,1 0 0,-1 0 1,1 0-1,-1 0 0,0 0 0,1 0 0,-1 0 0,0 0 0,1 0 0,-1 0 0,1 1 0,-1-1 0,0 0 0,1 0 0,-1 0 1,0 0-1,1 0 0,-1 1 0,0-1 0,1 0 0,-1 0 0,0 1 0,1-1 0,-1 0 0,0 0 0,0 1 0,0-1 0,1 0 1,-1 1-1,0-1 0,0 0 0,0 1 0,1-1 0,-1 0 0,0 1 0,0-1 0,0 1 0,0-1 0,4 10 92,-1-1-1,0 1 1,-1-1-1,0 1 1,0 0-1,-1-1 1,0 1-1,-1 0 1,0 0-1,0 0 1,-1 0-1,-1 0 1,-4 16-1,-5 13 241,-2-1 0,-21 42 0,9-21-15,0 5 109,-29 114 0,46-141-322,2 0 0,1 0 0,2 1 0,2 67 0,5-68-71,0-1-1,3 0 1,1 0-1,2 0 1,1-1-1,1-1 1,21 40-1,-21-52-57,1 0 0,1-1-1,0 0 1,2-1-1,0-1 1,1-1-1,1 0 1,1-1-1,1-1 1,0-1-1,29 17 1,-17-16-791,-26-14-628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8:24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1013 1740,'-22'32'9402,"22"-34"-9350,0-1-1,1 1 1,-1 0-1,1-1 1,0 1-1,-1 0 0,1 0 1,0 0-1,1-1 1,-1 1-1,2-2 1,2-5 14,11-17-47,2 0 0,0 2 0,1 0 0,2 1 1,0 1-1,2 1 0,36-27 0,-59 47-21,0 1 0,1 0 0,-1-1 0,1 1 0,-1-1 0,1 1 0,-1 0 0,1-1 0,-1 1 0,1 0 0,-1 0 0,1 0 0,0-1 0,-1 1 0,1 0 0,-1 0 0,1 0 0,0 0-1,-1 0 1,2 0 0,-2 0 2,3 0 1,-1 0 0,1 0 0,-1 0-1,1 1 1,0-1 0,-1 1 0,1 0-1,-1 0 1,1 0 0,2 1-1,2 3 5,-1 0 0,0 0-1,0 0 1,0 1 0,0 0-1,-1 0 1,0 1 0,0-1-1,-1 1 1,0 0-1,0 0 1,-1 1 0,0-1-1,0 1 1,2 8 0,-1 0 26,0 0-1,-1 1 1,0-1 0,-2 1 0,0-1 0,-2 30-1,-1-33 50,-1-1 0,0-1 0,0 1 0,-1 0 0,0-1 0,-1 0-1,-9 16 1,2-15 148,0-2-122,4-4-29,1 1 1,-1-1 0,0 0-1,0-1 1,-1 0 0,0 0-1,1-1 1,-2 0 0,1 0-1,0-1 1,-16 3 0,-4-3 316,14-5 31,8 0-379,-1-2 0,1 1 1,-1-1-1,1 0 0,0 0 0,0-1 0,1 0 0,-1 0 0,1-1 1,1 0-1,-1 0 0,1 0 0,0 0 0,0-1 0,0 0 1,-3-9-1,-4-10-14,1-1 0,2-1 1,0 0-1,-5-37 1,-10-121-34,14-16-39,6 100 7,1 12-89,3 41-559,-2-1-1,-2 0 1,-17-73-1,10 86-2664,-18-41 0,26 73 295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8:24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1 5877,'0'0'2256,"6"49"-672,-29 12-428,-6 5-452,-14 7-244,-8 9-240,-6 0-100,5-1-28,-5 5-92,-8-4-188,-15-5-824,-6 5-1360,-23 0-564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1183 1 6357,'0'0'4279,"4"6"-4028,11 21-33,-11-20 745,-4-5-884,0 0 0,0 0 0,0 0 1,-1 1-1,1-1 0,-1 0 0,0 0 0,-1 3 1,0 1 76,2-6-137,0 1 0,0-1 0,0 1 0,-1-1 0,1 1 0,0-1 0,0 1 0,0-1 0,-1 0 0,1 1 0,0-1 0,0 1 0,-1-1 0,1 0 0,0 1 0,-1-1 0,1 0 0,-1 1 0,1-1 0,0 0 0,-1 0 0,1 1 0,-1-1 0,1 0 0,-1 0 1,0 0-1,-136 62 1044,5-4-97,56-18-477,2 5 1,1 2-1,3 3 0,2 4 0,-72 73 1,45-31-409,-127 121-51,127-133-4721,88-79 584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8:25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922 380 5092,'0'0'2468,"1"8"-2091,0 7-174,3 7 55,-2 1 1,0-1-1,-2 1 0,-3 35 1,-3-42-77,-42 66 88,47-81-264,1 0 0,-1 0-1,0 0 1,1 0 0,-1 0-1,0 0 1,0-1 0,0 1-1,0 0 1,0 0 0,0-1 0,0 1-1,0 0 1,-1 0 0,-11 7 56,4-2 13,0 0-1,-1 0 1,0-1-1,0-1 1,0 0 0,-20 6-1,23-8 57,4-1-61,0 0-1,0 0 1,0 0 0,0 0 0,0-1 0,0 1-1,-5-1 1,1-11 101,-3-7-149,0 0-1,2 0 0,0-1 1,1 0-1,0 0 0,2-1 1,0 0-1,2 0 0,-3-29 1,8-24 155,14-101 0,1 14 687,-16 141-747,2 0-1,4-18 1,-5 31-73,-4 15-33,-11 39 25,2 0 0,-4 49 0,8 80 153,31 345 0,-14-429-4,-5 1 0,-7 117 0,1-202-126,1-1 0,-2 0 1,1 0-1,-1 1 0,0-1 0,-1 0 1,0-1-1,0 1 0,-1 0 0,0-1 1,0 0-1,-1 0 0,0 0 0,0-1 1,0 1-1,-1-1 0,0 0 0,0-1 1,-1 1-1,-7 4 0,1-4-36,-1 0 0,0-1 0,0 0 0,0-1 0,0-1-1,0 0 1,-1-1 0,0-1 0,1 0 0,-1-1 0,0 0 0,1-2 0,-1 1 0,1-2-1,-1 0 1,-21-8 0,16 5 15,0-2 0,1 0 0,0-1 0,0-1 0,1-1 0,0-1 0,1 0 0,0-1-1,1-1 1,1-1 0,-16-19 0,18 17 6,1-2 0,0 1 0,2-2 0,0 1-1,2-1 1,0-1 0,1 1 0,1-1 0,1-1 0,1 1 0,1-1-1,-1-34 1,3 23-72,2 1-1,2 0 1,0 0 0,3 0-1,0 0 1,2 1-1,24-59 1,-19 61-292,1 1 0,2 0 0,30-41 1,-32 52-341,1 0 0,0 0 0,1 1 0,0 1 0,26-18 0,-40 32 402,0 0 0,-1 0 0,1 0 0,0 0 0,0 0 0,0 0 0,0 0 0,1 1 0,-1-1 0,2 0-1,66-13-2627,6 11 191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28:25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9361,'0'0'8493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3:1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20 132,'43'-11'-64,"0"3"76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5T18:53:18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29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1763 262 4500,'0'0'7084,"-8"-3"-6516,-21-8-327,0 2 0,-1 1 0,0 1 0,0 1 1,0 2-1,-45 0 0,-637 17 1172,346 0-1048,310-11-346,17 0 14,-66-5 0,99 3-23,26-2-2845,0 0 2424,1-2 0,25-7 0,-6 1 103,83-24-8,-118 33 319,1-1 0,0 1 0,-1-1 0,1-1 0,-1 1 0,8-5-1,2-1 6,19-10 19,-19 8 14,-5 3-27,-4 3-7,0-1 1,0 1 0,0-1-1,-1 0 1,6-7-1,-2 4 9,-5 4 15,1 0-1,-1-1 1,0 1 0,0-1 0,6-9 0,9-13 177,-14 20 1548,-16 11-1599,-144 53 271,-33 13-153,-53-10-158,202-52-111,24-3 2,-17 1 117,8-4-44,18-2 338,13 7-77,164 114 1365,-45-36-1073,-94-61-610,1-3-2,-25-17-147,-4 2-636,15 18-882,-14-18-1162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2278 132 3244,'0'0'931,"3"-7"24,13-21-30,-13 21 3787,-9 8-4217,-36 7 119,-78 26 0,47-11-406,-70 16 53,-204 27-1,123-51-210,203-14-52,2 0 4,-1-2 1,-32-5-1,52 6-5,-1 0 1,0 0 0,1 0-1,-1 0 1,0 0-1,1-1 1,-1 1-1,1 0 1,-1 0-1,0-1 1,1 1 0,-1-1-1,1 1 1,-1 0-1,1-1 1,-1 1-1,1-1 1,-1 1-1,1-1 1,0 1 0,-1-1-1,1 0 1,-1 0-1,-5-7-28,0-1 1,1 1-1,0-1 0,-4-11 1,7 16 2,0-1 0,1 1 0,0-1 1,0 0-1,0 1 0,1-1 0,-1 0 1,1 0-1,0 0 0,0 1 0,1-1 1,0 0-1,1-6 0,4-6-141,1 1 0,10-20 0,-7 23-2,15-13 69,-13 15 45,13-2 21,-25 12 34,1 1 1,-1 0-1,1-1 1,-1 1-1,1 0 1,-1-1-1,1 1 1,-1 0-1,1 0 1,-1 0-1,1 0 0,-1 0 1,1-1-1,-1 1 1,1 0-1,0 0 1,-1 0-1,1 0 1,-1 1-1,2-1 1,3 1 0,-3 0 11,0 0 0,0-1 0,1 1 0,-1-1 0,0 0 0,0 0 0,0 0 0,0 0 0,2 0 0,-2 8 51,-1 1-35,-1 0-1,0 0 1,0 1 0,-1-1-1,0 0 1,-3 14-1,-6-7 87,-3-1-80,-2 0 0,0 0 0,0-2 0,-1 0 0,-1-1 1,-24 14-1,14-12 9,-1 0 0,-1-2 1,-58 18-1,70-25-44,-28 4-14,-3-5 2,-1-8-80,48 4 80,0 0 0,0 0 0,0 0 0,0 0 0,0 0 0,0-1 0,0 1 0,0 0 0,0 0 0,0-1 0,0 1-1,1-1 1,-1 1 0,0-1 0,0 1 0,1-1 0,-1 0 0,-1 0 0,-26-24-415,27 24 399,0 1-1,0-1 1,0 0 0,0 0-1,0 0 1,1 0-1,-1 0 1,0 0 0,0 0-1,1 0 1,-1 0-1,0-2 1,-6-14-76,2 1 1,-1-1-1,-2-22 0,2 13 75,5 19 331,0 16-8,0 1-204,1-3-32,0-1 0,-1 0 0,0 0 0,0 1 1,-3 5-1,-5 29 90,0-21-11,-15 21-32,9-22-41,-19 16-27,15-21-24,-19 8-19,29-17-6,0-1-5,-25 10 7,25-11-44,2-8-112,3 2 108,-1 0 1,0 0-1,1-1 1,0 0-1,0 1 0,0-2 1,0 1-1,1 0 0,0-1 1,-1 0-1,2 1 1,-1-1-1,-3-10 0,1-8-129,2 0 0,1 0 0,1-1 0,2-34 0,0 17 126,-1 35 508,-2 6-401,-8-1 78,0 1-1,-1 0 1,1 1 0,0 0 0,0 0-1,0 1 1,0 1 0,0 0 0,-14 6-1,-4 6 98,0 1-1,-25 21 0,-4 1-50,-46 28-9,60-40-182,8-6-354,28-16-959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0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10289,'35'-8'2484,"-27"69"-9584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7309,'0'53'3952,"63"-20"-3180,11-17-340,6-16-208,6-8-148,3 0-288,-4-5-940,-10 1-1272,-4 0-1173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5633,'-6'10'469,"-14"24"63,1 1-1,2 0 1,-15 44 0,20-42-20,2 1 0,1 0 0,-4 50 1,12-75-444,0 1 1,1-1-1,1 1 1,0-1-1,0 0 1,1 0-1,1 0 1,1 0-1,-1 0 1,2 0-1,0-1 1,12 22-1,-5-22 23,-11-11-92,10 7 21,0 1 0,21 9-1,-27-15-13,0-1-1,0 0 0,0 0 0,1-1 0,-1 1 1,0-1-1,1 0 0,-1-1 0,1 1 0,-1-1 1,11-1-1,-6-1-5,1 0 0,-1-1 0,-1 0-1,1 0 1,0-1 0,-1-1 0,0 0 0,0 0 0,11-8 0,-7 3 0,-1 0-1,-1-1 1,0-1-1,0 0 1,12-19-1,-4 0 2,-1-1 0,-1 0-1,-2-1 1,16-52-1,-15 30 27,13-71 0,-28 118 86,-9 11 17,-3 2-52,1 0 0,0 1-1,0 0 1,1 1 0,-1 0 0,2 0-1,-1 1 1,-13 16 0,10-11 2,2 2 1,0 0-1,1 0 0,0 0 1,-10 27-1,12-24-27,1-1 1,1 1-1,1 0 1,0 0-1,1 0 1,1 1-1,1-1 1,1 1 0,0-1-1,1 0 1,1 1-1,8 31 1,-6-37-37,1 0 0,1 0-1,0-1 1,0 1 0,1-1 0,1-1 0,0 1 0,1-1 0,10 10 0,-5-7-199,1-1 0,0 0 0,1-2 0,1 1 0,21 10 0,-19-15-1731,34 1-1245,6-9-508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2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75 369 5432,'-8'-40'2708,"16"35"-2039,22-11-391,1 1 0,58-19 0,-55 23-252,0-2 0,-1-1 0,47-28 0,-48 21-25,-20 9-31,-2 0-10,-1-1 0,0-1-1,12-24 1,-20 36 36,0 1-1,0-1 1,-1 0-1,1 0 1,0-1 0,-1 1-1,0 0 1,1 0 0,-1 0-1,0 0 1,0 0 0,-1-4-1,-13-21-49,14 26 53,0 0 0,0 1 1,-1-1-1,1 1 0,-1 0 1,1-1-1,0 1 0,-1-1 1,1 1-1,-1 0 0,1-1 1,-1 1-1,1 0 1,-1-1-1,1 1 0,-1 0 1,1 0-1,-1-1 0,0 1 1,1 0-1,-1 0 0,1 0 1,-1 0-1,0 0 1,0 0-1,-12-2 3,-1 1 1,0 0-1,1 1 1,-1 1-1,1 0 1,-1 0-1,1 2 1,-25 7-1,8-1 11,1 2 0,1 2 0,-31 17 0,15-5 20,27-11 31,7-2-18,0-1 0,1 2 0,0-1 0,-11 22 0,18-28-28,-1-1-1,1 1 1,-1 0 0,2 0 0,-1 0 0,1 0 0,-1 0-1,2 0 1,-1 0 0,1 0 0,0 1 0,0-1 0,1 0-1,-1 0 1,1 0 0,4 11 0,0-5 6,1 1 0,1-1-1,0 0 1,1-1 0,14 18 0,53 50 40,-47-52-23,37 35 56,29 30 592,-87-79-298,-2 13-127,-3-19-100,-12 0-73,-5 2-130,0 0-1,-1-1 1,1-1-1,-1-1 1,-1 0-1,1-1 0,-1 0 1,0-2-1,0 0 1,-30 1-1,36-3-159,-39-6-1364,-9-3-2061,11 1 1368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6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11385,'0'0'6273,"60"-24"-6733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2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4004,'0'0'5800,"-4"6"-5276,-7 15-316,1 0 0,0 0 0,2 1 0,0 1 0,2-1 0,1 1 0,0 0 0,-1 24 0,-2 201 510,9-182-518,6 162 179,-5-114-205,-2-56-78,0-28-38,0-23-14,-4-14-72,-1-4 1,2 0 1,-1-1-1,1 1 1,1-1-1,0 1 1,1-1-1,0 0 1,0 0-1,2 0 1,-1 1-1,2-1 1,-1 0-1,2 1 1,6-22 0,-1 7-30,2-1 1,1 1 0,1 0 0,1 1 0,24-34 0,-27 45 43,1 1 1,0 0 0,1 0 0,0 1 0,20-14 0,-26 21 8,0 1 0,0 0 1,0 0-1,1 1 0,-1 0 1,1 0-1,0 1 0,0 0 1,0 0-1,0 0 0,0 1 1,0 0-1,0 0 1,1 1-1,12 1 0,-12 0 5,0 1-1,0 0 0,0 1 1,0 0-1,0 0 1,-1 1-1,1 0 0,-1 0 1,0 1-1,0 0 1,-1 0-1,10 10 1,-7-6 8,-1 0 1,0 1-1,-1 0 1,0 1 0,0 0-1,-1 0 1,-1 0-1,6 16 1,-8-16 12,1 1-1,-1 0 1,-1-1-1,0 1 1,-1 0 0,0 1-1,-1-1 1,-2 20 0,1-24 1,0 0 0,-1 0 1,0 0-1,-1 0 1,0 0-1,0 0 1,0-1-1,-1 0 1,0 1-1,-1-2 1,0 1-1,0 0 1,-7 6-1,-2 0-13,0-2-1,-2 1 1,1-2-1,-1 0 1,-1-1-1,1-1 1,-2 0-1,-24 7 1,-12 1-14,-83 13 0,94-23-747,0-3-1,0-1 1,-75-6-1,110 3-1885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3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52 226 6233,'57'-108'2078,"-45"94"-1692,-1 3-293,0 0-1,1 1 0,1 1 1,0 0-1,0 0 1,1 2-1,-1-1 0,2 2 1,-1 0-1,1 1 0,19-5 1,-3 8 58,-17 6 82,20 12 157,-33-16-368,0 1 0,0-1 0,-1 0 0,1 1-1,0-1 1,0 1 0,-1-1 0,1 1 0,0-1 0,0 1-1,-1-1 1,1 1 0,-1 0 0,1-1 0,-1 1 0,1 0 0,-1 0-1,1-1 1,0 2 0,2 5 53,1 0 0,-1 0 0,0 0-1,0 1 1,0-1 0,1 14 0,-3-16-50,-1-1 0,0 1 0,0 0 0,0 0 0,0-1 0,-1 1 0,0 0 0,0-1-1,0 1 1,-1-1 0,1 1 0,-1-1 0,0 0 0,-4 7 0,-4 3 6,0-1-1,-1 0 1,-1 0 0,1-1 0,-25 18-1,-76 46 39,56-40-41,-38 21 234,79-45-134,-10 16 47,25-28-162,-1 1 1,1-1 0,-1 1-1,1-1 1,-1 1 0,1-1 0,0 1-1,-1-1 1,1 1 0,0-1-1,-1 1 1,1 0 0,0-1 0,0 1-1,-1 0 1,1-1 0,0 1 0,0-1-1,0 1 1,0 0 0,0-1-1,0 1 1,0 1 0,0 28 376,0-30-377,0 1-1,0-1 1,0 1 0,0-1 0,0 1-1,0 0 1,0-1 0,0 1 0,0-1 0,1 1-1,-1-1 1,0 1 0,0 0 0,1-1-1,-1 1 1,0-1 0,0 0 0,1 1-1,-1-1 1,1 1 0,-1-1 0,0 1-1,1-1 1,-1 0 0,1 1 0,-1-1 0,2 1-1,12 10 60,1-1 0,1 0-1,0-2 1,0 1-1,1-2 1,0 0 0,0-1-1,0-1 1,1 0 0,24 2-1,19 1-27,116 0 0,-118-10-565,107-17 0,-159 17-1612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4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1461 131 2156,'3'-3'224,"10"-7"126,-9 7 2408,0 5-1925,0 0-585,-3-1-144,0 0 0,1 0 1,-1 0-1,0 0 1,1-1-1,-1 1 0,1 0 1,-1-1-1,1 1 0,-1-1 1,1 0-1,1 1 0,-7 1 647,-17 9-471,0-2-1,-1-1 1,0-1 0,0 0-1,-39 5 1,-123 8-6,171-19-249,-436 15 411,311-21-361,-171-26-1,298 30-66,-15-4 2,1-4-4,5-1 152,19 9-266,1 1-1,-1-1 1,0 1-1,1-1 1,-1 1-1,0 0 1,1-1-1,-1 1 1,0 0-1,0-1 1,1 1-1,-1 0 1,0 0-1,0 0 0,0 0 1,1 0-1,-3 0 1,4-5-645,3-17-32,-3 17-11,4 0-124,1-2 590,20-18-1291,-3 6 861,-17 14 225,0 1 170,19-12 143,-19 12 150,0 1 45,3-1 39,0-1 292,0 1 0,1 0-1,-1 0 1,1 1 0,0 0 0,0 1-1,18-3 1,-20 5-95,-5 0-86,1 0 1,-1 0-1,0 0 0,0 0 0,0 1 0,1-1 0,-1 1 0,4 2 1,48 7 1715,-50-9 1263,-12 2-2928,-91 24-27,-159 25 0,236-48-131,11-2 76,-1 0 0,1 0 1,-13-1-1,22-1-49,-1 0 0,1 1 0,-1-1 0,1 1 0,-1-1 0,1 1 0,-1-1 1,1 1-1,-1 0 0,1-1 0,0 1 0,-2 2 0,0-1 88,-2 0 288,10 3-95,10 11-219,2-1 1,0 0-1,1-2 1,0 0-1,29 15 1,111 47-16,-137-66-205,-17-7-528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5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4924,'0'0'830,"-5"0"-62,-14 0-24,19 0-718,0 0 0,-1 0 0,1 0 0,-1 0 0,1 0 0,0 0 0,-1 0 0,1 0 0,-1 0 0,1 0 0,0 0 0,-1 0 0,1 1 0,0-1 0,-1 0 0,1 0 0,0 0 0,-1 1 0,1-1 0,0 0 0,-1 1 0,1-1 0,0 0 0,0 1 0,-1-1 0,1 0 0,0 1 0,-8 8 233,1 0-1,0 0 1,0 1-1,1 0 1,-8 18-1,11-21-146,1-1 0,0 1 0,0-1 0,1 1 0,0 0 0,0-1 0,0 1 0,1 0 0,0 0 0,0-1 0,1 1 0,3 13 0,3 0-5,0 0 0,2 0 0,0-1 0,2 0 0,0-1 0,1 0 0,0 0 0,2-1 0,0-1 0,1-1 0,0 0 0,28 21 0,-30-28-105,0 0 1,1 0-1,0-1 0,1-1 1,0 0-1,0-1 1,17 3-1,-19-8-22,-2-3 23,-1 0-1,1-1 1,19-9-1,-19 2-13,0-4 10,0 0 1,0-1 0,-2-1-1,0 0 1,-1 0-1,-1 0 1,0-1-1,-2 0 1,0-1 0,5-36-1,-9-47 67,-1 97 174,-6 11 56,-1 2-197,1 0 1,0 1 0,0-1-1,1 1 1,0 0 0,0 0-1,1 1 1,0 0 0,1-1-1,0 1 1,-2 16 0,3-5 48,1 0 1,0 0 0,2 0 0,1 0 0,0-1 0,2 1 0,0 0 0,11 30-1,2-7-59,1 0 0,41 69-1,-46-93-286,0 0 0,1-1 0,2-1 0,-1 0 0,20 15 0,-30-28-224,1-1 0,0 0 0,0 0 0,0 0 0,0-1 0,1 0 0,12 3 0,-18-5 259,0-1 1,-1 0 0,1 0-1,0 1 1,0-1 0,0 0-1,0 0 1,0 0 0,0 0-1,0 0 1,0-1 0,0 1-1,0 0 1,0 0-1,2-1 1,50-14-2662,6-8 34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5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1 260 4616,'0'0'2419,"7"-4"-2219,23-7-158,0 0 0,0 2 0,48-7 0,-39 8-30,-1-1 0,49-19 0,-55 15 2,-1-2 0,41-26 0,-63 31-20,5-13 48,-14 22-41,0 1 0,1-1 1,-1 1-1,0-1 1,0 1-1,1-1 0,-1 1 1,0 0-1,0-1 0,0 1 1,0-1-1,0 1 0,1-1 1,-1 0-1,0 1 1,0-1-1,0 1 0,0-1 1,-1 1-1,1-1 0,0 0 1,-4-21-1,4 21 0,0 1 1,0-1-1,0 1 1,0 0-1,0-1 0,0 1 1,0-1-1,0 1 0,-1 0 1,1-1-1,0 1 0,0 0 1,0-1-1,-1 1 1,1 0-1,0 0 0,0-1 1,-1 1-1,1 0 0,0-1 1,-1 1-1,1 0 1,0 0-1,-1 0 0,1-1 1,0 1-1,-1 0 0,1 0 1,0 0-1,-1 0 1,1 0-1,-1 0 0,1 0 1,-11-4 2,0 0 1,0 1 0,0 1 0,-1 0-1,1 0 1,-1 1 0,1 1 0,-1 0-1,-20 3 1,11 0 35,0 2 0,1 1 0,-1 0 0,1 2 0,1 0 0,-1 1 0,-19 13 0,26-11 367,5-3-260,2 0 0,-1 1 0,-9 17 0,13-21-100,0 0 0,1 1-1,0-1 1,0 0 0,0 1-1,1-1 1,0 1 0,0-1-1,1 1 1,-1-1 0,1 9 0,2-5-16,0-1 0,0 0 0,1 0 0,0 0 0,0 0 0,1 0 0,-1-1 0,2 1 0,-1-1 0,1 0 0,11 11 0,7 7 88,43 34 0,-42-39 9,42 32 124,-39-33 167,48 46-1,-69-59-294,1 1-1,-1 0 1,-1 1 0,1 0-1,-1 0 1,-1 0-1,1 0 1,-1 1 0,-1 0-1,0-1 1,4 15 0,-7-18-96,1-1 1,-1 1 0,0-1 0,0 1 0,0-1 0,0 1 0,-1-1 0,0 1 0,0-1 0,0 1 0,-1-1 0,1 0 0,-4 7 0,1-4-11,0-1 0,-1 1 0,0-1 0,0 0 0,-1 0 0,1 0 0,-8 5 0,-4 2-23,0-2-1,-1 0 1,0-1 0,-39 16 0,40-19-480,-1-1 1,1-1 0,-1-1-1,-23 3 1,36-7-1619,2-6-317,-11-28 33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28 5080,'0'-5'1345,"0"-13"127,0 13 1779,3 13-2606,24 62 455,18 78 0,-12-34-239,-3-22-209,55 198 471,-70-223-847,7 84 0,-20-126-222,-1 1-1,-2 0 1,0 0 0,-2-1 0,0 1 0,-11 37 0,5-34 3,8-24-11,-5-1-44,-3 0-9,-1 0 0,1 0 0,-1-1 0,-12 3 0,22-6 6,-1 0-1,1 1 0,0-1 0,-1 0 1,1 0-1,-1 0 0,1 0 0,-1 0 1,1 0-1,-1-1 0,1 1 0,0 0 1,-1 0-1,1 0 0,-1 0 0,1 0 1,-1-1-1,1 1 0,0 0 0,-1 0 1,1-1-1,0 1 0,-1 0 0,1-1 1,0 1-1,-1 0 0,1-1 0,-1 0 1,-5-4-29,0-1 0,0 0 0,1-1 0,0 1 1,0-1-1,0 0 0,1 0 0,0-1 0,0 1 1,1-1-1,0 0 0,0 0 0,1 0 0,0 0 1,-1-17-1,2 10-2,2 0 1,0 0-1,0 0 1,2 0-1,0 0 1,0 0-1,1 1 1,1-1-1,1 1 1,0 0-1,12-21 1,-5 15 7,0 0 0,2 1 0,0 1 0,1 0-1,0 1 1,31-24 0,-40 35 20,0 1 0,0 0-1,0 0 1,0 1 0,1 0-1,-1 0 1,1 1 0,0 0 0,0 0-1,0 1 1,1 0 0,-1 0-1,1 1 1,-1 0 0,16 1 0,-14 0 1,-7 0 3,0 1-1,0-1 1,0 0-1,0 1 1,1 0 0,-1 0-1,-1 0 1,1 0-1,0 0 1,0 0-1,0 1 1,4 3 0,2 0 8,-1 0 1,0 0 0,9 8 0,-12-8-2,0 0-1,0 1 1,0-1 0,-1 1 0,0 0-1,0 0 1,-1 0 0,1 1 0,-1-1-1,0 1 1,-1 0 0,0 0 0,0 0 0,-1 0-1,1 0 1,-1 0 0,-1 0 0,0 0-1,0 0 1,0 1 0,-1-1 0,0 0-1,0 0 1,0 0 0,-1 0 0,-1 0-1,1 0 1,-1-1 0,0 1 0,0-1-1,-1 0 1,0 0 0,0 0 0,-7 8 0,-5 1-1,0 0 0,-1-2 0,-1 0 0,0-1 0,0 0 1,-26 10-1,-2-1-120,-77 22 1,76-31-1088,0-2 0,-61 4 0,85-12 205,16-1-1054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2:36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4916,'0'0'1037,"4"-7"86,11-21-193,-11 21 114,0 2-870,3-2-157,0 1 1,0 0-1,0 1 1,0 0-1,1 0 1,0 1-1,0-1 1,0 2-1,1-1 1,-1 1-1,1 1 1,0-1-1,-1 1 1,1 1-1,0 0 1,12 0 0,5 0 106,0 2 1,0 0 0,0 2-1,0 1 1,-1 1 0,1 1-1,-1 2 1,-1 0 0,1 1-1,-1 2 1,-1 0 0,36 25-1,-21-12 32,-26-13 20,-7-3-117,-1-1-1,1 0 1,-2 1 0,1 0 0,-1 0 0,2 11 0,-5-19-52,0 1 0,0-1 0,0 1 0,1 0 0,-1-1 0,0 1 0,-1-1 0,1 1 0,0 0 0,0-1 0,0 1 0,0-1 0,0 1 0,0-1 0,-1 1 0,1 0 0,0-1 0,-1 1-1,1-1 1,0 1 0,-1-1 0,0 1 0,-5 8 6,-1 0-1,0-1 1,-1 0-1,0-1 0,0 1 1,-1-2-1,0 1 1,0-1-1,0 0 1,-1-1-1,0 0 0,-16 5 1,-31 11-25,0-2 1,-1-3-1,0-3 0,-74 7 1,125-19-151,11-6-277,1 0 433,0-1 1,0 1-1,1 1 1,0-1-1,0 1 0,0 0 1,0 0-1,1 1 1,-1-1-1,1 2 0,0-1 1,0 1-1,0 0 1,0 0-1,13-1 0,11 0 0,0 2-1,47 3 0,-72-2 6,37 3-1,0 2 0,-1 1 0,1 2 0,54 19 0,-75-20 163,-1 1 0,-1 2 0,1-1 0,-2 2 0,1 1 1,-2 0-1,1 2 0,-2 0 0,0 1 0,17 19 1,-28-27 8,1 1 1,-2 0 0,1 0 0,-1 0 0,-1 1 0,1 0 0,-1 0-1,-1 0 1,0 0 0,3 13 0,-5-17-107,-1 0 0,1 0 0,-1 1 0,0-1 1,-1 0-1,1 1 0,-1-1 0,0 0 0,0 0 0,-1 0 0,1 0 0,-1 0 0,0 0 0,-1 0 1,1-1-1,-1 1 0,0-1 0,0 1 0,0-1 0,-4 4 0,-5 3-2,0-1 0,-1 0-1,1-1 1,-2-1 0,1 0-1,-1-1 1,-1 0 0,-17 6 0,-124 30 42,112-33-361,-1-3 0,-1-1 0,1-2-1,-74-4 1,116 0 127,0 0 0,1-1 0,-1 1 0,0 0 0,1-1 0,-1 1 0,1-1 0,-1 0 0,1 0 0,-1 0 0,-2-2 0,-4-1-1342,-5 3-2324,8-6 1067,-25-28-74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1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42 4444,'2'-7'1183,"4"-21"-162,-5 21 3419,-2 13-3951,-6 33-148,3 0-1,-1 63 1,0 21-202,2 111 79,5-118 57,6 220 520,0-182-501,6 98 275,2-47-291,114 1230 2377,-71-967-2151,-36-297-145,10 96 585,39 778 406,-66-931-1301,-12 164 0,1-194-15,2-32-4,-16 95-1,5-106 130,12-34-21,0-1 42,-1-1-27,2-3 15,0-1-1,0 1 0,0 0 1,0 0-1,0 0 0,0 0 1,1 0-1,-1 0 0,1 0 1,-1 0-1,1 3 0,0-9-183,-1 1 0,1 0 0,-1-1 0,1 1 0,-1 0 0,0 0 0,0-1 0,-1 1 0,-2-5 0,-1-2-30,-19-43-743,-3 2-1,-2 1 1,-64-84 0,69 105 646,-2 1 1,-2 2 0,-41-33-1,-28-27 52,35 35 15,9 7-22,49 41 72,4 5-89,0 0 111,1 0 1,-1 0-1,0 0 1,1 0-1,-1 1 1,1-1-1,1 3 1,2 7 1,4 27 2,3-2 0,1 0 0,21 45 0,61 103 63,-86-170-50,105 166 112,-103-167-93,47 63 42,-31-49-45,8 5 19,-29-27 1298,4-6-955,-8 0-380,5 0 8,0 0 1,0 0-1,0-1 1,0 0-1,0 0 1,0 0-1,0-1 1,0 0-1,0 0 1,-1 0-1,10-6 1,1-3-17,-1-1 0,0-1 0,23-26 0,36-52 29,-24 28 30,27-33-56,18-20-2431,-32 46-3566,-52 61 2327,20-15-516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1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8177,'0'0'4488,"0"48"-3756,9 5-168,-9 13-32,14 11-112,0 9-208,1 4-52,13 4-64,9 0-72,0-4-36,-2-5-216,2-11-912,-9-13-1052,-5-11-1448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1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11 7153,'26'-10'1229,"-25"10"-1180,-1 0 0,1 0 1,-1 0-1,1-1 0,-1 1 0,1 0 0,-1 0 0,1 0 0,-1 0 1,1 0-1,-1 0 0,1 0 0,-1 0 0,1 0 0,-1 0 1,1 0-1,-1 1 0,1-1 0,-1 0 0,1 0 0,-1 0 0,0 1 1,1-1-1,0 1 0,8 4 215,1 1 1,-1 0 0,-1 1-1,1 0 1,-1 0-1,0 1 1,-1 0-1,0 0 1,0 1-1,-1 0 1,0 0 0,8 17-1,-8-14-93,-1-1-1,0 1 1,-1 0 0,0 0-1,-1 0 1,0 0-1,-1 0 1,-1 1 0,1 0-1,-2-1 1,-1 21-1,-1-23-102,-1 1-1,1-1 0,-2-1 1,1 1-1,-2 0 0,1-1 0,-1 0 1,0 0-1,-1 0 0,-7 8 1,0-2-48,-1 0 0,0-1 0,-1 0 0,-22 14 0,23-20-530,0 0 0,-1-1 0,0-1-1,0 0 1,0-1 0,-1 0 0,0-2 0,-21 3-1,22-8-2830,-23-11-156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6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11505,'0'0'3684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2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8481,'0'0'5660,"28"-16"-6152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1409 0 6129,'0'0'4587,"6"7"-4057,2 2-379,16 15 132,-1 2-1,-2 1 1,33 52-1,-43-58-231,-1 0-1,0 0 1,5 24-1,-13-40-40,0 1-1,-1 0 0,0 0 1,0-1-1,-1 1 1,1 0-1,-1 0 1,0 0-1,-1 0 1,0-1-1,0 1 1,0 0-1,0 0 0,-1-1 1,0 1-1,0-1 1,-6 10-1,2-7-7,-1 0-1,0 0 1,-1 0-1,0-1 0,0 0 1,-1 0-1,1-1 1,-1 0-1,-1-1 1,1 0-1,-1 0 1,0-1-1,0-1 0,0 1 1,-17 2-1,-9 0-18,0-1 0,-1-2 0,-42-1 1,45-2-40,1-2 1,0-2-1,-48-10 1,64 10-39,0-1-1,0-1 1,0 0 0,1-2-1,0 0 1,0 0 0,1-2 0,-14-10-1,23 15 52,1 1-1,0-1 1,0-1-1,0 1 1,1-1-1,0 1 0,0-1 1,0-1-1,1 1 1,0 0-1,0-1 0,1 1 1,-1-1-1,2 0 1,-1 0-1,1 0 1,0 0-1,0-12 0,1 13 36,0-1-1,1 1 0,0 0 0,0 0 0,1 0 0,-1 0 0,1 0 0,1 0 0,-1 1 1,1-1-1,0 1 0,0 0 0,1-1 0,-1 1 0,1 1 0,0-1 0,1 0 1,-1 1-1,1 0 0,0 0 0,7-4 0,-1 2 11,0 1 1,0 0 0,0 1-1,1 0 1,-1 1-1,1 0 1,0 1-1,0 0 1,0 1-1,0 1 1,0-1-1,0 2 1,0 0-1,0 0 1,0 1-1,0 1 1,0 0-1,-1 0 1,0 1-1,1 1 1,-1 0-1,-1 0 1,1 1-1,18 14 1,-24-16 15,-1 3 32,11 20 55,-15-27-100,0 1 1,1-1-1,-1 0 1,0 1-1,1-1 0,-1 1 1,0-1-1,0 0 1,0 1-1,1-1 1,-1 1-1,0-1 0,0 1 1,0-1-1,0 1 1,0-1-1,0 1 0,0-1 1,0 1-1,0-1 1,0 1-1,0-1 0,0 1 1,-1-1-1,1 1 1,-6 20 182,6-20-176,0 0-1,0-1 1,0 1-1,0-1 1,-1 1-1,1-1 0,0 1 1,0-1-1,-1 1 1,1-1-1,0 1 1,-1-1-1,1 1 0,-1-1 1,1 0-1,0 1 1,-1-1-1,1 1 1,-1-1-1,0 1 0,-9 5 73,1 0-1,-1 0 0,0 0 0,-1-2 0,1 1 0,-1-1 0,-17 4 0,-88 11 516,90-17-460,1 1 0,0 2 0,-1 0-1,2 2 1,-1 1 0,-23 10 0,21-3 156,1 2-1,0 0 1,-37 34 0,-63 72 994,15-14-303,64-67-793,-2-2 0,-64 39 1,105-74-422,0-1 0,-1 1 1,1-2-1,-1 1 1,1-1-1,-1-1 1,0 1-1,0-1 0,0-1 1,-1 0-1,1 0 1,0-1-1,0 0 0,0-1 1,-1 0-1,-8-2 1,17 3 97,0 0 1,0 0 0,1-1 0,-1 1-1,0 0 1,0-1 0,1 1-1,-1 0 1,0-1 0,1 1 0,-1-1-1,1 1 1,-1-1 0,0 1 0,1-1-1,-1 0 1,1 1 129,-6-6-730,1 1 1,0-1-1,-7-10 1,8 8-99,1 0 1,0 0-1,-5-16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9513,'0'0'3976,"37"-37"-3732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3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6089,'0'0'4444,"15"50"-3528,-1 11-184,0 13-128,9 6-272,0 7-176,-9-2-76,6-3-64,-11 0-140,-4-9-1184,-10-8-1508,-4-16-909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3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9345,'15'-37'5048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1021 8237,'-4'-7'694,"-1"-2"-633,1 0 0,0 0 1,0-1-1,1 1 0,0-1 0,1 0 1,0 0-1,0 0 0,1 0 0,1 0 1,0-1-1,0 1 0,1 0 0,0 0 1,3-11-1,1 7-65,0 1 1,1 0 0,1 0-1,0 1 1,1 0-1,0 0 1,1 1-1,0 0 1,1 0-1,0 1 1,18-14-1,-15 14 5,0 0-1,1 2 0,0-1 0,0 2 1,1 0-1,0 1 0,0 0 0,0 1 1,1 1-1,17-3 0,-23 6-8,0 1 0,0 0 0,-1 0 0,1 1 1,0 0-1,0 1 0,-1 0 0,1 0 0,0 1 0,9 4 0,-8 1 7,-7-5 14,-1 1-1,1-1 1,-1 1-1,1 0 1,-1 0-1,0 0 1,-1 1-1,1-1 1,-1 0-1,0 1 1,0 0-1,0 0 1,0-1-1,-1 1 1,0 0-1,0 0 1,0 0 0,-1 0-1,0 1 1,0-1-1,0 5 1,-3 0 37,0-1 1,-1 1 0,0-1-1,0 0 1,-1-1 0,0 1 0,-1-1-1,0 0 1,0 0 0,-1 0-1,0-1 1,-7 6 0,-8 6 72,-1 0 1,-43 26 0,42-31 3,0-1 0,0-2 1,-2 0-1,1-1 1,-1-2-1,0-1 1,-1 0-1,0-2 0,0-2 1,-29 2-1,44-6-62,0 0 1,1 0-1,-1-1 0,1 0 0,-1-1 0,1-1 1,0 1-1,0-2 0,-12-6 0,11 0 63,3-3-104,1 0 1,1 0-1,0-1 1,1 0-1,1-1 1,0 1-1,1-1 1,-3-20-1,-13-143 2,20 177-26,-16-601-116,13 588-321,0 9 150,2 4 75,0 0-1,0 0 0,0-1 0,0 1 1,0 0-1,0 0 0,1-1 1,-1 1-1,1 0 0,-1-5 1,-6 7-2075,-31 0-396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6921,'0'0'4440,"-14"56"-3752,8 10-188,6 3-100,6 5-172,3 3-116,5 0-44,6 2-40,-6-7-28,9 2-80,0-8-956,-9-13-1516,-8-8-1216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9689,'0'0'3860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4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1018 52 6253,'4'-5'198,"0"1"1,1-1-1,-1 1 1,1-1-1,0 1 1,1 1-1,-1-1 1,1 1-1,11-5 1,-13 6-97,0 1 1,1 0-1,-1 0 1,1 1 0,0-1-1,-1 1 1,1 0-1,-1 0 1,1 0-1,0 1 1,-1 0 0,1 0-1,-1 0 1,9 3-1,0 2 7,0 1-1,-1-1 0,0 2 0,0 0 1,-1 0-1,0 1 0,0 1 1,-1 0-1,16 20 0,-14-15-63,-1 1-1,-1 0 0,0 1 0,-1 0 1,-1 0-1,11 33 0,-18-45-37,0 0 0,0-1 1,0 1-1,0 0 0,-1 0 0,1 0 0,-1 0 1,-1 0-1,1 0 0,-1 0 0,1 0 0,-1 0 0,-1 0 1,1-1-1,-1 1 0,-4 7 0,3-6-2,-1 0-1,0-1 1,0 0-1,-1 0 1,1 0 0,-1-1-1,0 1 1,-1-1-1,1 0 1,-1-1 0,-7 4-1,1-1-27,-1 0 0,0-2 0,0 1 0,0-2 0,0 0 0,-1 0 0,0-1 0,1-1 0,-1 0 0,0-1 0,-15-2 0,17-3-139,8 2 124,0-1 0,0 1-1,0-1 1,1 0 0,-1 0 0,1 0 0,0 0 0,0 0 0,0-1 0,1 1 0,0-1 0,0 0 0,0 0 0,0 0 0,1 0 0,0 0-1,0 0 1,0 0 0,0-10 0,3-3-38,2 1 0,0 0 0,1 0 0,0 1 0,1 0-1,1-1 1,1 2 0,0-1 0,1 1 0,16-21 0,10-15 21,-16 24 43,-14 20 14,-14 13-34,-236 158 12,203-132 26,35-25-4,0 0 1,1 1-1,0-1 1,1 1-1,0 0 1,0 1 0,-4 10-1,8-18-1,1-1-1,0 1 1,0-1-1,0 1 1,0-1-1,-1 1 1,1-1-1,0 1 0,0-1 1,0 1-1,0-1 1,0 1-1,0-1 1,0 1-1,0-1 1,0 1-1,0-1 1,1 0-1,-1 1 1,0-1-1,0 1 1,0-1-1,1 1 1,-1-1-1,0 1 1,0-1-1,1 1 1,2 5-4,0-1 1,0 0-1,1 1 1,7 7 0,-4-7 4,-1 0 0,1-1 0,1 1 0,-1-2 0,1 1 0,0-1 1,0 0-1,0-1 0,1 0 0,-1 0 0,1-1 0,-1 0 0,1-1 1,0 0-1,17 1 0,-5-3 24,1 0 0,0-1-1,-1-1 1,1-1 0,25-9 0,-40 11 1613,-21 4-1403,0 0 0,0 0 1,0 1-1,1 1 1,-1 0-1,-22 11 0,-21 11 416,-79 50 0,78-41-376,-220 134 357,-102 58-1899,379-227 1253,-14 10-957,-2-2 1,1 0-1,-1-1 0,-28 8 0,1-12-2701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5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608 37 6069,'24'-31'1168,"-20"25"1728,-11 13-2544,-49 48 220,-65 81 0,88-93-445,1 2 0,-49 94-1,42-60 333,-47 138 0,43-90-188,42-121 258,-7-4-353,-20 9-48,27-11-125,1 1 0,-1-1 1,1 0-1,-1 0 1,1 0-1,-1 1 0,1-1 1,-1 0-1,1 0 1,-1 0-1,1 0 1,-1 0-1,1 0 0,-1 0 1,1 0-1,-1 0 1,1 0-1,-1 0 0,1-1 1,-1 1-1,1 0 1,-1 0-1,1 0 0,-1-1 1,1 1-1,-1-1 1,-5-1 1,0-1 1,1-1 0,0 1-1,0-1 1,0 1 0,0-1-1,0-1 1,1 1-1,0-1 1,0 0 0,0 0-1,1 0 1,-1 0 0,1 0-1,0-1 1,1 0 0,-1 1-1,-1-9 1,1-1-3,1 0 0,1 0-1,0-1 1,1 1 0,1 0 0,4-27 0,25-87-19,-18 89-276,2 2 1,2 0 0,1 0-1,2 2 1,36-53-1,-24 50-3638,-22 30 2917,-2 0-2221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6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9781,'0'0'1472,"-15"45"-204,15 18-288,6 9-352,3 10-216,5 8-212,0 4-112,-5 9-20,-3 3-32,-12 3-200,-17-3-1160,-6-3-1276,-13-13-1680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1004 797 3964,'-7'6'1376,"-22"15"100,28-20-1390,0-1 1,0 1-1,1-1 0,-1 1 1,0 0-1,0 0 1,1-1-1,-1 1 0,0 0 1,1 0-1,-1 0 0,1 0 1,-1 0-1,0 1 0,1-1-69,-2 2 79,0 1 1,0 0-1,0-1 1,1 1-1,0 0 1,0 0-1,0 0 1,0 0-1,0 0 1,1 0-1,0 0 1,0 1-1,0-1 1,0 0-1,1 0 0,0 0 1,-1 0-1,3 5 1,2-1-6,0-1-1,0 1 1,1-1 0,0 0 0,1 0 0,-1-1-1,1 0 1,0 0 0,1 0 0,0-1 0,-1 0-1,2-1 1,-1 1 0,16 4 0,2 0-38,0-1 1,1-2-1,49 6 0,-56-10-41,0-1-1,0-1 0,1-1 1,-1-1-1,0 0 0,0-2 1,30-8-1,-38 4-10,11-13 25,-15 9-26,11-45 68,-19 56-62,0 1 1,0 0-1,0-1 1,0 1 0,0 0-1,0-1 1,1 1-1,-1-1 1,0 1-1,0 0 1,0-1-1,0 1 1,-1 0-1,1-1 1,0 1 0,0-1-1,0 1 1,0 0-1,0-1 1,0 1-1,-1 0 1,1-1-1,0 1 1,0 0 0,0-1-1,-1 1 1,1 0-1,-1-1 1,-14-20 213,15 20-205,-1 0-1,0 0 0,1 0 1,-1 1-1,0-1 0,1 0 0,-1 1 1,0-1-1,0 1 0,1-1 0,-1 1 1,0-1-1,0 1 0,-1-1 0,-13-6 56,0 2-1,-1-1 0,1 2 0,-1 0 0,0 1 0,-29-2 0,-109 4 230,71 3-255,-4 0-17,-88-3 30,169 0-67,1-5-20,1 2 26,1-1 0,0 0 1,0 0-1,0 0 0,0-1 1,1 1-1,0 0 1,0-1-1,0 0 0,1 1 1,0-1-1,0 0 0,0 0 1,1 0-1,0-9 1,3 1-12,0 1 1,9-22 0,-11 33 17,5-10-21,7-12-8,-9 17 3,-8 14 56,-4 10 6,-1-1-1,0 0 0,-1-1 1,-1 0-1,-19 21 0,3-11 43,-2 0 0,0-2 1,-1-2-1,-41 23 0,52-33-57,-2-2 0,0 0 1,0-1-1,0-1 0,-1-1 0,0-1 1,0-1-1,-27 2 0,36-6 26,-1-1-1,1 0 1,-22-5-1,22 0 33,8 3-77,1 0 0,-1 0 0,1 0 0,0-1 0,0 1 0,0-1 0,0 0 0,1 0 0,0 0 0,0-1 1,0 1-1,0-1 0,0 0 0,1 1 0,0-1 0,0 0 0,1-1 0,-1 1 0,1 0 0,-1-6 0,2-3-2,0-1-1,1 1 0,0-1 1,1 1-1,0 0 0,2 0 1,0 0-1,5-15 0,3 2-8,1 0 0,31-47-1,-26 45-15,-17 28 22,-1 0 0,1 0 0,0 1 0,-1-1 0,1 0 0,0 0-1,-1 0 1,1 1 0,0-1 0,0 1 0,-1-1 0,1 0 0,0 1-1,1-1 1,65-43-39,-62 40 21,26 19 32,-31-15-14,0 0 1,1 0-1,-1 1 0,1-1 1,-1 0-1,0 0 0,1 0 1,-1 0-1,0 1 0,1-1 1,-1 0-1,0 0 0,1 1 1,-1-1-1,0 0 0,0 1 1,1-1-1,-1 0 1,0 1-1,0-1 0,0 0 1,1 1-1,-1-1 0,0 1 1,0-1-1,0 0 0,0 1 1,0-1-1,0 1 0,0 0 1,2 7 2,0 0 0,-1 0 0,0 1 1,-1-1-1,0 0 0,0 1 0,-1-1 1,0 0-1,0 1 0,-1-1 0,0 0 1,0 0-1,-1 0 0,0 0 0,-1-1 1,-8 15-1,5-12-1,-1 0 0,-1-1 0,0 0-1,0-1 1,0 1 0,-1-2 0,0 1 0,-1-2 0,1 1 0,-2-1-1,-18 7 1,14-8 24,1 0 0,0-1 0,-1-1 0,0-1 0,1 0 0,-1-1 0,0 0 0,-21-3 0,24-3 211,-18-11 28,30 16-258,1 0 0,-1-1 0,0 1 0,1 0 0,-1-1 1,1 1-1,-1 0 0,1-1 0,-1 1 0,1-1 0,-1 1 0,1-1 0,-1 1 0,1-1 0,-1 0 0,1 1 0,0-1 1,-1 1-1,1-1 0,0 0 0,0 1 0,-1-1 0,1-1 0,-5-13 17,0 0 0,0 0-1,2-1 1,0 1 0,1-1 0,0 0 0,2 0-1,0-20 1,11-30-4,27-92 0,-13 62-19,41-114-3410,-52 170 978,0-2-881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6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7041,'66'-8'1716,"-9"3"-308,-6-3-404,6 0-496,-5 0-220,-1 0-188,-8 3-68,0 5-2800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7965,'0'0'4052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6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392 171 6477,'-16'-60'2431,"10"30"-1451,5 22-414,5 1-275,11-19-130,-15 25-154,1 0 0,-1 0 0,0 1 1,1-1-1,-1 0 0,1 0 0,0 1 0,-1-1 1,1 0-1,0 1 0,-1-1 0,1 1 0,0-1 1,0 1-1,1-1 0,10-6 48,0 1 0,0 1 0,18-5 0,-16 10 88,14 9 94,-27-9-220,0 0-1,-1 0 1,1 1 0,-1-1-1,1 0 1,0 0 0,-1 1-1,1-1 1,-1 0 0,1 1-1,-1-1 1,1 0 0,-1 1-1,1-1 1,-1 1 0,1-1-1,-1 1 1,0-1 0,1 1-1,-1-1 1,0 1 0,1 1-1,3 3 55,-1 0 0,0 0 1,0 1-1,-1 0 0,0-1 0,0 1 0,0 0 0,0 0 0,-1 0 0,0 0 0,-1 1 0,1-1 0,-1 0 0,0 0 0,-1 0 0,1 0 0,-1 0 0,0 1 0,-1-1 0,-2 7 0,-5 9 38,-1-1 0,-1 0 0,-1 0 0,0-1 0,-2-1 0,0 0 0,-18 17 0,1-5-134,-1-1-1,-65 47 1,76-62-677,-1-2 0,0 0 1,-1-2-1,0 0 0,-1-1 0,-38 9 1,-3-8-2646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6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1772 0 5352,'-1'8'1780,"-1"6"-1323,-1-1 1,-1 0-1,0 1 0,0-2 1,-2 1-1,1-1 1,-2 1-1,-10 14 0,1-7-79,-1-1-1,-2-1 0,0-1 0,0 0 0,-27 16 1,-5-1 245,-60 28 1,40-29-213,-2-3 0,-99 23-1,95-32-304,0-3 0,-137 9 0,98-21-118,-137-12-1,208 5-252,1-3 0,-48-12-1,79 15-212,0-1-1,-1 0 0,2-1 0,-1 0 0,0-1 1,1-1-1,0 0 0,1 0 0,0-1 0,-20-18 1,0-18-2911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3:17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9045,'66'-5'1656,"5"-3"-260,9 5-292,9-5-492,-3-2-284,8 7-160,-6-2-128,-8 2-632,-8-2-1448,-15-3-1728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5:5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5849,'57'24'368,"-20"-6"128,14-18-2945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5:59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8293,'94'0'1748,"6"0"-408,9-4-440,-1-9-404,1 2-252,-6-10-92,-15 8-108,-16 2-732,-21 3-1096,-17 0-1860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5:59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 388 4596,'0'-56'6445,"6"65"-5754,75 104 637,123 184 142,-167-241-1338,-12-21-26,21 42-1,-41-66-88,0 0 0,0 0 0,-1 0 0,-1 0 0,0 1 0,0-1 1,-1 1-1,1 20 0,-3-25-12,-1 0 1,0-1-1,0 1 1,0 0 0,-1-1-1,0 0 1,0 1-1,-1-1 1,0 0 0,0 0-1,0 0 1,-1 0-1,0-1 1,0 1-1,0-1 1,-8 7 0,-2 1-1,-1-1 1,0-1 0,0 0 0,-31 14 0,-6 0 5,0-3 0,-1-2 0,-76 18 0,-174 19-1,224-46-39,0-4 1,-83-3-1,134-5-43,1-1-1,-1-1 1,1-1-1,0-1 1,0-2-1,0-1 1,1-1 0,1-1-1,-40-21 1,54 23 20,-1 0 0,1-1 1,0-1-1,1 0 0,0-1 0,1 1 1,0-2-1,0 1 0,2-1 1,-1-1-1,1 1 0,1-1 1,-7-21-1,9 22 34,0 0 1,1 1-1,1-1 1,0 0-1,0 0 1,2 0 0,-1-1-1,1 1 1,1 0-1,0 0 1,1 0-1,0 0 1,1 0-1,0 0 1,10-22-1,-10 28 12,0 0-1,1 0 1,0 0 0,0 0-1,0 1 1,7-6 0,-3 4 3,0 0-1,1 1 1,0 0 0,1 1 0,-1 0 0,1 0 0,0 1 0,0 0 0,0 1 0,1 0 0,-1 1 0,1 0 0,0 0 0,-1 1 0,15 1 0,-15 0 9,-1 0 0,0 1 0,0 0 0,0 1 0,1 0 0,-2 0 0,1 1 0,0 0 0,0 1 0,-1-1 0,0 2 0,0-1 0,0 1 0,0 1 0,-1-1 0,0 1 0,0 0 0,9 11 0,-14-14 6,1 1 1,-1-1-1,0 0 0,-1 1 1,1-1-1,-1 1 0,1-1 1,-1 1-1,0 0 0,0-1 1,-1 1-1,1 0 0,-1 0 1,0 0-1,0 0 0,0-1 1,0 1-1,-1 0 0,0 0 1,1 0-1,-1-1 0,-1 1 1,1 0-1,0-1 0,-5 7 1,1-1 14,-1 1 1,-1-2-1,1 1 1,-2-1-1,1 1 1,-1-2-1,-17 14 1,-10 3 93,-2-1 0,-70 33 1,-85 23 213,179-74-312,-129 44 589,117-43-177,0 0 0,-1-1 0,-40 2 1,58-7-345,0-1 1,0 0 0,0 0-1,0-1 1,0 0-1,0 0 1,0-1 0,0 0-1,1 0 1,-1-1 0,1 0-1,0 0 1,0-1 0,1 1-1,-1-2 1,1 1 0,0-1-1,1 0 1,-10-12 0,-2-6-71,1 0 0,1-2 0,-24-54 0,15 22-66,-31-119-1,5-68-914,36 158-1330,3-1 1,5-1 0,8-167 0,17 141-1816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0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7629,'0'0'3948,"63"42"-3860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6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1 6369,'0'0'3524,"-57"40"-3028,14 10-232,6 3-128,-15-5-88,9 5-24,-8 0-1412,-6-3-2196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0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487 277 10701,'-9'-5'840,"-1"1"-586,6 2-146,0 1 1,0-1-1,0 0 1,0-1-1,0 1 1,0-1-1,1 0 1,-6-5-1,-19-17 171,27 25-269,0-1-1,0 0 1,0 0 0,0 1 0,0-1 0,0 0 0,1 0-1,-1 0 1,0 0 0,1 0 0,-1 0 0,1-1-1,-1-1 1,-2-1-6,1-1-1,1 0 0,-1 1 1,1-1-1,0 0 0,0 0 1,0 0-1,1 0 0,-1 0 1,1-1-1,1 1 0,-1 0 1,1 0-1,0 0 0,0 0 1,0 0-1,0 1 0,1-1 1,0 0-1,0 0 0,1 1 1,-1 0-1,1-1 0,0 1 1,0 0-1,4-4 0,0 1-5,1 1 0,-1 0 0,1 0 0,0 0 0,1 1 0,-1 1 0,1-1 0,0 1 0,0 1 0,1 0 0,12-3 0,-7 3-2,2 1 0,-1 0 0,0 1 1,0 1-1,26 2 0,-41-2 5,-1 0 0,1 0 0,0 0 0,-1 0 0,1 1-1,0-1 1,-1 0 0,1 0 0,-1 0 0,1 1 0,-1-1 0,1 0 0,-1 1 0,1-1 0,-1 0 0,1 1 0,-1-1 0,1 1 0,-1-1 0,1 0-1,-1 1 1,0-1 0,1 1 0,0 0 0,3 4 19,0 0 0,-1 0-1,1 0 1,-1 1 0,0-1-1,0 1 1,0 0 0,-1 0-1,0 0 1,0 0 0,-1 0 0,0 0-1,0 0 1,0 1 0,-1-1-1,1 0 1,-2 0 0,1 1-1,-1-1 1,0 0 0,0 0 0,0 1-1,-5 10 1,-6 9 89,-1 0-1,0-1 1,-2-1-1,-31 39 1,-86 83 85,55-70-592,-119 89 0,108-103-1706,-5-11-1698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0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3374 1 5296,'49'16'1877,"-43"-8"-835,44 67 1020,-49-74-2019,-1-1 0,0 1-1,1 0 1,-1-1 0,0 1 0,0-1-1,1 1 1,-1 0 0,0 0 0,0-1 0,0 1-1,0 0 1,0-1 0,0 1 0,0 0-1,0 0 1,0-1 0,0 1 0,0 0 0,0-1-1,0 1 1,-1 0 0,1 0 0,-3 9 126,1-1 1,-1 0-1,-1 1 0,0-2 1,0 1-1,-1 0 1,0-1-1,0 0 0,-1 0 1,-7 8-1,-1-3-12,0 0-1,-1-1 0,-1-1 1,1-1-1,-2 0 0,-22 10 1,-10 1 108,-55 15 0,-2-6-30,-203 29 0,-117-18 41,-442-25 73,5-99-250,634 38-171,194 36-321,2-2 1,0 0-1,0-3 0,-43-24 1,65 31-122,0 0 1,1-1 0,0 0 0,0 0-1,1-1 1,0-1 0,0 1 0,1-2-1,-7-10 1,-16-39-3213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0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8701,'57'5'1476,"17"-5"272,26 0-200,23-8-608,31-5-424,12 0-256,0-6-112,-6-2-116,-15 0-808,-28 5-1028,-31 0-1444,-20 0-1453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0 5697,'-6'7'253,"-19"20"143,0 2 1,2 1-1,1 1 1,2 1-1,1 1 1,-16 38 0,15-24-134,2 1 1,1 1 0,3 1 0,-8 54-1,19-84-191,1 1-1,1-1 1,1 1-1,0-1 1,2 1-1,0-1 1,10 39-1,-8-46-23,0-1 0,0-1 0,1 1 0,1-1 0,0 1 0,1-2 0,0 1 0,0-1 0,1 0 0,0 0 0,1-1 0,0 0 0,1-1 0,11 8 0,-8-7-26,1-2-1,1 1 1,-1-2-1,1 0 1,0 0-1,1-2 1,-1 0-1,1-1 1,0 0-1,0-1 1,0-1-1,0 0 1,0-2-1,0 0 0,0 0 1,0-2-1,-1 0 1,1 0-1,0-2 1,-1 0-1,0 0 1,0-2-1,26-15 1,-15 5-15,0-1 0,-2-1 0,0-1 0,-2-1 0,0-1 1,-1-1-1,31-45 0,-17 14 105,-2-1 0,43-98 1,39-179 1692,-106 302-1663,7-40 60,-19 91-167,1 0-1,1 38 1,1 0-15,-3 18-20,4 0-1,4 0 1,3-1-1,3 0 1,3 0-1,43 130 1,-40-162-295,1 4-650,-5-6-3017,-2 5-116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0 696 10621,'4'-5'1117,"-1"-2"-841,-1 4-205,-1 1 0,0 0 0,1-1 0,0 1 0,-1 0 0,1 0 0,0 0-1,0 0 1,0 0 0,0 0 0,4-2 0,25-21 5,2 1 0,1 2-1,43-22 1,-18 15-81,168-92 13,-196 102-70,-1-2 1,0-1-1,-1-2 1,47-50-1,-67 62 28,0 0-1,0 0 0,-1-1 0,-1 0 1,0-1-1,-1 0 0,0 0 1,6-27-1,-11 37 27,0 0 0,0 0 0,0 0 0,0 0 0,-1 0 0,0 0 0,0-1 0,0 1 0,-1 0 0,1 0 0,-1 0 0,0 0 0,0 0 0,-2-6 0,3 10 7,-1-1-1,1 1 1,0-1-1,-1 1 1,1-1-1,0 1 1,-1 0-1,1-1 1,0 1-1,-1-1 1,1 1-1,-1 0 1,1-1-1,0 1 1,-1 0-1,1 0 1,-1-1-1,1 1 0,-1 0 1,1 0-1,-1 0 1,0-1-1,-6-1 0,1 0 0,-1 0 0,0 1 0,0-1 0,1 1 0,-1 1 0,0 0 0,0 0 0,0 0 0,-9 2 0,1 0 3,0 2-1,0 0 1,1 0 0,-18 9 0,-9 7-3,2 2 0,-45 32 0,57-36-8,0 1 0,2 1 0,0 2 0,-42 48 0,61-63 10,0 1 1,0 0-1,1 0 0,0 1 1,1 0-1,-1-1 1,2 1-1,-1 1 1,1-1-1,1 0 0,0 1 1,0 0-1,1-1 1,0 1-1,1 0 0,0 0 1,0 0-1,1-1 1,0 1-1,5 17 0,0-12 4,1 0 0,0-1 0,1 0-1,0 0 1,1-1 0,1 0-1,0 0 1,0-1 0,2 0 0,-1-1-1,19 13 1,18 12 9,86 48 0,-32-27 0,-42-26 59,105 75 0,-152-93-3,10 17 15,-23-29-81,1-1 0,-1 1 0,1-1 0,-1 0 0,0 1-1,1-1 1,-1 1 0,0-1 0,0 1 0,1-1 0,-1 1 0,0-1 0,0 1 0,0-1-1,1 1 1,-1-1 0,0 1 0,0 0 0,0-1 0,0 1 0,0-1 0,0 1-1,0-1 1,0 1 0,0-1 0,-1 1 0,1 0 0,0-1 0,0 1 0,-1 0 0,-1 6 7,0 1 1,0-1-1,-1 1 1,0-1-1,-1 0 1,1 0-1,-1-1 1,-1 1-1,1-1 1,-8 8 0,2-5-6,-1-1 0,1-1 0,-2 0 0,1 0 0,-1-1 0,0-1 0,-23 8 0,5-4-3,-1-2 0,-36 4 0,53-9-2,1-1-1,0 0 1,0-1-1,-1-1 1,1 0 0,0-1-1,0 0 1,0-1-1,0 0 1,-14-7 0,20 7-3,1 0 0,0-1 1,0 1-1,0-1 1,-8-9-1,14 13 3,-10-9-8,0 0 0,1 0 0,1-1 0,0 0 0,0-1 0,1 0 0,-10-19 0,3 2-22,11 21-4,5 14-125,34 77-3263,-17-37 629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3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1 4392,'0'0'5346,"-7"12"-4838,-15 30-129,2 1 0,2 0-1,-24 86 1,-22 156 264,9 118-260,52-204-277,2-47 144,1 158 401,1-256-436,-1-35 277,0-27 908,3-46-753,2 24-663,1 1 0,2 0-1,0 0 1,2 0 0,1 1-1,1 1 1,2 0 0,20-30-1,-11 22 6,3 1-1,0 1 1,2 2-1,2 1 1,44-35-1,-54 48 4,1 2-1,1 1 1,0 0-1,1 2 1,48-19-1,-56 26 3,0 1-1,0 0 1,0 1-1,0 1 1,0 0-1,0 1 1,1 1-1,-1 0 1,0 1-1,1 1 1,21 5-1,-29-5 9,-1 1 0,0-1 0,1 1 0,-1 1 0,-1-1 0,1 1-1,0 0 1,-1 1 0,0-1 0,0 1 0,0 1 0,-1-1-1,0 1 1,0 0 0,0 0 0,-1 0 0,0 1 0,0 0-1,5 12 1,-6-11 4,0 1 0,-1 0 0,0 0 0,0 0 0,-1 0 0,0 0 0,-1 0 0,0 0 0,0 0 0,-1 0 0,0 0 0,-1 0 0,0 0 0,0 0 0,-1 0 0,-6 13 0,-2-1 19,-1 0 0,-1-1 0,-1 0 0,0-1 0,-2-1 0,0 0 0,-35 28 0,14-16-11,-2-2-1,-1-2 1,-44 22 0,26-22-4,-1-1 0,-1-4 0,-1-2 0,-76 13 1,118-28-302,0-1 0,0 0 0,-1-2 1,1 0-1,0-1 0,-34-5 1,46 4-1590,1-9-861,-25-38-850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3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419 365 7697,'3'-29'39,"16"-83"770,-15 97-644,0 0 0,1 1 0,1 0 0,0 0-1,14-21 1,-14 25-108,0 1-1,1 0 0,1 1 1,-1-1-1,1 1 1,1 1-1,-1-1 1,1 2-1,1-1 0,-1 1 1,1 1-1,16-8 1,-19 11-22,0-1 1,1 1-1,-1 1 0,1 0 1,0 0-1,-1 0 1,1 1-1,0 0 1,0 0-1,-1 1 1,1 0-1,0 0 1,-1 1-1,1 0 1,-1 0-1,0 1 1,0 0-1,0 0 1,11 7-1,-9-4 33,0 1-1,-1 0 1,1 0 0,-1 1 0,-1 0-1,0 0 1,0 1 0,0 0 0,-1 0-1,0 0 1,-1 1 0,0 0 0,-1 0-1,0 0 1,0 1 0,-1-1-1,-1 1 1,1 0 0,-2 0 0,0 0-1,0 16 1,-2-6-7,-1 0-1,-1-1 1,-1 1-1,-1-1 0,0 0 1,-2-1-1,0 1 1,-1-1-1,-1-1 1,-1 1-1,-15 20 1,-6 4 27,-2-1 1,-2-1-1,-45 41 1,-311 247 15,214-187 26,139-110 114,38-32-215,-1 1 0,1-1 0,-1 0 0,0 1 1,1-1-1,-1 1 0,1-1 0,-1 1 0,1 0 0,0-1 0,-1 1 0,1-1 0,0 1 0,-1 0 0,1-1 0,0 1 0,-1 0 0,1-1 0,0 1 0,0 1 0,-6 25 691,6-21-381,10 0-17,20 7-41,1 0 0,1-3 0,0 0-1,43 6 1,150 16 923,-212-30-1110,421 47 1162,-344-41-1334,-83-8-810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0 6421,'0'0'442,"-8"4"269,0 1-512,0 0 1,1 1-1,-1 0 1,1 0-1,1 1 0,-1-1 1,1 1-1,0 1 1,1-1-1,-1 1 0,2 0 1,-7 15-1,-9 19 464,-16 56 0,22-56-434,2 1-1,2 1 1,1 0-1,3 1 0,2-1 1,2 89-1,4-99-144,2-1 1,2 0-1,1 0 0,1-1 1,1 0-1,2 0 0,2-1 0,1 0 1,34 56-1,-37-71-55,1-2 0,0 1 0,1-1 0,0-1 0,1 0 0,0-1 0,1-1 0,1 0 0,0-1 0,0 0 0,24 9 0,-28-14-23,0 0 1,1-1-1,-1-1 1,1 0-1,0-1 0,0 0 1,0-1-1,0 0 1,0-1-1,0 0 0,0-1 1,0-1-1,0 0 1,0-1-1,-1 0 1,1-1-1,15-7 0,-8 0-5,-1 0-1,1-2 1,-2-1-1,0 0 1,-1-1-1,0-1 0,-1-1 1,-1 0-1,23-34 1,-1-7-13,58-121 1,6-41 658,-99 215-535,-14 250 340,14-193-449,1-1-1,3 0 1,3-1 0,1 1-1,3-2 1,28 73 0,-21-68-2406,35 64 0,-50-110-1323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4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1 790 10981,'0'0'1781,"2"-7"-1309,2-2-442,0 1 1,1-1-1,0 1 0,1 0 1,-1 1-1,2-1 0,-1 1 1,1 1-1,0-1 0,0 1 1,1 0-1,14-8 1,88-51 18,25-17-47,-98 57 3,-1-1 1,54-53 0,-75 64-10,-1-2 1,-1 1 0,0-2-1,-1 1 1,-1-2 0,-1 0-1,13-33 1,-18 39 5,-1 0 0,0-1-1,-1 0 1,0 1 0,-2-1 0,1-26-1,-1 36-4,-2-1 0,1 1 0,0 0 0,-1-1 0,0 1 0,0 0 0,0-1 0,0 1 0,-1 0 0,0 0 0,0 0 0,0 0 0,0 0-1,0 1 1,-1-1 0,0 1 0,0-1 0,0 1 0,0 0 0,0 0 0,-1 0 0,1 1 0,-1-1 0,0 1 0,-5-3 0,1 2 0,-1 1 1,1 0 0,-1 0 0,1 1 0,-1 0 0,0 1 0,0 0 0,1 0-1,-1 0 1,0 1 0,0 1 0,-9 2 0,-9 4-4,1 0-1,-42 21 1,51-21 3,0 0 0,0 2-1,1 0 1,1 1 0,-1 0 0,2 2 0,-17 16-1,26-24 5,1 0 0,0 1 0,0-1 0,0 1 0,0 0-1,1 0 1,0 0 0,1 0 0,-1 0 0,1 1 0,0-1-1,1 1 1,-1-1 0,1 1 0,1 0 0,-1-1 0,1 1-1,0 0 1,1 0 0,0-1 0,0 1 0,0 0 0,1-1-1,2 8 1,2-1 1,0 0-1,1 0 0,1-1 0,0 0 1,18 21-1,58 52 20,-77-78-21,160 136 37,1 1-7,-77-50 104,-79-80-49,-1 1 0,0 0 0,-2 0 0,16 32 0,-23-39-65,1-1 0,-1 1 0,0 0 0,0 0 0,-1 0 0,0 0 1,-1 0-1,0 0 0,0 0 0,0 0 0,-1 0 0,0 0 0,-1 0 0,0 0 0,0 0 0,-1-1 0,0 1 1,0-1-1,-1 0 0,1 1 0,-2-2 0,1 1 0,-9 9 0,0-1-51,-1 0-1,-1 0 1,0-2 0,-1 0-1,-1 0 1,0-2 0,-35 19-1,32-20-337,0-2 0,-34 11-1,44-16-66,-1-1 0,0 0 0,1-1 0,-1 0 0,0-1-1,-19-1 1,-21-10-2931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9693,'0'0'1622,"6"7"-1210,1 1-281,0 0 1,-1 1-1,0 0 0,0 1 0,-1-1 0,-1 1 1,1 0-1,4 17 0,20 96 287,-26-110-381,44 269 631,2 19-67,-40-239-432,-1 18 526,-3 116 1,-5-172-12,0-28-675,0 1 1,1-1-1,0 1 1,-1-1-1,1 1 1,0 0-1,1-1 1,2-5 0,3-8-1,9-25-35,3 0 0,1 2 1,2 0-1,2 1 0,1 1 1,2 1-1,2 2 0,1 1 1,2 1-1,1 1 0,1 2 1,58-38-1,-71 55 5,1 1-1,1 0 1,0 2 0,0 1 0,1 0 0,0 2-1,45-7 1,-57 12 19,0 1-1,0 0 0,0 1 1,0 0-1,0 1 0,-1 0 0,1 1 1,0 1-1,0 0 0,-1 0 1,0 1-1,0 0 0,0 1 1,0 1-1,-1-1 0,1 2 1,-1-1-1,12 12 0,-12-8 8,0 0 0,-1 1 0,0 0 0,0 1 0,-2 0 0,1 0 0,-1 0 0,9 25-1,-13-28 6,0 0 0,-1 0 0,0 0-1,0 0 1,-1 0 0,0 0-1,0 1 1,-1-1 0,-1 0 0,0 0-1,0 1 1,0-1 0,-1 0-1,-6 16 1,-1-7 7,0-1-1,-1 0 1,-1 0-1,-1-1 1,0 0-1,-1-1 1,-1-1-1,0 0 1,-1 0-1,0-2 1,-29 18-1,0-3-1,-1-2 0,-1-2 0,-66 22 0,62-26-75,0-2 0,-1-3 0,-1-2 0,-78 9 0,109-21-613,1 0 1,0-2 0,-33-6 0,51 8 501,1 0 1,0 0-1,0-1 0,0 1 0,-1 0 0,1-1 0,0 1 0,0-1 1,0 0-1,0 1 0,0-1 0,0 0 0,0 0 0,0 1 1,-1-2-1,-40-36-3698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1158 49 7321,'-5'-34'120,"5"33"-119,0 1 0,0 0 0,0-1 0,0 1 0,0 0 0,0-1 0,0 1 0,0-1 0,0 1 1,0 0-1,-1 0 0,1-1 0,0 1 0,0 0 0,0-1 0,0 1 0,-1 0 0,1-1 0,0 1 0,0 0 0,0 0 0,-1-1 0,1 1 0,0 0 0,0 0 0,-1 0 0,1-1 0,0 1 0,-1 0 0,1 0 0,0 0 0,-1 0 0,1 0 0,0 0 0,-1 0 0,1-1 0,0 1 0,-1 0 0,0 0 0,-5-1 4,-1 0-1,1 0 1,-1 0-1,0 1 1,1-1-1,-1 2 1,0-1 0,1 1-1,-1 0 1,-7 2-1,2 1 5,0 0-1,0 1 0,1 0 0,0 0 1,-11 8-1,-3 5 146,1 0 0,0 2 0,-40 44-1,33-27 237,1 2-1,2 1 0,2 1 1,2 1-1,-24 56 0,-70 234 951,84-209-694,16-50 279,-40 98 0,52-156-697,-2-1-1,1 1 1,-2-1-1,1-1 1,-18 20-1,20-26-102,-1 0 1,0-1-1,0 1 0,-1-2 0,0 1 0,0-1 0,0 0 0,0-1 1,-1 0-1,-17 6 0,-17-1 666,42-9-742,0 0 0,0 1-1,-1-1 1,1 0 0,0 0 0,0 0-1,-1 0 1,1-1 0,0 1-1,0 0 1,-1 0 0,1-1 0,-2 0-1,-12-4 103,1 0 0,-1-2 0,-22-12-1,29 14-121,1 0 0,0 0 0,0-1 0,1 0 0,-1 0 0,2 0 0,-1-1 0,0 0 0,-7-14 0,4 3-21,1-2 1,1 1-1,1-1 1,0 0-1,1 0 0,2 0 1,0 0-1,1-1 0,1 0 1,1 1-1,3-32 1,3 7-42,2 0 0,1 1-1,3 0 1,20-50 0,-5 32-820,2 1-1,3 1 0,3 2 0,3 1 1,58-67-1,-43 55-2667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5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1 320 4464,'1'-6'1004,"9"-47"1229,2-56 1,-11 107-2207,1-8 20,0 0 1,1 0 0,0 1 0,1-1-1,0 1 1,0 0 0,12-17 0,-16 25-49,1 1 1,-1-1-1,1 0 1,0 0-1,-1 0 1,1 1-1,0-1 1,-1 0-1,1 1 1,0-1-1,0 1 1,0-1-1,0 1 1,1-1-1,9-6 0,1 0 0,0 2 0,0-1 0,1 2 0,-1 0-1,1 0 1,0 1 0,0 0 0,0 1 0,14 0 0,-11 3 2,-1 1 1,0 1-1,0 0 0,0 1 1,-1 0-1,1 2 1,-1-1-1,0 2 1,-1 0-1,1 0 1,-1 1-1,14 12 1,-11-7 9,-2 0 0,0 1 0,0 1 0,-1 0 0,-1 0 0,0 1 0,-2 1 0,18 35 0,-24-44 5,-1-1 0,0 1 0,-1 0 0,0 0 0,0 0 0,-1 0-1,0 0 1,0 0 0,-1 1 0,0-1 0,0 0 0,-1 0 0,0 1 0,-1-1-1,1 0 1,-2 0 0,1 0 0,-1-1 0,0 1 0,-1-1 0,0 1 0,0-1-1,0 0 1,-1-1 0,-6 8 0,-5 4-1,-1-1 1,-1 0-1,0-1 1,-1-1-1,-30 18 1,-102 49 12,105-60 0,39-18 8,18-10-235,11-4 183,1 2 0,0 0-1,0 1 1,1 2 0,0 0 0,-1 2 0,1 0-1,1 2 1,-1 0 0,0 2 0,0 1-1,29 5 1,-34-3 50,-1 0 1,1 1-1,-1 1 0,-1 1 0,1 0 0,-1 2 1,22 13-1,-28-14 94,-1 0-1,0 0 1,0 1 0,-1 0 0,0 1 0,0 0 0,-1 0-1,-1 1 1,0 0 0,0 0 0,7 18 0,-9-16 36,-2-1 0,1 1 0,-2 0 1,0-1-1,0 1 0,-1 0 0,-1 1 0,0-1 0,0 0 1,-2 0-1,1 0 0,-2-1 0,-7 25 0,4-19-46,-1 0-1,-1 0 0,0-1 1,-1 0-1,-1-1 1,-1 0-1,0 0 0,-24 24 1,13-19-73,-1-2 0,-1-1-1,0-1 1,-1-1 0,-1-1 0,0-1 0,-33 12 0,5-6-207,-2-3-1,-97 19 1,-21-17-4722,155-18 3529,9 0-2450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0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53 1724,'0'0'4055,"5"7"-3918,48 92 244,-50-86-220,-1 22 75,-1 0-1,-1 0 1,-2 0-1,-2 0 1,-1 0 0,-10 33-1,4-23-18,-6 64 0,17-99-186,0-8-27,1 0 0,-1-1 0,0 1 0,0 0 0,0-1 0,-1 1 0,1 0 0,0 0 0,-1-1 0,1 1 0,-2 2 0,-4 12-11,5-12 2133,0 0-2280,-4 16 246,10-15-101,14 12 13,-14-13 18,1-1-31,6 3 8,-1-2 8,-1 0 1,1 0-1,0-1 1,0 0-1,0-1 0,14 1 1,-11-1 0,0-1 1,-1-1-1,1 0 1,-1-1-1,15-2 1,69-17 25,-64 12-1,343-61 1058,-76 53-320,-70 17-650,-149-3-100,76-5 53,1 0 132,-82 5 8,84-13 0,44-7-206,-118 14 5,191-6 7,-125 9-9,198 14 66,-213-2 91,113 10 308,-162-10-354,58 5-3,-1-7-58,-8 2 11,-94-5-42,38 5 7474,-76-19-7467,56-202-122,-21 64 7,-27 97 162,-11 40-64,0 2 52,0 1-62,3-28 2,-3 28 22,0 1-130,2 0 103,-3 6-6,0 0 0,1 0 0,-1 0-1,0 0 1,-1 0 0,1-1 0,-1 1 0,1 0 0,-1-4 0,1-2-1566,3-26 301,-3 26-191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31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1900 0 2740,'0'0'4805,"-6"6"-4581,-278 320 2313,16 22-533,0 0-1065,36-36-518,-181 262 246,353-506-213,-134 119 0,96-111-370,89-68-94,-4 8-1,10-12 634,5-9-589,28-49-427,46-62 0,-42 68-120,46-91 0,-47 65 336,15-32 24,-34 85 152,-11 17 24,-3 0-3,4-13-18,-3 13 28,-1 0-32,0-49-6,-5-13 30,4 52-25,-1 11-4,-2-4-7,2-46 2,2 49-19,-1 9-18,-15 69 48,11-44 53,-11 34-1,-50 119 209,51-149-214,-2 1 0,-1-2 0,-26 36 0,-54 68 34,74-104-88,7-8 9,14-20 66,-1-1-5,-11 12 1,11-12 279,8-3-277,12 0-28,-1 0 0,1-1-1,0 0 1,0-1 0,-1-1-1,22-5 1,18-1 207,88-4-53,42-5-144,-180 16-62,1 1 9,19 0 19,-19 0-104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32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678 746 1952,'-7'2'432,"0"1"-278,5-2-48,0 1-1,-1-1 0,1-1 1,0 1-1,-1 0 1,1 0-1,-1-1 1,1 0-1,-6 1 0,4 6 401,-15 23 113,14-22 35,4 1 12,-3 29-56,6-21-10,1-10-416,-2-5-103,0 0-1,0 1 0,0-1 0,0 0 1,0 1-1,0-1 0,-1 1 0,1 0 1,-1-1-1,0 4 0,8 2 378,20 22-98,-27-29-338,0 0 0,0 0 0,0 0 0,0-1 0,0 1 0,0 0 0,0 0 0,0 0 0,0-1 0,0 1 0,1-1 0,1 2 0,31 12 224,-16-10-73,61 3 55,-65-11-161,-4 1-50,-7 2-13,1-1 1,0 1-1,-1-1 0,0 1 1,1-1-1,-1 0 0,0-1 1,0 1-1,0 0 1,3-4-1,28-22 13,-18 12 10,5-11 166,-2-1 0,0-1-1,21-47 1,-37 70 249,-11 2-390,2 1-50,0 1-1,0-1 0,-1 1 0,1 0 0,-1 0 1,0 1-1,1 0 0,-1 0 0,0 0 1,-10 1-1,-19 6 17,-1 1 0,1 1 1,-53 21-1,-1 0-11,-40 11 14,-32 9-35,125-39 15,-1-3-1,-45 5 0,68-14 15,-20-5-17,35 7-1,-1 0 0,0-1 0,0 1 0,0 0 0,0 0 0,1 0 0,-1-1 0,0 1 0,0-1 0,1 1 0,-1 0 0,0-1 0,1 1 0,-1-1 0,0 0-1,1 1 1,-2-2 0,-1-1-9,-1-1-1,1 0 0,0 0 1,0-1-1,0 1 0,0 0 0,1-1 1,0 0-1,0 0 0,0 1 1,0-1-1,1 0 0,0 0 1,0-1-1,0 1 0,1 0 0,0 0 1,0 0-1,0 0 0,1-8 1,4-3-43,0-1 0,1 1 0,0 0 0,2 1 0,0-1 0,17-24 0,-16 26 22,3-6 11,2 1-1,0 1 0,1 0 0,1 1 0,0 1 1,1 0-1,1 1 0,1 1 0,0 1 1,0 0-1,34-15 0,-46 25 20,1 1 1,-1-1-1,1 1 0,0 0 0,0 1 1,0 0-1,0 0 0,0 1 1,0 0-1,-1 0 0,1 1 0,11 2 1,-7 3-18,-4 0 35,-1 0 0,0 0 0,0 1 1,0-1-1,9 15 0,-15-20-10,-1-1 0,1 1 0,-1 0 0,0-1 0,1 1 0,-1 0 0,0 0 0,0-1 0,0 1 0,1 0 0,-1 0 0,0-1 0,0 1 0,0 0-1,0 0 1,0 0 0,-1-1 0,1 1 0,0 1 0,-2 13 26,0 1 0,-1-1 0,0 0-1,-1 0 1,-1 0 0,0-1 0,-1 0-1,-8 14 1,7-17-14,3-5 2,0-1 0,-1 1-1,0-1 1,0 0 0,-10 8-1,-7 7 26,-1-2 0,-36 24 0,45-34 64,1 0 0,-2-1-1,1 0 1,-1-1 0,0-1 0,0-1 0,-21 4-1,-33-4 914,68-4-997,1 0 1,-1 0 0,0 0 0,0 0 0,0 0-1,1 0 1,-1 0 0,0-1 0,0 1-1,1 0 1,-1 0 0,0-1 0,0 1 0,1-1-1,-2 0 1,-8-5 86,0 0 1,1 0-1,0-1 0,0-1 0,0 1 0,1-2 1,0 1-1,-11-17 0,9 6-39,0 0 1,1-1-1,2-1 1,0 1-1,1-1 0,1 0 1,1-1-1,1 1 1,0-1-1,2-23 1,3-24-19,21-123 1,-23 188-57,14-114-7,-12 56-970,-3 45 72,1 13-482,-2-2-551,-8-15-655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32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15 3896,'0'0'3269,"6"-2"-2705,15-9 352,-17 10-349,-3 8-6,-3 14-175,0 0 0,-1 0 0,-1 0 0,-13 39-1,-40 89 313,47-124-567,-138 261 291,137-267-422,4-4 0,-14 18-13,2-9 14,14-17-46,-26-3-709,31-4 744,0 0 1,-1 0 0,1 0-1,0 0 1,0 0-1,-1 0 1,1 0 0,0 0-1,0 0 1,-1 0-1,1 0 1,0 0 0,0 0-1,-1 0 1,1 0 0,0 0-1,0 0 1,0 0-1,-1 0 1,1 0 0,0 0-1,0 0 1,-1 0-1,1 0 1,0-1 0,0 1-1,0 0 1,-1 0-1,1 0 1,0 0 0,0-1-1,0 1 1,0 0-1,-1 0 1,1 0 0,0-1-1,0 1 1,0 0-1,0 0 1,0-1 0,0 1-1,0 0 1,0 0 0,0-1-1,0 1 1,-5-13-110,1 1 0,1-1 1,0 0-1,1 0 0,0 0 1,1 0-1,1 0 1,1-14-1,16-114-139,-5 60 190,-2 21 64,-6 45 0,-1-1 0,0-25 0,-3 36 155,0 10 215,-1 14-97,-1 0-1,-7 30 1,0-5 3,0-6-136,-2-1-1,-1 0 1,-2-1-1,-20 38 0,17-44-136,-2-1-1,-1 0 0,-35 38 0,27-40-1203,20-22 705,-6 6-1765,-26 13-661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2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 0 4344,'21'15'721,"-2"2"0,0-1-1,-1 2 1,0 1 0,-2 0-1,0 1 1,22 37 0,1 13 661,32 81 0,-56-117-992,-2 0 1,-1 1-1,-2 1 0,-1 0 1,-2 0-1,3 54 1,-9-62-171,-1 0 0,-2 0 1,-1 0-1,-1 0 0,-1-1 1,-1 1-1,-2-1 1,0-1-1,-15 31 0,1-15-65,-1-1-1,-3-2 0,-1 0 1,-1-1-1,-46 45 0,-182 154 67,240-223-210,-182 145 191,151-125-1785,-1-3-1,-68 34 1,110-63-1007,-1-8-831,-29-25-424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3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1923 523 4744,'25'-4'652,"0"2"0,38 1 0,-52 2-521,-1 0-1,1 0 0,-1 1 0,1 1 0,-1-1 1,0 2-1,0 0 0,15 7 0,-16-4 5,0 0-1,0 0 1,-1 1-1,0 0 1,7 9-1,-11-13-126,-4-4 7,1 1-1,0 0 1,-1-1 0,1 1-1,-1 0 1,1-1 0,-1 1-1,1 0 1,-1 0 0,0-1 0,1 1-1,-1 0 1,0 0 0,1 0-1,-1 0 1,0 1 0,1 1 5,0 3 14,0 1-1,0 0 1,-1-1-1,1 1 1,-2 9-1,0-13-22,1 0 0,-1 0 0,1 1 0,-1-1 0,0 0 0,-1 0-1,1 0 1,0 0 0,-1 0 0,0-1 0,0 1 0,0 0 0,0-1 0,0 1-1,0-1 1,0 0 0,-1 0 0,-4 4 0,-20 10 6,-1-1-1,-46 18 1,43-19-25,31-14 9,-1 0 0,0 1 0,1-1 0,-1 0 0,0 1 0,1-1 0,-1 0 0,0 0 0,1 0 0,-1 0 0,0 0 0,1 1 0,-1-1 0,0-1 0,1 1 0,-1 0 0,0 0 0,0 0 0,-30-3-50,31 3 46,-1 0-1,1 0 1,-1 0-1,0 0 1,1-1 0,-1 1-1,1 0 1,-1 0 0,1 0-1,-1 0 1,1-1 0,-1 1-1,1 0 1,-1-1 0,1 1-1,-1 0 1,1-1-1,-1 1 1,1 0 0,0-1-1,-1 1 1,1-1 0,-1 1-1,1-1 1,0 1 0,0-1-1,-1 0 1,-4-6-21,1 0 0,0-1 1,0 1-1,0-1 0,1 0 0,0 0 1,1 0-1,0 0 0,0-1 0,1 1 1,0 0-1,0-1 0,1 1 1,1-15-1,11-22-72,4 7 49,1 7 10,-13 25 285,-4 8-197,0 0-1,0 0 0,-1 0 0,1 0 0,-1 0 0,1 0 0,-1 0 0,0 0 0,0 0 0,0-1 1,-2 4-1,0 0 56,-4 7 153,2-5-205,3-4-25,-1 0-1,1 1 1,-1-1 0,0 0 0,0 0-1,-6 4 1,-2 2-18,-1-1 0,0-1 1,0 0-1,-1 0 0,0-1 0,0-1 1,-1 0-1,0-1 0,1 0 0,-1-1 0,0-1 1,-26 1-1,-1-8-14,28 1-8,0-1-1,1 0 0,0-1 0,0 0 0,0-1 1,1-1-1,0 1 0,-20-19 0,21 17 3,7 6-1,0 0 0,0 0 1,0 0-1,1 0 0,-1 0 0,1 0 1,-3-6-1,-11-16 7,13 19-36,2 12 118,-3 21 121,4-26-184,0 0 0,-1 0 0,1 0 1,0 0-1,0 0 0,-1 0 0,1 0 0,-1 0 1,1 0-1,-1 0 0,1-1 0,-1 1 1,1 0-1,-2 1 0,-5 9 66,3-5 8,-1 1 1,0 0-1,-11 10 0,9-8-42,-25 22 122,25-23-135,4-5-12,1 0-1,-1 0 1,-1 0-1,1 0 1,0-1 0,-1 1-1,1-1 1,-7 3-1,-4 2 72,1-1 0,-27 8 0,27-14-10,-16-6-16,17 1-25,-12-20 10,14 10-50,1-1-1,1 0 0,0-1 1,1 1-1,0-1 1,2-1-1,0 1 0,1-1 1,-3-25-1,1-23-18,2-80 1,4 128 19,6-228-27,-6 223-13,0 18 20,6 46 42,-12 99 240,6-100-30,-5 159 630,2-172-807,-1 1 0,-1-1 0,-1 0 0,-1 0 0,-13 28 1,14-43-54,0-1 0,0-1 0,-1 1-1,0-1 1,-1-1 0,-1 1 0,1-1 0,-1-1 0,-1 1 0,0-1 0,-19 12 0,21-15-5,0-1 0,-1 0 0,1 0 0,-1 0 0,1-1 0,-1 0-1,0-1 1,0 0 0,-1-1 0,1 1 0,0-2 0,0 1 0,-1-1 0,1-1 0,0 0-1,-16-3 1,-5-6-9,29 10 5,0-1 0,0 1 0,0 0 0,0-1 0,0 1 1,0-1-1,0 0 0,0 1 0,1-1 0,-1 0 0,0 1 0,0-1 1,1 0-1,-2-1 0,-9-11-42,-1-1 1,-17-29-1,24 34 29,0 1 1,0-1-1,1 0 0,1 0 0,0-1 1,0 1-1,1-1 0,-2-9 1,3-10-41,1 19 12,0-9 27,1 15 19,3 10 1,3 4 0,-1 1 1,-1 0-1,1 0 0,-2 0 1,0 1-1,0-1 0,-1 1 0,0 0 1,2 22-1,-5-33-2,0 0 1,0 0-1,0-1 1,-1 1-1,1 0 0,0 0 1,0 0-1,0-1 1,-1 1-1,1 0 0,0 0 1,-1-1-1,1 1 1,-1 0-1,1-1 0,-1 2 1,-7 10 2,-1 1-1,0-1 1,-1-1 0,-1 0 0,1 0-1,-2-1 1,1 0 0,-2-1 0,1 0-1,-19 9 1,14-11-4,-1 0 0,1 0 0,-2-2 0,-20 4 0,30-7-17,0-1-1,0 0 1,0 0-1,0-1 0,0 0 1,0-1-1,0 0 1,-1-1-1,-14-4 1,23 6 2,0 0 0,0-1 0,1 1 1,-1 0-1,1 0 0,-1-1 0,0 1 0,1-1 1,-1 1-1,1-1 0,-1 1 0,1-1 0,-1 1 0,1-1 1,-1 1-1,1-1 0,-1 0 0,-2-3-19,0-1 0,0 1 0,0-1-1,0 1 1,1-1 0,0 0 0,0 0 0,1 0-1,-1 0 1,1-1 0,0 1 0,0 0 0,1-1-1,-1 1 1,1 0 0,0-1 0,1 1 0,-1 0 0,1-1-1,3-8 1,-1 7 30,0 0 0,0 1 0,1-1 0,0 1 0,0 0 0,0 0 0,1 0 0,0 1-1,0-1 1,0 1 0,1 1 0,0-1 0,0 1 0,0 0 0,0 0 0,0 0 0,1 1 0,0 0 0,0 1 0,0-1 0,0 1-1,0 1 1,0-1 0,1 1 0,-1 0 0,0 1 0,1 0 0,-1 0 0,0 1 0,1 0 0,-1 0 0,0 0 0,0 1 0,0 0 0,14 6-1,-21-7 7,1-1 0,-1 0 0,1 1 0,-1-1-1,1 0 1,0 1 0,-1-1 0,0 1 0,1-1-1,-1 1 1,1-1 0,-1 1 0,0 0 0,1-1-1,-1 1 1,0-1 0,1 1 0,-1 0 0,0 0-1,4 6 35,-1 0 0,-1 1 0,1-1 0,-1 1 0,0-1 0,-1 1-1,0 0 1,0-1 0,-1 1 0,0 0 0,0 0 0,-1-1-1,0 1 1,0 0 0,0-1 0,-6 14 0,1-7 12,-2 0 0,0-1 0,0 0 0,-1-1 1,-1 0-1,0-1 0,-20 18 0,-2-1-13,-54 35 0,9-15-1155,-3-3 0,-90 37 0,92-49-2170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30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1 164 7577,'65'-16'1276,"7"-5"-36,-6 0-412,-6-3-352,-3 3-304,-6 2-116,-2 1-940,-4-6-4845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30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5673,'57'0'1108,"9"-8"148,14-8-328,8 0-480,-2-8-220,-6 3-180,-9-3-1436,-11-5-1288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30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1103 0 4952,'4'21'650,"0"-1"0,1 0 0,2 0 0,13 32 0,46 72 1646,-34-67-1538,-23-39-576,16 25 252,-3 2 0,30 82 0,-48-112-401,0-1 1,-1 1-1,0 0 1,-1 0-1,-1 0 1,0 0-1,-1 0 1,-1 0-1,0 0 1,-1 0-1,-1 0 1,0 0-1,-9 24 1,4-22-24,-1 0 1,-1-1 0,0 0 0,-1-1 0,-1 0 0,0 0-1,-1-1 1,0-1 0,-1 0 0,-31 21 0,5-7-7,-2-2 1,-1-2-1,-49 20 0,23-15 7,-2-3 0,-111 25 0,136-41-4,0-2 1,0-3-1,0-1 1,0-2-1,-57-6 1,84 3 1,1-1 1,-1-1-1,1 0 1,0-2 0,0 0-1,1-1 1,-20-10-1,28 11 0,-1 0 0,1 0 0,0-1-1,0-1 1,1 1 0,0-1 0,0-1-1,1 0 1,0 0 0,0 0 0,1-1-1,-9-19 1,7 7-4,0 0-1,2-1 1,0 0-1,2 0 1,0-1 0,2 1-1,1-1 1,0 1-1,2-1 1,1 0-1,0 1 1,8-28 0,-2 15-15,2 0 0,2 1 1,1 0-1,1 1 0,2 1 1,2 0-1,25-35 0,-16 31-615,2 2-1,2 1 0,1 1 0,2 2 1,63-47-1,-16 25-2882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7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11293,'0'0'976,"23"45"-328,5 21-220,1 11-236,-1 13-56,4 12-108,-12 9-28,-12 7-696,-16 0-1464,-21-4-2004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31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8329,'0'0'5300,"37"21"-5108,-8-17-116,5-8-260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32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2732,'0'0'1275,"-2"9"-318,-3 16-278,0 0 0,2 0 0,0 42 0,9 87 723,62 333 1114,-57-421-2212,19 99 152,34 244-173,-60-358-295,-1-3-114,19 89 0,-16-122-25,1 4-1919,4-16 55,44 9-232,10-6 73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16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864 1 3108,'0'0'5623,"1"6"-4960,3 16-383,-1 0 0,-1 0 0,-1 0 0,-1 0 0,0 1 0,-6 25 0,-31 138 935,31-164-1069,-49 206 826,-55 236 488,-71 296 139,-14-46 143,101-338-1286,57-207-365,35-164-30,2-4-58,0 0 0,0 0 0,0 0 0,0 0 0,-1 1 0,1-1 0,0 0 0,-1 0 0,1 0 0,-1 0 1,1 0-1,-1-1 0,0 1 0,1 0 0,-1 0 0,0 0 0,0 0 0,0 0 0,-4 6 341,-5-175-2432,5 94 1429,2 38 147,-10-46 0,8 70 445,-3-12-152,7 16 202,1 5 12,0 0 0,-1 0 0,1 0-1,-1 0 1,0 0 0,0 0 0,0 1-1,0-1 1,-2-3 0,-6-16-10,6 17-15,1-1 50,-22-49-35,24 54 15,-1 0 0,1 1-1,-1-1 1,1 0 0,-1 0-1,1 0 1,0 1 0,-1-1 0,1 0-1,0 0 1,0 0 0,-1 0 0,1 0-1,0 0 1,0 1 0,0-1 0,0 0-1,0 0 1,1 0 0,-1-2 0,1 2 0,-1 0 1,0-1 0,1 1 0,-1-1 0,0 1 0,0 0 0,0-1 0,0 1 0,0-1 0,0 1 0,-1-3-1,-34-103-36,34 102 11,0 1-17,-3-12 17,3 12 16,1 7-127,0 0 136,1 0 0,-1 1 1,1-1-1,0 0 0,0 0 0,0 0 0,2 5 0,3 8 12,75 346 89,-65-221 2,-5-34-27,-10-78-45,-1-23-30,0 0 1735,7-9-1653,24-14-55,0-2-1,49-40 1,-27 19-16,-7 5 11,-3 5-3,13-12-46,-25 20-10,-24 16-216,10-31-6900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1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1 508,'0'0'5215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2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1169 0 3748,'0'0'5434,"2"6"-4988,13 36 82,-4-10-70,19 39 0,16 20-45,46 82 532,2 7-657,-78-151-296,-3 0 39,-7 3-18,-8-4 7,1-25-16,0 0 0,-1 1 1,1-2-1,-1 1 0,0 0 1,0 0-1,0-1 0,0 1 1,0-1-1,-1 1 0,1-1 1,-1 0-1,-4 3 0,-2 1 4,1-1 0,-1-1-1,-17 7 1,12-7-6,0 0 0,-1-1 0,1 0 0,-1-1-1,0-1 1,0 0 0,0-1 0,1-1 0,-1 0 0,0-1 0,-22-6-1,25 5-49,0 0 0,1-1-1,0-1 1,0 0 0,0 0-1,0-1 1,1-1-1,0 0 1,0 0 0,1-1-1,0 0 1,0 0 0,1-1-1,-11-15 1,5 0-89,1 0 1,1-1 0,1 0-1,-14-48 1,8 22 62,8 23 73,6 21-9,5 14-53,10 56 100,-11-48-34,29 135 204,-30-148-188,1 1-1,0 0 0,-1-1 1,1 1-1,-1 0 1,0-1-1,0 1 1,0 0-1,-1 3 1,0 1 29,1-1 143,-3 1-18,-8 17-47,11-23-120,-1 0-1,1 0 0,0-1 0,-1 1 0,1 0 0,-1-1 0,1 1 0,-1 0 0,1-1 0,-1 1 0,0-1 0,1 1 0,-1-1 0,0 1 0,1-1 0,-2 1 0,-13 8 13,1-1 0,-1 0 0,-1-1 0,1-1 0,-32 8 0,18-9-19,-1-1 1,0-2-1,0-1 1,-57-5-1,47-2-7,0 0 0,0-3-1,-40-14 1,50 12-13,2-1 1,-52-29-1,77 39 18,-1 0 0,1 0-1,0 0 1,0-1-1,0 1 1,0-1 0,1 0-1,-1 0 1,0 0-1,-1-3 1,-4-5-3,4 6 4,1-1 0,-1 1 0,1-1 0,0 0 0,1 0 0,-1 0 0,1 0 1,0-1-1,1 1 0,-1-1 0,1 1 0,1-1 0,-1-11 0,5 6-24,17-19-3,-15 25 26,0 0-1,1 1 1,0 0-1,0 0 1,1 0 0,-1 1-1,1 0 1,0 0-1,0 1 1,11-3-1,-8 2-2,1 2 0,-1-1 0,1 2 0,0-1 0,0 2 0,20 0 0,-18 4-14,15 12-15,1 8 3,-29-24 31,0 1 0,-1-1 0,1 1 0,-1 0 0,1-1-1,0 1 1,-1-1 0,1 1 0,-1 0 0,1 0-1,-1-1 1,0 1 0,1 0 0,-1 0 0,0-1-1,0 1 1,1 1 0,1 5-1,11 42 0,-13-45 3,1 0-1,-1 0 1,0 1-1,0-1 0,0 0 1,0 1-1,-1-1 0,0 0 1,0 0-1,0 0 0,-2 4 1,0 1-1,2-6 0,-1 0 1,1-1-1,0 1 1,-1 0-1,0-1 1,0 1-1,0-1 1,0 0-1,0 0 1,0 0-1,-3 2 1,-10 10-8,0-2 0,0 0 0,-2-1 0,1 0 0,-1-1 0,-1-1 0,1-1 0,-2 0 0,1-2 0,-1 0 0,0-1 0,-21 3 0,26-7 125,1-1-1,-1 0 1,1-1-1,-1-1 1,1 0-1,-17-4 1,20-2 221,-3-6-249,1-1 0,1 0 1,0 0-1,1-2 0,1 1 1,1-1-1,0 0 1,-6-20-1,1-27-46,-6-99 0,14 111-49,-3-206-253,8 222-212,0 30-539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28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6869,'37'20'1540,"0"-11"-492,6-9-480,0-9-276,2 1-112,4-4-64,-3-4-88,-3-5-208,-1 0-804,1-19-3473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28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1183 0 1720,'0'0'3546,"-8"6"-2737,-145 123 1495,8-6-1501,9-32-545,33-24-188,-76 54-72,123-87 26,-71 32 1,120-63-2,0 1-36,-24 9-13,24-9-72,12-14-918,137-259-648,20 8 1343,-157 255 339,-2-1 27,10-17 60,-9 18 168,-5 15-145,-1 0 0,0 1 0,0-1 0,0 0-1,-2 0 1,1 0 0,-1 0 0,0-1 0,-7 12-1,-3 6 178,2-6-89,0 0 1,-24 28-1,12-18-26,20-24-168,0 0 1,0 0-1,-1 0 1,0-1-1,-1 0 1,-6 6-1,-4 2-10,-5 6 27,-2-1 1,0-2-1,-1 0 1,-35 17-1,-106 38-2993,120-53 1121,37-14-27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6:29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1003 1 2928,'0'0'5431,"-10"10"-5019,-190 233 811,184-223-1171,-111 126 216,72-85-238,-10 7-4,-77 61 0,119-109-25,9-7-10,1 1 0,0 0 0,-15 24 0,23-30-48,2-31-4346,2 8 4157,1 0 0,1 1 0,0-1-1,1 1 1,1 0 0,0 0 0,1 0 0,8-22 0,37-69-312,76-124 0,-99 184 619,30-41 947,-52 79-103,1 0-24,14-20-254,-14 21 1597,-15 11-1721,-27 18-167,1 1 1,-43 38-1,-69 72 212,-13 12-845,142-131-963,-1-1 1,-30 16-1,7-6-1816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2396,'0'0'2533,"-5"7"-1783,-2 7-502,0-1 1,1 1 0,1 1 0,0-1 0,1 1 0,0 0 0,1 0 0,1 0 0,0 0 0,1 19 0,-8 177 1620,9-158-1525,18 453 1442,-2-354-1464,40 263 857,49 39-263,-104-448-903,130 545 770,-66-244-539,-55-211-166,3 20 6,-1-30 21,5 16-58,-3-34 393,7 68 0,-15-77-308,4 58 107,-2-56-174,-8-57-20,0 0-39,1 8 215,1-12 432,-2-3-628,0 0 1,0 0 0,0 0-1,-1 0 1,1 0 0,-1 0-1,0 0 1,-1-4-1,-3-9-64,1 4-28,1 1-1,-1-1 0,-1 1 1,0 0-1,-1 1 0,-11-18 1,-76-79-423,57 69 368,-2 1 36,4 6 54,8 1 41,21 23 23,0 2-61,-16-16-11,16 15 34,8 14-156,13 35 178,3 0 0,1-2 0,2 0-1,2-2 1,1-1 0,57 66 0,-8-9-15,-11-13 2,-60-78-1,12 14 7,0 1-1,-2 1 1,19 34 0,-30-50 539,0-8-403,3-7-126,0-1 0,-1 0 0,0 0 0,0 0-1,2-25 1,0-6-15,1 1-1,14-47 1,34-81 7,-47 147-13,14-31-9,-17 43 21,0-1 0,0 1 0,5-25 1,-9 30-27,-1 6 44,0-1 0,0 0 1,0 1-1,0-1 0,0 0 1,0 1-1,0-1 0,1 1 1,-1-1-1,0 0 0,0 1 1,1-1-1,-1 1 0,0-1 1,1 0-1,-1 1 0,1-1 1,-1 1-1,1-1 1,-1 1-1,1 0 0,0-1 1,4-6-2207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2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1504 38 3724,'19'73'2605,"-11"-49"-1900,5 33 0,-12-50-570,0 0 0,0-1 1,-1 1-1,0 0 0,0 0 0,-1 0 1,0 0-1,0-1 0,-4 11 0,4-14-86,0 0-1,0-1 0,0 1 1,0 0-1,-1-1 0,1 1 0,-1 0 1,-1 1-1,-2 2 10,-4 4 46,4-7-93,-7 5 27,0-1 0,0 0 0,-15 5 0,22-10-36,-1 0 0,1-1 0,-1 1 0,1-1-1,-1 0 1,1-1 0,-1 1 0,0-1 0,1 0 0,-1-1-1,1 1 1,-1-1 0,-6-2 0,-13-4 8,25 6-12,-1 1 0,1 0 1,-1 0-1,0 0 0,1-1 0,-1 1 0,1 0 1,-1 0-1,0-1 0,1 1 0,-1-1 0,1 1 0,-1 0 1,1-1-1,-1 1 0,1-1 0,0 1 0,-1-1 1,0 0-1,-4-7-4,-1 0 0,1 0 1,1 0-1,-1-1 0,1 1 0,1-1 1,0 0-1,0 0 0,0 0 0,1-1 1,1 1-1,-1-12 0,-1-23 436,-58 185 494,54-124-827,-5 0-57,4-8 11,-19 19-47,21-21-9,4-5 2,0-1 0,1 1 0,-1-1 0,0 1 0,0-1 0,0 0 0,1 1 0,-1-1 1,-1 0-1,1 0 0,0-1 0,0 1 0,0 0 0,-5 0 0,-18 5-48,25-6 44,-1 0 1,1 0 0,-1 0 0,1 0 0,-1 0-1,0 0 1,1 0 0,-1 0 0,1 0-1,-1 0 1,0 0 0,1 0 0,-1 0-1,1 0 1,-1 0 0,1-1 0,-1 1-1,0 0 1,0-1 0,-24-10-219,25 11 211,-1 0 1,0 0 0,0-1 0,1 1 0,-1-1-1,0 1 1,0-1 0,1 1 0,-1-1 0,1 1-1,-1-1 1,0 1 0,1-1 0,-1 0 0,0 0-1,-7-12-8,0 1-1,0-1 1,1 0-1,1 0 1,0-1-1,1 0 1,-6-25-1,9 33 860,-3 7-449,-2-1-279,5 0-66,0 1-1,0-1 1,0 0 0,0 1-1,0-1 1,0 1-1,0 0 1,0-1-1,0 1 1,0 0-1,0 0 1,0 0-1,-2 3 1,-27 13 261,-13 9 182,-56 24-1,66-38-395,0-1 0,-1-1 0,-1-2 0,1-2 0,-1-1 0,0-2 0,0-1 0,-1-2 0,-42-5 0,55 2-77,0-2 0,1 0 0,0-2 0,0 0 0,0-2 0,-27-14 0,33 14 27,1-1 0,1 0 0,0-2 0,0 1 0,1-2 0,1 0 0,0-1-1,-19-26 1,27 33-28,0 0 0,1-1-1,-7-15 1,10 20-13,0 0 0,0 1 0,0-1 0,1 0 0,-1 0 0,1 0 1,0 0-1,0 0 0,0 0 0,0 0 0,0 0 0,1 0 0,-1 0 0,3-5 0,27-41-100,-20 40-195,4 0-427,1 0 1,0 1 0,0 0 0,1 2-1,-1 0 1,19-5 0,23-1-2536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7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1466 152 7097,'0'0'1468,"5"7"-1248,5 15-142,1 0 0,-2 0-1,11 46 1,-14-25-28,-9-7-14,2-28 108,-8-5-228,-25 11-179,33-13 250,0-1 0,0 1 0,1-1 0,-1 0 0,0 1 0,0-1 0,0 0 0,0 0 0,0 0 0,0 0 0,0 0 0,0 0 0,0 0 0,0 0 0,-1 0 0,-26-3-78,21 2 4,-1 4-52,-20 11 209,21-10 976,-1 4-125,0 2-611,2-3-27,0-1-1,0 1 1,0-1-1,-10 7 1,-41 33 875,-74 46 1,96-71-661,-1-1 1,-1-1-1,-76 26 1,70-33-70,-1-1 1,1-3 0,-2-1-1,-80 1 1,99-8-253,-1-2 0,1 0 0,-1-2 1,1 0-1,0-2 0,1-1 0,0-1 1,-48-23-1,71 30-170,0 0 0,0 0 0,0 0 0,0-1 0,1 1 0,-1-1 0,0 1 0,1-1 0,-2-2 1,-94-114 2,78 91-219,1 0-1,2-2 1,-17-36-1,-83-269-8773,94 252 4628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2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6493,'29'16'7960,"-23"-14"-7870,-1 1-339,8 3 547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2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9209,'0'0'4628,"48"8"-4468,12 0-120,-11-3 0,-4-5-16,-2 0-64,0 0-376,0-8-3160,3-13-2989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2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2872,'0'0'5501,"37"-11"-4445,6 6-216,8 5-324,-2 5-176,2-5-156,0 0-104,1-5-80,-1 2 0,-16-2-824,10-3-1636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5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1368,'0'0'1764,"4"5"-1347,12 18-30,-13-17 1417,-2 0-1405,3 25 478,-2 0-1,-2 34 0,-1-34-429,1 0 0,2-1 0,6 33 0,209 755 2567,-199-762-2883,202 608 1607,-166-530-1539,-13-36-136,14 20-31,-53-112-8,1 0 1,6 16-6,-7-16 14,1-2-65,6 16 18,-6-15 149,-8-21-178,0 2 27,-1-1 0,-1 1 0,0 0 0,-1 0 0,-1 0 0,0 1 1,-11-12-1,2 1-15,10 11 20,-10-6-7,-36-43-64,15 15-81,-6-14-515,9 17 373,33 40 261,0 0-25,-6-13 23,6 13-76,2 9-397,0 1 520,0-1 0,1 1 0,0-1 1,0 1-1,0-1 0,1 0 1,0 1-1,0-1 0,0 1 0,4 8 1,24 58 24,-27-67-26,61 113-2,-28-54 4,-22-40-8,-9-17 20,0-2-19,11 16 8,-11-15 16,-4-5-24,0 0 1,0 0-1,1 0 1,-1 0-1,1 0 0,-1 0 1,1 0-1,-1 0 1,1 0-1,-1 0 0,1-1 1,0 1-1,-1 0 1,1 0-1,0-1 0,0 1 1,1 1-1,-1-2 58,0 1-1,0 0 0,-1-1 1,1 1-1,0 0 0,0 0 1,-1-1-1,1 1 1,0 0-1,-1 0 0,1 0 1,-1 0-1,1 0 0,-1 0 1,1 0-1,-1 0 1,0 2-1,6-8-21,5-5-24,0 1-1,0-2 1,-1 1-1,-1-2 0,0 1 1,-1-1-1,11-19 1,33-90-19,-32 70 6,6-8 33,-23 53-12,-2 1-23,5-18 11,-5 18 18,0-1-47,0-4 23,0-1 0,-1 1 0,-2-13 0,1 18 18,1-25-32,0 23 26,-1 3-18,-5-16 15,5 15-4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7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2260,'0'0'5213,"5"5"-4552,12 12-198,-5-7-208,-1 2 0,0-1 0,-1 2 0,10 14 0,22 49 508,-38-67-681,0 1-1,0-1 1,-1 1 0,-1 0 0,0 0-1,1 13 1,-1-8-15,-1-1-1,-1 0 1,-1 0-1,0 0 1,-1 0 0,0 0-1,-1 0 1,-1-1 0,0 1-1,0-1 1,-10 18-1,2-18-4,-17 9-51,0-1 1,-39 21-1,51-34-346,-1-1 0,1-1-1,-1 0 1,-31 4 0,35-11-1414,-14-8-416,20 7-91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7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 2036,'0'0'4590,"-2"10"-3349,-37 144 2060,30-121-2738,-1 0 0,-28 59 1,16-41-337,15-38-141,-18 21-65,-16 9-1005,22-25-1121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8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1452,'0'0'2258,"0"11"-1426,0-3-649,0 10 224,0-1 0,2 0 0,5 31 0,9-1 432,2-1-1,2-1 1,50 82-1,-50-93-589,71 101 672,-32-51-482,313 435 688,-347-486-1065,-11-15-66,16 26 0,-9-11 11,-2-8-23,-14-19 33,-1 0 8,11 19-18,-11-19 64,-6-13-1690,-18-139-1105,16 127 2347,-2-37-1,2 22 263,-5-40-98,4 42 210,3 24 86,2 16-74,3 23 166,0-1 0,2 1-1,2-1 1,0-1-1,2 1 1,1-1 0,17 32-1,-25-57-152,0-1 0,0 1 1,0 0-1,-1 0 0,1-1 0,-1 1 0,0 0 0,1 8 1,1 4-8,9 20-11,-10-30 45,-1 0-15,3 16-7,-3-16 17,-1-1 63,0 17 23,0-17 28,-6 0-24,-8 5-78,0 0 0,-1-1 0,0-1 0,-17 6 0,-72 27 36,87-34-80,-100 33 130,111-38-116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296 482 2196,'0'0'1578,"0"9"-1169,-1 10-39,0 0 1,-2 0-1,0 0 0,-12 37 1,10-44-247,4-9-70,0 1-1,0-1 1,-1 0-1,0 0 1,0 1-1,1-2 1,-2 1-1,1 0 0,-4 4 1,-1 2 15,2-3-30,0 1-1,0-1 1,0 0-1,-1 0 1,0-1-1,0 0 1,-1 0-1,1 0 1,-12 5-1,10-4 38,5-4-19,0 0-1,0-1 0,0 1 1,0 0-1,0-1 0,0 0 0,0 0 1,0 0-1,-1 0 0,-4 1 0,-17 3 465,19-4 757,0-2-593,-19-4-59,19 3-145,1-6-141,-4-14-278,0 0 0,2 0 0,0-1 0,2 0 0,0 0 0,1 0-1,2-1 1,0-28 0,22-223-24,-5 84-1196,-15 188 842,0-1 0,0 0 0,0 1 0,0-1 0,-1 1 0,1-1 0,-1 0 0,-2-3 0,1-1-420,0 0-1744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3764,'0'0'2365,"51"-21"315,1 5-1728,-9 19-624,0 15-240,-35 35-308,-16-8-972,-7 0-932,-22-5-249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4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0 2668,'1'6'464,"0"2"-339,8 21 408,0-4-225,-6-19-56,-1 0-81,10 25 56,-11-10 105,-2-15-235,-1 6 177,0-6-202,2-3-46,-1-1 0,0 1 0,1-1 1,-1 1-1,0-1 0,0 0 0,-1 0 0,1 1 1,0-1-1,-1 0 0,-1 2 0,0 2 25,2-4-31,0 1 0,-1-1 0,1 0 0,0 0 0,-1 0 0,0 0 0,1 0 0,-1-1 0,0 1 0,0 0 0,-3 1 1,-24 20 57,21-16-73,6-5-4,0 0 0,-1-1 0,1 1 0,0-1 0,0 1 0,-1-1 0,1 0 0,0 0 0,-1 0 0,1 0 0,-1-1 0,-4 2 0,1 0 11,3-1-3,0 0 0,1 0 0,-1-1 0,0 1 0,1-1 1,-1 1-1,0-1 0,0 0 0,-4-1 0,-21 1 32,26 1-43,0-1 0,0 0 0,-1 0 0,1 0 0,0-1 0,0 1 0,0 0 0,0-1 0,0 1 0,0-1 0,0 0 1,1 0-1,-1 0 0,-3-1 0,0-1 19,3 2 10,0 1-1,0-1 1,0 0-1,0 1 0,0-1 1,0 0-1,0 0 1,0 0-1,1 0 1,-1-1-1,-1-1 1,1 2 15,0-1 1,0 1-1,0-1 0,0 1 1,0 0-1,0 0 1,0 0-1,0 0 1,-3-1-1,-2-2 48,-24-7 412,24 9-493,0 0 0,-1 1 0,1 0 0,0 0 0,0 1-1,-1 0 1,1 0 0,0 1 0,0 0 0,-1 0 0,1 1 0,0 0-1,0 0 1,-7 4 0,1 1 2,1 0 0,0 1 0,0 1 0,1 0 0,0 1-1,1 0 1,0 0 0,0 1 0,1 1 0,-9 14 0,11-15 22,1-1 1,1 1-1,0 1 1,0-1-1,1 0 1,0 1-1,1 0 1,1 0-1,-1 0 1,2 0-1,0 1 1,1 17-1,1-24-17,0 0 0,1 1-1,0-1 1,0 0-1,1 0 1,-1 0-1,1 0 1,1-1-1,-1 1 1,1-1 0,0 0-1,0 0 1,0 0-1,1-1 1,0 1-1,-1-1 1,7 4-1,-7-5-110,0 0 0,0 0 0,1 0 0,-1-1-1,1 1 1,-1-1 0,1 0 0,0-1-1,0 1 1,-1-1 0,1 0 0,0 0 0,1 0-1,-1-1 1,0 0 0,0 0 0,0 0-1,0 0 1,0-1 0,0 0 0,5-2 0,32-11-1950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9313,'109'-12'1616,"2"-4"-356,-11-4-584,-6-1-300,-5 0-204,-12 2-136,-17 1-724,-17 7-1664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3108,'0'0'2409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0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5597,'0'0'3840,"52"16"-3204,-1-8-300,1-3-144,-4-2-132,-2-6-4,-12 3-44,12-5-2908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7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 2580,'0'0'1945,"4"9"-1168,22 45 363,3-1 0,2-1 0,70 87 0,-69-103-449,67 57 0,-57-56-333,166 135 855,-134-113-1060,-36-32-108,-28-21-41,-1-1 46,-7 2-44,10 21 21,-11-21-14,-10-2-3,-13 5-12,-1-1 1,1-2-1,-1 0 0,-1-2 0,1 0 0,-1-2 0,1 0 0,-43-2 1,-28-14 10,77 6-26,-17-14-29,18 7-37,-3-10 11,-17-27-1,31 36 36,3 6 30,0 5 8,1 0 0,1 0 0,-1 0 0,0 0 0,1 0 0,0 0 0,0-6 0,0-18-4,0 21-36,-5 15-3,-24 37 61,6-11-5,7-17 23,5-5-17,-39 32 72,-2-4-60,9-12 13,26-21 158,-17 2 70,33-9-261,1 0 0,-1 1 1,0-1-1,1 0 0,-1 0 1,0 0-1,0 0 0,1 0 0,-1 0 1,0 0-1,0 0 0,1 0 1,-1 0-1,0 0 0,1 0 0,-1 0 1,0-1-1,0 1 0,1 0 1,-2-1-1,-26-11 207,27 12-214,1 0 0,-1 0 1,0 0-1,1-1 0,-1 1 1,1 0-1,-1-1 0,1 1 1,-1 0-1,1-1 0,-1 1 1,1-1-1,-1 1 0,1-1 1,-1 1-1,1-1 0,0 1 1,-1-1-1,1 1 0,0-1 1,0 1-1,-1-1 0,1-1 1,-5-10 0,1-1 0,0 0 0,1 0 1,1 0-1,0 0 0,1-1 1,0 1-1,1 0 0,0-1 1,1 1-1,1 0 0,0-1 0,0 1 1,2 0-1,5-13 0,7-15-43,37-68 0,-4 11 77,-49 96-40,1-1-1,0 1 1,0 0 0,0 0 0,0 1 0,0-1 0,0 0 0,1 0 0,-1 0 0,1 1 0,2-4 0,1 1-13,-1-1-49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8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1351 775 3412,'0'0'4515,"3"8"-3903,0 1-449,-2-7-98,1 1 0,-1 0 0,0 0 0,0 0 0,0-1 0,-1 1 0,1 0 0,-1 0 0,0 5 0,6 0 158,15 24-91,-16-24-29,-14-2-105,-25 16-160,25-16-104,1-9-30,-26-9 23,33 12 262,0 0-1,0 0 0,1 0 0,-1-1 0,0 1 0,1 0 0,-1-1 0,0 1 1,1 0-1,-1-1 0,1 1 0,-1-1 0,0 1 0,1-1 0,-1 1 0,1-1 0,0 1 1,-1-1-1,1 0 0,-1 1 0,1-1 0,-1-1 0,-2-3-32,0 0 0,0-1 0,1 1-1,0-1 1,0 0 0,0 0 0,1 0 0,-1 0-1,1 0 1,1 0 0,-1 0 0,1 0 0,1-8-1,8-23-121,0 21 42,-1 6 82,-4 6 39,0-1-1,-1 0 1,1 0-1,4-10 1,0 9 4,24-19 75,-24 19 1437,-4 15-942,11 26-17,-14-34-532,-1-1 0,1 1 0,-1 0 0,0 0 0,1 0 1,-1-1-1,0 1 0,0 0 0,0 0 0,0 0 0,1-1 0,-1 1 0,0 0 0,0 0 0,-1 0 0,1 0 1,0-1-1,0 1 0,0 0 0,-1 1 0,-9 36 327,10-37-327,0 1-1,-1 0 0,1-1 1,-1 1-1,1-1 0,-1 1 1,0-1-1,0 0 0,0 1 1,-1 1-1,-23 32 102,24-33-119,0-1-1,0 0 1,0 1 0,0-1 0,0 0 0,0 0 0,0 0 0,-1 1 0,1-2 0,0 1 0,-3 1-1,-8 7 0,-1-1-1,0-1 1,-1 0-1,0-1 1,0-1 0,0 0-1,-1 0 1,-17 2-1,0-6 21,18-5 5,-18-12-32,16 5-49,8 4 16,1-1 1,0 0-1,0 0 1,0-1-1,1 1 1,-9-18-1,2-6-92,11 19 19,2-17 50,0 22 37,-8 16 39,-1 0 16,3-4-6,2 0 1,-1 0-1,0 1 1,1 0-1,-7 10 1,-12 15 81,10-17 12,6-5-79,4-5-18,0 0 1,0 0-1,0 0 0,0-1 0,-1 0 1,1 1-1,-1-1 0,1 0 0,-7 2 1,-22 12 146,16-11 64,-15 1 29,24-5-18,-1-6-44,-25-14-56,32 18-139,0 1 0,0-1 0,0 0 0,0 1 0,0-1 0,0 0 0,0 0 0,0 0 0,0 0 0,1 0 0,-1 0 0,0 0 0,1 0 0,-2-2 1,-7-12 6,1 0 0,0 0 1,1-1-1,0 0 1,-5-25-1,4-5-18,3-1 0,-1-68-1,14-96-30,0 10 10,-8 127 38,0 69-38,-1 15 6,-6 42 13,2-11 29,-2 44 0,42 399 545,-32-460-559,-1-16 1,-1 1 1,1 0-1,-2 0 1,1 0-1,-1-1 0,-1 1 1,0 0-1,0 0 1,-1 0-1,0-1 0,0 1 1,-1-1-1,-4 10 1,-8 16 0,14-33-11,1 0 0,-1 1 0,0-1 0,1 0 0,-1 0 0,0 0 0,0 0 0,0 1 0,0-1 0,0 0 0,-1 1 0,-8 5 5,1 1 1,-1-1-1,0-1 1,-1 0 0,0-1-1,0 0 1,0 0-1,0-1 1,-18 4 0,12-8-5,-28-5-20,39 4 19,0 0 1,0 0 0,0-1-1,1 0 1,-1 0 0,-8-4 0,6 0-11,-1 0 1,1-1 0,-1 0 0,2 0 0,-1-1 0,1 0 0,1-1-1,-1 1 1,1-1 0,1 0 0,-1-1 0,2 1 0,-1-1-1,2 0 1,-1 0 0,1 0 0,0-1 0,1 1 0,1-1 0,0 1-1,0-17 1,1-6-18,0 26-1,0 1-15,0-19 19,0 19-5,0 13 11,-2 21 13,-1 0 0,-1 0-1,-14 46 1,10-59 45,-17 17 0,10-17-6,-63 42 52,61-49 61,10-6-66,-7 2 130,0 0 1,0-1 0,0-1 0,-16 1 0,24-10 89,6 7-299,-6-6 43,0-1 0,1-1 0,-1 1 0,2-1 1,-1 0-1,1 0 0,0 0 0,-4-12 0,5-4-18,1 0 1,1-1-1,1 1 1,1 0 0,1 0-1,8-35 1,11-43-47,40-115 0,-45 163-92,-9 29-621,12-31 0,-16 51-842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10277,'43'3'2380,"31"-3"-1872,-8 0-232,-18-8-76,32-8-228,-14 11-7932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8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8273,'0'0'2296,"80"8"-1764,0-8-224,-5-3-184,-10-5-72,-8-5-1136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8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0 6305,'0'0'4352,"-43"24"-2300,6 42-1188,0 3-284,-6 0-212,0 2-224,-8-2-40,-7 0-80,7-8 0,0-12-352,-15 0-4004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7:5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 6453,'0'0'3007,"3"9"-1875,28 57 192,-16-38-711,13 39 0,-25-59-523,-1-1 1,0 1-1,0 0 0,-1 0 1,0 0-1,0 0 0,-1 0 1,0 0-1,0 0 1,-2 9-1,-2-1 16,-1 0 0,0-1-1,-1 0 1,0 0 0,-11 16 0,12-22-54,4-7-44,0 1 1,-1-1 0,1 0-1,-1 0 1,1 0 0,-1-1-1,0 1 1,-2 2 0,-17 17-82,-1-2 0,-1 0 0,-1-1 0,-1-1 0,-29 14 0,4-11-1276,28-15-1291,-37 1-1121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1576 0 5192,'0'0'3824,"0"10"-3563,0 28-93,-3-19-17,-6 16-27,6-26 4,-5 0-54,-36 31-12,32-30-53,7-6-4,0 0 0,-1 0 1,1-1-1,-1 1 0,1-2 0,-1 1 1,-9 3-1,-19 7 3,25-9 14,2-7-11,-21-7-18,20 7 34,2-3-24,-19-19 24,19 19 139,-1 15 82,-35 47 24,5-3-188,12-18-18,25-33-63,-1-1 1,0 0 0,1 0 0,-1 0 0,0 0-1,0 0 1,0 0 0,0 0 0,0-1 0,0 1-1,0 0 1,-2 1 0,-26 15 11,22-13-36,1-11-81,-19-21 157,19 21 202,-2 7 54,-7 1-115,-1 0-1,1 2 0,0-1 0,-15 6 0,-68 24 519,5-2-409,33-14-241,-1-4 1,0-2 0,-89 3 0,101-12 29,0-2 1,1-3-1,0-1 1,-93-24 0,123 25 3,12 3-68,-1-1 0,1 1 0,0-1 0,1 0 0,-1 0 0,0-1-1,1 0 1,-1 0 0,1 0 0,0-1 0,0 0 0,0 0 0,-5-5 0,3 2-29,1 1 1,0-1-1,1 0 1,0 0-1,0-1 1,0 1-1,1-1 0,0 0 1,0-1-1,1 1 1,0-1-1,1 1 1,-3-16-1,4 16-77,1 0 0,0 0 0,0 0-1,0 0 1,1 0 0,1 1 0,-1-1 0,1 0-1,4-10 1,16-25-2990,1 3-247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0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13057,'0'0'4865,"48"34"-5977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3:56:57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1067 9 5196,'0'0'6080,"7"3"-5483,28 14-147,0 1 0,-1 2 1,36 28-1,-33-22-254,85 70 160,-100-77-311,-13-12 240,-12-1-246,-8 21-39,11-26 0,0-1-1,-1 0 0,1 1 0,0-1 1,0 0-1,0 1 0,0-1 1,0 1-1,-1-1 0,1 0 0,0 1 1,0-1-1,-1 0 0,1 0 1,0 1-1,0-1 0,-1 0 0,1 0 1,0 1-1,-1-1 0,1 0 0,0 0 1,-1 0-1,1 0 0,0 1 1,-1-1-1,1 0 0,-1 0 0,1 0 1,0 0-1,-1 0 0,1 0 1,-1 0-1,1 0 0,0 0 0,-1 0 1,-9 1-12,1-1 1,0 0 0,-1-1 0,1 1-1,-1-2 1,-11-2 0,16 3-4,1-1-1,-1 0 1,1 1 0,-1-1 0,1-1 0,-1 1-1,1-1 1,0 0 0,0 0 0,0 0 0,1 0-1,-1-1 1,1 1 0,0-1 0,-5-7 0,3 1-19,0 0 0,1 0 1,0 0-1,1-1 0,0 1 1,1-1-1,0 0 0,0 0 1,1-16-1,1 1-3,2 0 0,7-43 0,-8 64 49,-1 8-14,-1 0 6,1 1 0,-1-1 0,1 0 0,-1 0 0,0 1 0,0-1 0,-2 3 0,-2 10 4,-16 101 120,16-101 15,-3-4-116,0 1 1,-1-1-1,0 0 0,-1-1 1,0 0-1,0-1 0,-1 0 1,-1 0-1,-15 9 0,6-8-17,0 0 0,-1-2-1,-1 0 1,0-2 0,0 0-1,-33 5 1,6-5-5,-100 1 1,124-7-5,1-2 0,-1-1-1,1-1 1,-1-1 0,1-1 0,-25-9-1,44 12 3,1 0-1,0-1 1,0 1-1,0-1 0,0 0 1,0 0-1,-7-6 1,8 3-9,1 1 0,-1 0 0,1-1 1,0 0-1,0 0 0,0 0 0,1 0 0,0 0 1,0-1-1,1 1 0,-1-8 0,2 13 6,0 0-1,0 1 0,-1-1 1,1 0-1,0 1 1,0-1-1,0 1 0,1-1 1,-1 0-1,0 1 1,0-1-1,0 1 0,0-1 1,1 0-1,-1 1 1,0-1-1,0 1 0,1-1 1,-1 1-1,0-1 0,1 1 1,-1-1-1,1 1 1,0-1-1,7-9 5,0 1-1,1 0 1,0 0-1,0 1 1,1 0-1,18-11 1,-21 15-6,0 0 1,1 0-1,0 1 1,0 0-1,0 0 1,0 1-1,0 0 0,0 0 1,1 1-1,-1 0 1,1 0-1,11 1 1,-9 0-5,-8 0 4,0 0 0,0 0 0,0 1 0,0-1 0,-1 1 0,1-1 1,0 1-1,0 0 0,-1 0 0,1 0 0,0 0 0,3 3 0,28 13 12,-32-16-8,-1-1-1,0 1 1,0 0 0,0-1 0,0 1-1,0 0 1,0-1 0,0 1-1,0 0 1,0 0 0,0 0 0,-1 0-1,2 2 1,4 5 3,0 0 0,-1 0 0,0 1 0,0 0 0,-1 0 0,0 0 0,-1 0 0,3 13 0,0 13 181,-2 1-1,-1 0 1,-2 0 0,-2 0 0,-9 71 0,5-80-17,-1 0 0,-1-1-1,-1 1 1,-2-2 0,0 1 0,-2-1 0,0-1 0,-25 35 0,30-49-150,-1 0 0,-1-1 1,0 0-1,0 0 0,0-1 1,-1 0-1,0-1 1,-1 0-1,0 0 0,0-1 1,0-1-1,-1 0 1,0 0-1,0-1 0,-19 3 1,12-4-24,0-1 1,0-1-1,0 0 1,0-2-1,-1 0 0,1-1 1,0-1-1,1-1 1,-31-10-1,31 8-6,0-1 0,1-1 0,0 0 0,0-2 0,1 1 0,-16-14 0,22 15-95,1 0 1,0 0 0,1-1 0,0 0 0,0-1-1,1 1 1,0-1 0,1-1 0,0 0 0,-6-15-1,-16-68-2943,25 74 249,-2-33-1050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0:5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8717,'0'0'6680,"14"45"-10160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0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10589,'0'0'3296,"49"0"-2952,25-8-208,-2 0 12,2-5-496,-17-6-1460,0-10-2672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0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9449,'58'-4'848,"13"4"-340,3 4-288,6-4-132,-8 4-1308,-12 0-2120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 5461,'0'37'1652,"2"-22"-290,0-5-956,-1-6-150,0 1-1,1-1 1,-1 1-1,1-1 1,0 0-1,4 8 1,70 118 1909,-73-125-2081,0-1 1,0 1-1,0 0 0,-1 0 0,0-1 1,0 2-1,2 7 0,0 3 38,1-4-14,-2 0 1,0 1 0,0-1 0,-1 1 0,-1-1 0,0 1 0,-1 0 0,-1 16 0,-6-12 98,-18 24-103,24-39-95,-1 1-1,1-1 1,-1 0 0,0 1-1,0-1 1,0 0 0,-3 2-1,-14 13-24,-1-1 0,0-1 0,-1-1 0,-1-1 0,0-1 0,-30 12 0,8-9-656,23-13-682,-27-2-995,37 0-1198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1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0 6905,'0'0'5800,"-14"66"-4904,-15-5-352,-8-13-196,-6 2-140,-37 11-272,23-16-712,-3-13-1180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1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304 658 6057,'0'0'3028,"-8"7"-2331,1 1-447,2-3-42,1 0 0,-1-1 0,0 1 0,0-1 0,-8 4 0,3 0 11,-30 19 737,4-5 4285,30-28-4962,1-1-261,-1 0-1,1 0 1,0-1-1,1 1 1,0-1 0,0 0-1,1 0 1,0 0-1,0-1 1,1 1 0,0-1-1,1 0 1,-1 1-1,1-17 1,-2-134 34,-2-30-150,3 157 30,2 11-324,-2 0 0,0 0 0,-1-1 0,-9-28 0,0 15-1289,4 22-811,-18-16-1002,-8 3-348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7697,'0'0'1480,"37"-25"160,15 13-724,-4 8-600,-2 24-268,-12 25-36,-25 8 12,-9 0-748,-23 0-1372,-5 0-1496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2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 6053,'19'27'691,"-2"2"0,0 0 1,22 57-1,-37-70-412,-2 19-110,1-34-161,-1 0 0,0 0 1,0 0-1,0 0 1,0 0-1,-1 0 0,1 0 1,0 0-1,0 0 1,-1 0-1,1 0 1,0-1-1,-1 1 0,1 0 1,-1 1-1,-15 26 88,13-21-30,-5-3-24,-29 13-30,-4-10-39,40-7 26,0 0 0,-1 0 0,1 1 0,0-1 0,0-1 0,0 1 0,-1 0 0,1 0 0,0 0 0,0-1 0,0 1 0,-2-1 0,-7-1 7,5 1 4,1 0 0,0-1 0,-1 1 0,1-1 0,0 0 0,0 0 0,-7-4 0,-36-21 862,22 13-330,19 11-182,-1 2-166,-22-5-84,22 5-50,-1 6-9,-27 14 8,20-7 11,-14 14 40,28-25-95,0 0 1,0 0-1,0 0 1,0 0-1,0 0 1,0 0-1,1 1 1,-1-1-1,0 0 1,0 0-1,0 2 1,-14 31 326,15-34-324,-1 1-1,1-1 0,-1 1 0,1 0 1,0-1-1,0 1 0,-1 0 0,1 0 0,0-1 1,0 1-1,0 0 0,0 0 0,0-1 1,0 1-1,0 0 0,0 0 0,0-1 0,0 1 1,0 0-1,1-1 0,-1 1 0,1 1 1,8 33 297,-9-34-304,0 0 0,1 0 1,-1 0-1,0 0 0,1 0 1,-1 0-1,1 0 0,-1 0 1,1-1-1,-1 1 0,1 0 0,0 0 1,-1 0-1,1-1 0,0 1 1,0 0-1,-1-1 0,3 2 1,16 12-132,0 0-1,1-2 1,0 0 0,1-1 0,0-2 0,1 0 0,0-1 0,0-1 0,1-1 0,0-1 0,0-1 0,40 2 0,-63-6-54,1 0-1,0 0 1,0 0 0,0 0 0,0 0-1,0 0 1,-1 0 0,1 0 0,0-1 0,0 1-1,0 0 1,-1-1 0,1 1 0,0 0-1,1-2 1,34-18-3682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7689,'0'0'4604,"23"48"-10468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0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10977,'57'24'1688,"0"-16"-256,9-4-588,0-12-388,-9-1-252,3 6-224,-9-5-1364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2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951 4055 2912,'38'27'608,"-31"-22"802,1 0-513,-1 1-595,-3-2-56,1-1 0,-1 0 0,1 0-1,-1-1 1,9 4 0,32 15 1229,-36-16-1255,-3-2-44,-1 0 1,1-1-1,0 0 0,-1 0 1,8 1-1,-5 0 35,-4-2-58,0 0 0,0 1 1,1-1-1,-1-1 0,1 1 0,4 0 0,-3-1 91,-4-1-86,1 1-1,-1 0 0,0 0 1,0 0-1,1 0 0,-1 1 1,0-1-1,0 1 1,0-1-1,1 1 0,1 1 1,4-4 214,22-7-140,-22 7 350,-1-5-340,22-20 18,-29 27-246,1-1-1,0 1 1,0-1 0,-1 0 0,1 1 0,0-1-1,-1 0 1,1 0 0,-1 0 0,1 1 0,-1-1-1,1 0 1,-1 0 0,0 0 0,1 0 0,-1-2-1,2-3 11,0 0 0,-1 0 0,1 0 0,-1 0 0,-1-1 0,1 1 0,-1 0 0,-1-1 0,1 1 0,-1 0 0,0 0 0,0-1 0,-1 1 0,1 0 0,-2 0 0,1 0 0,0 0 0,-5-5 0,-5-7 81,-1 0 0,0 1 0,-1 1 0,-1 0 0,-32-25 0,-96-60 692,67 50-466,-220-165 1682,265 189-1816,0-1-1,2-2 0,1-1 1,-44-65-1,-70-148-160,119 197-6,-30-98 0,12 30 53,26 73-96,2-1 0,1 0-1,2-1 1,-6-80 0,11 30 18,9-117 0,78-600-54,-56 659-24,13-87 52,-37 214 6,2 1 0,1-1 0,0 0 0,17-43 0,-19 56 8,-1 7-15,-1 0 1,1 0 0,-1 0-1,1 0 1,1 0-1,-1 1 1,1-1 0,4-5-1,47-82 97,-38 73-150,96-79-128,144-99 0,-70 76 6,-150 99 158,1 1 1,1 3 0,1 1-1,1 1 1,0 3-1,67-14 1,-12 10 8,173-7-1,-13 30-6,1 21 46,-130-13-37,939 121 77,-671-82-110,21-24 200,19 2-160,667 92-94,-593-108 88,-266-13-119,-80 3-393,85 2 129,-225-7 407,276 13-81,-239-6 92,107 13-74,-145-18 69,1 1 1,-1 1-1,0 0 1,39 16-1,69 39-2,-60-24 21,61 29-49,181 121 0,-278-162 32,0 2 0,-2 1 1,-1 1-1,38 45 0,-55-56-3,0 1 0,-1 0 0,-1 1 0,0 0 0,-2 1 0,0 0 0,-1 0 0,-1 1 0,-1 0 0,5 28 0,-4 10 12,-3 0 1,-6 110-1,-1-109 6,-11 101 9,-11 29-6,-14 78-59,24-201 71,-2 0-1,-4-2 1,-2 0 0,-39 73-1,-2-14-103,30-62 83,-60 121 23,76-129-48,8-19-14,-13 67-1,22-88 23,-1-1-1,2 1 1,0 0 0,0 0-1,1-1 1,1 1-1,0 0 1,1-1 0,6 18-1,6 6-4,2-1-1,2 0 0,1-2 0,45 58 0,115 109 58,-144-162-46,144 141-8,14 15 30,-158-158-37,-26-28 8,-2 0 26,-1-1-9,17 23-20,-17-22 9,-5-1-42,9 30 51,-3 4-22,-8-31 5,0 0 1,-1 0 0,0 0 0,0 0 0,-6 19-1,0-14 10,-13 25 0,-18 27 3,-60 81 0,53-93-3,-77 136 59,38-31-110,80-149 65,-1 0 0,-11 17 0,3-4-20,-41 118-42,27-67 44,22-58-7,0 1 0,1-1 1,-2 24-1,1-21 16,-160 434 84,116-317-139,19-49 57,-28 92-21,31-96 9,-17 95 0,21-74-13,-24 140 0,42-215 10,3-17 4,-23 117 24,-1 20 4,14-67-62,9-53 38,0 1 1,2-1 0,4 40 0,1 34-8,-4 189-27,1-261 35,2-19-6,-1 1 0,0-1-1,-1 21 1,4 51-36,-3-69 28,9 26 5,0 3-18,0 4 29,3 0 0,2-1 0,36 77 0,30 59-15,-48-101 1,-2 9-5,-23-60 28,2 0 0,19 39-1,-12-35-1,-2 4-10,-8-18 11,19 39 0,-21-48-19,0 1 0,7 29 0,0 0 8,15 38 2,-24-66-6,7 25-12,-7-34 0,-2 0-13,1 0 10,6 18 33,-6-17-42,-2-2-1,13 57 6,-12-55 7,-1-1-12,1 1 14,0 23-56,-2-6 18,0-18-2,0 2-2,-5 62-902,10-68 908,-1 2 33,-2-3 9,0 1 0,0-1-1,0 0 1,0 1 0,0-1-1,0-1 1,1 1 0,-1 0-1,0 0 1,3 0 0,33 8-13,10-4 11,-2 0 5,11 4 44,-49-8-39,-4-1-7,0 0 1,0 1-1,-1-1 1,1 1 0,-1 0-1,1 1 1,5 1 0,19 8-29,-20-8 54,-2 4-27,23 32 32,-22-28-28,-1-1 1,9 21 0,-4 2 5,-2 0 0,8 55 1,-17-86-7,3 31 0,-4-13-13,1 62 29,-2-67-26,-1-7 9,1-4-3,0 0 0,0 1 0,1-1 0,0 0 0,0 1-1,0 5 1,0 0-13,1-5 13,-1 1 0,0-1 1,0 0-1,0 0 1,-4 8-1,-7 24 18,7-23-11,3-10-7,0 0 0,0 0 0,1 1 0,0-1 0,0 1 0,0 4 0,-6 33-12,-1 14 27,2-16-4,-1-1 12,-2 8 16,3 21-49,1-34 29,-13 43 0,-47 137-59,23-51 57,18-83-37,11-33 40,-23 55-1,-50 69-21,67-135 7,4-9-8,-24 34 0,19-34 12,-1 0 0,-1-2 1,-2 0-1,0-2 0,-49 36 0,-12 3-27,-58 40 0,70-56 43,-44 26 8,106-66-29,-118 68-6,104-57 5,1 0 1,-43 40-1,49-39 3,1 0 0,1 1 0,-18 28 0,22-27-3,-3 3-2,0 1 1,2 1-1,-11 31 0,-5 29 23,-31 155 0,49-168-1,-7 32-56,-17 36 27,23-94 5,-6 22 2,-16 24 12,-4-2 0,-85 148 1,95-198-12,-2-2 1,-63 63-1,89-97 2,-25 23 23,-8 9-40,-34 39 28,34-43 1,-90 79-43,45-47 57,-116 70 1,179-122-25,1 0 0,-27 25 0,-7 3 23,21-20-15,-1-2 1,-1-1-1,-1-2 0,0-1 1,0-1-1,-2-2 0,-43 7 1,-18 2 37,-212 48 27,-254 47 1,458-96-35,20-7-35,-1-4 0,0-4 0,0-3 0,-145-17 0,-150-13 5,218 20 14,-504-28 7,315 10-28,28 1-17,-39-11 0,217 15-19,-121-24 66,-175-66-14,235 46-7,166 48-16,0-1-1,1-2 1,-39-27 0,-17-20 45,91 64-28,2-1-14,-11-14 12,-3-6-27,14 21 23,2 0-21,-5-21 9,-5-6-28,6 25 28,4 5 5,0 1 0,1-1-1,-1 0 1,1 1-1,-1-1 1,1 0 0,0 1-1,-1-1 1,1 0 0,0 1-1,-1-1 1,1 0-1,0 0 1,0 1 0,0-1-1,-1 0 1,1 0 0,0 1-1,0-3 1,-12-38-9,12 33-7,12-36 17,-11 40-2,0 0 0,0 0 0,0 1 1,1-1-1,-1 1 0,4-7 0,-3 7 0,0-1 0,0 1 0,-1-1 1,1 1-1,-1-1 0,0 0 0,1-6 0,-1 3 2,11-40-4,-9 33 8,-3 11-7,1-1 1,0 0-1,0 0 1,0 1-1,0-1 1,0 1-1,1-1 1,-1 1-1,1-1 1,3-3-1,8-12-1,0-2-1,-1 1 0,10-24 1,-21 41 0,0 1 0,0-1 0,0 1 0,0-1-1,0 1 1,1 0 0,-1-1 0,4-2 0,2-6 3,18-46 13,-15 32-28,1 1 0,23-39 0,-30 53 22,1-7-23,10-29 0,-9 29 10,-3 6 5,0-1 0,-2 0-1,1 0 1,-2 1 0,1-1 0,-3-15 0,2 4 0,-1 2-6,-1 0 1,0 1 0,-2-1-1,-8-26 1,-31-76-32,27 79 34,-3 2-17,-1 2 1,-2 0-1,-39-54 1,-5-7-24,7 16 23,10 16 19,-26-32-6,34 49 24,-68-98-60,101 137 44,2 0-1,-1-1 0,2 1 1,0-1-1,-6-28 1,9 37-4,-1-10 5,1 0 0,0-1 0,1 1 0,0 0-1,1-1 1,4-21 0,20-92-23,-20 113 17,77-294-20,-71 276 23,2 2 1,1 0-1,2 0 0,0 1 0,3 1 0,0 1 0,25-29 1,92-114-18,-62 60 30,2-3-30,-74 113 17,105-126 29,-61 85-21,5-2-26,-2 2 37,-9 12-16,-32 25 23,1-2-37,24-30-11,-10-5 45,-20 40-22,-1 0-1,0 0 1,1 0 0,-1 0 0,-1 0 0,1 0-1,0 0 1,-1 0 0,1 0 0,-1-6-1,0-5-3,13-66 16,-11 61-19,-1 0 0,-2-23 0,0 29 17,1 10-6,0 0 0,0 0 0,0 0 0,0 0 0,0 1-1,0-1 1,1 0 0,1-5 0,5-23-30,5-110-22,-6-65 86,-4 139-2,-1 35-29,5-40 1,0 36-9,-2 1-1,-2-1 1,-1 0-1,-1 0 1,-2 0 0,-2 0-1,-1 1 1,-2 0-1,-18-56 1,-56-99 16,54 135-17,2-1 0,-28-100 0,37 94 17,3 0 0,3-1 0,-3-93 0,4-64-5,17-50 15,-6 241-46,52-377 80,-36 303-48,9-61 51,-18 112-35,14-66-17,-10 65 17,52-170-17,-15 57-37,-38 134 50,37-104 5,11-30 32,-14-21-40,-40 125 6,-5 1-45,0-12 26,-3-117 13,-6 115-45,-26-102 0,17 117 7,-6-8 30,5 2 12,12 47-12,-27-121 7,30 122-21,1 0 0,0 1 0,1-1-1,2 0 1,-1 0 0,5-20 0,0 11-8,2-11 20,19-59 0,-22 88-14,0 0 1,-1 0-1,0-1 1,2-12 0,-1 0 4,1-1 1,9-28 19,-10 39-16,28-97 15,-19 60-2,60-145-27,41-139-33,-77 214 30,-27 95 14,-7 15 6,1 0 0,-1 0 0,3-17 1,8-40-31,-10 56 27,-3 6-7,1 0 1,-1 0-1,0 0 0,0 0 1,0 0-1,-1 0 0,1-8 1,-1 6-10,0 1 1,-1-1-1,0 1 1,-2-11-1,1 5 1,0 2 63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35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6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1033 0 3724,'0'0'5638,"-4"8"-5082,-3 12-330,1 0 0,0 1 1,1 0-1,1 1 0,2-1 0,-1 31 0,2-29 14,-6 40 0,-1-11-73,5-20-115,3-31-49,0 0 0,-1 0 0,1 0 1,0 0-1,0 0 0,0 0 0,-1 0 0,1 0 1,-1 0-1,1 0 0,0-1 0,-1 1 0,1 0 1,-2 1-1,-17 26 22,14-21-16,-3-4-29,-27 7 37,20-8-4,-14-5-31,14-2 29,-15-13 2,29 17-13,0 0-1,0 1 0,0-1 0,0 1 1,0-1-1,0 0 0,0 0 0,0 1 1,1-1-1,-1 0 0,0 0 0,-1-2 0,-22-32-8,19 29 5,-1-1-1,1 1 1,-1 0 0,-9-6-1,9 7 5,0 2 0,0-1 0,0 0 0,-1 1 0,0 1 0,0-1 0,0 1 0,0 0 0,0 0 0,0 1 0,-13-1 0,8 2-1,0 0 0,0 1 0,0 1 0,0 0 0,0 0 0,-19 8 0,10-2 1,1 1 1,0 1 0,1 0 0,0 2-1,1 0 1,0 1 0,-25 25 0,34-30 53,0 1-1,1 0 1,0 0 0,0 1 0,1 0-1,1 0 1,0 1 0,0 0 0,1 0 0,0 0-1,1 0 1,1 1 0,-1 0 0,-1 18 0,4 8 64,4-23-14,10 17-31,-12-31-70,-1 0 0,0 0 0,1 0-1,-1 0 1,1 0 0,-1 0 0,1-1 0,0 1 0,-1 0 0,1 0 0,0-1 0,-1 1-1,1 0 1,0-1 0,0 1 0,-1 0 0,2 0 0,33 23 36,-33-22-39,0 0-1,1 0 1,0 0-1,-1 0 0,1 0 1,0-1-1,0 0 1,0 1-1,0-1 0,6 1 1,-1 0 2,-1 1 22,0-7 4,22-13-34,-22 12 18,-13-1-25,-17-21 11,23 26 2,-1 0 1,0 0-1,0 0 1,1 0-1,-1 1 0,0-1 1,0 0-1,0 1 1,0-1-1,0 0 0,0 1 1,0-1-1,0 1 1,-2-1-1,-15-6-8,0 0 0,0 1 1,0 2-1,-1-1 0,-34-2 0,47 7 9,0 0 0,0 1 0,0 0 0,0 0 0,-10 3 0,0 3 73,0 1 0,0 1 0,-26 19 0,26-12 234,4-1-223,1 1 1,1 0-1,1 0 0,0 1 0,1 0 0,0 0 0,2 1 0,-6 23 0,10-28-78,1 1-1,0 0 0,0 0 0,2 0 1,0 0-1,0 0 0,1 0 0,1-1 1,0 1-1,1-1 0,0 0 1,2 0-1,-1 0 0,1-1 0,1 1 1,0-1-1,1-1 0,0 0 0,1 0 1,0 0-1,1-1 0,0-1 1,0 1-1,1-2 0,0 1 0,1-2 1,0 0-1,0 0 0,0-1 0,1 0 1,0-1-1,0-1 0,1 0 0,20 4 1,4-4-477,-37-4 395,0 0 1,0 0-1,0 0 0,0 0 0,0 0 0,0 0 0,0 0 0,0 0 0,0-1 0,0 1 0,0 0 0,0-1 0,1 0 1,33-13-1854,-35 14 1797,1 0 0,0-1 0,0 1 0,-1 0-1,1 0 1,0-1 0,-1 1 0,1-1 0,0 1 0,-1-1 0,1 1 0,-1-1 0,1 1-1,-1-1 1,1 0 0,-1 1 0,1-1 0,-1 1 0,1-1 0,-1 0 0,0 0 0,1 0-1,23-43-3537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6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 3220,'0'0'2937,"-6"8"-1919,-7 10-263,1 1 0,-18 39 1,15-26-188,10-17-171,1 15-153,3-22 1409,5-16-1479,20-63 81,-24 70-249,0 1 0,0-1 0,0 0 0,0 0 0,0 0 0,0 0 0,0 0 0,0 0 0,0 0 0,0 0 0,0 1 0,0-1 0,0 0 0,-1-2 0,-9-30 40,8 25-21,-7 3-27,8 5 2,-5-4 4,0 1 0,-1 0 1,1 0-1,-1 1 0,1-1 1,-1 2-1,0-1 0,0 1 1,0 0-1,-11 0 1,-14 8 29,20 1-13,5-3-15,4-4-4,0 1 0,1 0 0,-1 0 0,1 0 0,-1 0 0,1 1 1,0-1-1,0 1 0,0-1 0,-3 5 0,-14 20-10,12-13-197,-2 16-826,8-29 891,1 0 1,0 0-1,-1-1 0,1 1 1,0 0-1,0 0 0,0 0 1,0 0-1,0-1 0,0 1 1,0 0-1,0 0 0,0 0 1,0 0-1,1 1 0,6 33-3155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6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6377,'0'0'1364,"48"32"-124,12-16-268,6-3-240,-3-5-192,3 0-168,-1-4-152,-8-4-112,3 4-40,-17-4-104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8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1415 859 4312,'-38'7'1036,"30"-6"1115,5 7-1606,-10 24-2,12-31-527,1-1 0,0 1 0,-1-1 0,1 1 0,0-1 0,0 1 0,0-1-1,-1 1 1,1 0 0,0-1 0,0 1 0,0-1 0,0 1 0,0-1 0,0 1 0,0 0-1,0-1 1,0 1 0,1-1 0,-1 1 0,0-1 0,0 1 0,0-1 0,1 1-1,-1-1 1,1 2 0,12 28 226,-13-29-236,0-1 1,1 1 0,-1 0-1,1 0 1,-1-1 0,0 1 0,1 0-1,-1-1 1,1 1 0,-1 0 0,1-1-1,0 1 1,-1-1 0,1 1 0,0-1-1,-1 1 1,1-1 0,1 1 0,15 8 33,0 0 0,23 8 0,-25-16 6,64-16 13,-78 15-58,0 0 1,0 0-1,0-1 0,0 1 1,0 0-1,-1-1 1,1 1-1,0-1 0,0 1 1,0-1-1,-1 0 0,1 1 1,0-1-1,0-1 1,54-55-50,-54 56 49,-1 1 0,1-1 0,-1 1 1,1-1-1,-1 1 0,0-1 0,1 0 1,-1 1-1,0-1 0,1 1 0,-1-1 1,0 0-1,0 0 0,0 1 0,1-1 1,-1 0-1,0 0 0,4-26 71,-3 20 324,-7 4-198,-1-1-118,0 2-1,0-1 1,0 1-1,0 0 0,0 0 1,0 1-1,-1 0 1,1 0-1,0 1 1,-1 0-1,1 0 0,0 1 1,-1 0-1,-9 3 1,-133 27 558,-31 6-407,144-31-220,-1-2-1,-66-2 0,85-4-47,-33-6 0,51 7 33,-5 0-178,4-4-47,-1-1 153,1 3 49,0 0 1,0-1-1,1 1 1,-1-1-1,1 1 1,0-1-1,0 0 1,0 0 0,1 1-1,-1-1 1,1 0-1,0 0 1,0-5-1,4-13-47,-3 16 348,-9 9-61,-76 28 10,45-14-173,25-10-6,9-4 9,0 0 1,-1 0-1,1-1 0,-1 0 1,1 0-1,-1 0 0,0-1 1,0 0-1,0 0 0,-9 0 1,-16-1 233,30 0-273,-1 0 1,1 0-1,-1 1 0,1-2 1,-1 1-1,1 0 0,0 0 1,-1 0-1,1-1 1,-1 1-1,1-1 0,0 1 1,-1-1-1,1 1 0,0-1 1,-1 0-1,1 0 1,-2-1-1,0-1 27,-7-5 65,6 2-99,-1-1-1,1 0 1,0 0 0,1 0-1,-1-1 1,2 1 0,-1-1-1,1 0 1,0 1 0,0-1-1,1 0 1,0 0 0,1 0-1,0 0 1,0 0 0,2-8-1,38-216 11,21 1-12,-27 104-11,10-33-18,-43 154-14,-9 15 18,-6 9 21,0 1 1,2 0 0,0 2 0,1-1 0,1 1-1,-10 31 1,8-15 20,2 0-1,1 1 0,-5 56 1,-13 249 329,26-324-317,1-12-19,0-1 0,0 0 0,-1 1 0,0-1-1,-1 0 1,1 0 0,-1 0 0,0 0 0,0 0 0,-5 9 0,7-15-15,-4 6 5,1 0 1,-1 0-1,0 0 0,-5 6 1,3-7-4,0 1-1,0-1 1,-1 0 0,0-1 0,0 0 0,0 0 0,0 0 0,0-1 0,-1 0 0,-8 2 0,2-1 0,0-1 0,0 0 0,0-1 0,-23 0 0,21-5 14,7 0-20,1 0 0,1 0 0,-1-1 0,-7-5 0,4 1-3,0-1 0,1 0 1,0-1-1,1 0 0,-14-20 0,17 22 4,0-1 0,1 1 0,0-1 0,0-1 0,1 1 0,0-1 0,-4-18 0,1-2-3,6 27 5,0-1-1,1 0 1,-1 1 0,1-1 0,0 0-1,0 1 1,0-6 0,0-17-21,0 19-19,-1 15 19,-5 22 23,-2 0 1,-19 51-1,21-65-2,5-12 3,0 1 0,-1-1 0,0 0 0,0 0 0,0 0 0,-1 0 0,-4 6 0,-14 20 19,16-23 16,-2 0 47,-22 20 188,22-21 1581,4-16-1739,-5-14-99,2 1 0,0-1 1,2 1-1,0-1 0,2-1 0,1-39 0,54-283-5,-36 253-28,-9 34-364,-2 30-711,-5 23-659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7365,'0'0'1768,"65"45"-244,-7-21-456,-1-12-500,8-8-252,-7-8-192,7-5-64,-13-2-460,-1 3-1336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8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7457,'0'0'2744,"65"-3"-2040,-5 3-376,-3-5-104,-5-3-200,-1-5-1668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8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547 1 4144,'0'0'7958,"-4"7"-7145,0 3-571,-18 30 873,-124 163 83,137-192-1198,0-1 0,-1 0 0,-19 14-1,8-8-31,-1 2-382,-1-1 1,-46 25-1,49-32-585,0-1-1,0 0 0,-1-2 0,-24 5 0,-7-3-2340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49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28 5481,'8'-4'1301,"22"-15"-161,-22 15 1512,-2 13-2072,-1 1-493,1 0 0,-2 0 1,0 0-1,0 1 0,0-1 1,1 13-1,-4-16-34,0 0 1,0 0-1,0 0 0,-1 0 1,-1 0-1,1 0 0,-1 0 1,0 0-1,0-1 0,-1 1 1,0 0-1,-6 12 0,1-7-17,-1 1 0,0-2 0,0 1 0,-2-1-1,1-1 1,-1 0 0,-1 0 0,-15 10 0,-13 8-73,-45 23 1,73-45 12,-20 11-966,0-2 0,-1-1 0,0-1 0,-44 10-1,17-9-2238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4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1875 66 6333,'-1'-5'806,"-5"-14"-226,5 14 845,-3 11-630,-20 28-355,-1-1-1,-2-2 1,-49 47 0,60-64-405,-1 0 0,0-1 0,-1 0 1,-1-2-1,0 0 0,0-1 0,-1-1 0,0-1 1,-24 6-1,9-8-15,6-8-12,23 1 15,0-6 0,1 2-26,1-1-1,-1 1 0,1-1 0,0-1 0,1 1 0,0 0 0,0-1 0,0 0 1,0 0-1,1 0 0,0 0 0,1 0 0,0 0 0,0 0 0,0-10 0,1-28 22,0 19-44,0 19-22,-7 14 28,-19 23 85,1 1-1,1 2 1,-28 51-1,49-78 6,-2 2-35,-16 22 0,15-23-11,-29 11-20,28-15 9,1-7-38,-17-12 26,22 15-2,0 1 0,1-1 0,-1 1 0,0-1 0,1 1 0,-1-1 0,0 0 0,1 1 0,-1-1 0,1 0 0,-1 0 0,1 1 0,-1-1 0,0-2 0,-9-20-5,1 0 0,0-2 0,-9-47 0,17 67-26,-5 5 6,-2 1 63,0 0 0,0 0-1,0 1 1,0 0 0,0 0 0,-14 7 0,-50 27 800,47-22-681,-10 3 14,-1-1-1,0-2 1,-1-1-1,-75 14 1,62-19-36,0-3 1,-1-1 0,-66-5-1,88-1-47,1-1-1,0-1 0,0-1 1,0-2-1,1-1 0,0-1 1,-31-15-1,49 19-72,1 0-1,0-1 1,0-1 0,0 1-1,1-1 1,0 0 0,0-1-1,1 0 1,0 0 0,0 0-1,1-1 1,0 1 0,1-1-1,-5-12 1,3 4-25,0 0 1,1-1-1,1 1 1,1-1-1,0 0 0,0-30 1,3 47-20,0-1-1,0 1 1,0-1 0,0 1 0,0-1-1,0 1 1,0 0 0,1-1 0,-1 1-1,0-1 1,1 1 0,-1 0 0,1-1 0,1-1-1,-2 2-90,1 0 1,-1 0-1,1 1 0,-1-1 0,0 0 0,1 0 0,-1 0 0,0 0 0,0 1 1,1-1-1,-1 0 0,0 0 0,0 0 0,0 0 0,0-1 0,8 0-2224,35-9-1224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4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8577,'0'0'1432,"23"42"2212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37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2338 14 4428,'0'0'4172,"-4"-3"-3280,-9-5-185,10 6 816,-2 2-1210,-7 1-259,0 0-1,1 1 1,-1 1-1,1 0 1,0 0-1,-1 1 1,2 0 0,-1 1-1,0 1 1,1-1-1,-18 15 1,-11 10 95,-53 54 0,65-58-42,-37 36 184,2 4-1,4 2 1,3 2-1,-84 142 1,-112 301 838,125-158-796,28 35-278,22-73 567,-22 84 465,30-113-665,-100 349 634,138-533-950,-18 72 6,34-118-119,-47 248 0,26 98 20,20-186 4,1 33 38,-7 72-89,16-243 63,8 113-1,22 78 83,0-16-56,-24-239-53,0-4 10,0 1 0,-1 0-1,-3 20 1,-1 2 8,1-11 172,-1-40 9,2 2-304,-3-17-159,-2 0 0,-1 1 0,-1-1 0,-2 2 0,-1-1 0,-1 1 0,-2 1 0,0 1 0,-2 0 0,-1 1 0,-1 1 0,-27-27 1,-88-70-457,-14-13 256,108 86 463,37 44-55,0 1 26,-9-12-12,9 12 15,9 10 22,66 79 48,6 8 34,-40-50 3,-2 1 0,35 56 0,-33-41 39,-3-8 307,-3 3 0,35 77 0,-58-105-258,-2 1 0,0-1 1,2 32-1,-6-39-84,-2-7-58,0-1 1,0 1-1,-1 0 1,-1-1-1,-3 17 1,2-14-4,1-5 768,9-18-723,21-25-56,-2-1-1,29-49 0,44-92-59,-8 14 6,144-189-78,-232 345-10,-19 46-13220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4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8737,'0'0'1344,"43"-8"-416,0-9-368,14 1-240,3-9-192,-3-3-256,0-9-1392,-5-4-1748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4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7385,'0'0'4432,"63"-24"-4208,-3 8-156,5 7 8,-7 5-76,-1 4-168,-14 4-1176,8 0-4285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5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 4352,'56'49'2931,"-42"-34"-2364,0 0 0,-1 1 0,-1 0 0,-1 1-1,12 23 1,49 124 1704,-70-148-2130,-3 1-57,-1 0 1,-7 31-1,9-47-78,0 0 0,-1 0 0,1 0 0,-1 0 0,1 0 0,-1 0 0,1 0 0,-1 0 0,0 0 0,1-1 0,-1 1 0,0 0 0,0 0 0,0 0 0,-1 0 0,-16 16-83,-1 0-1,-1-2 1,-1 0-1,0-2 1,0 0-1,-2-1 1,-42 16-1,40-21-647,0-1 0,-30 3 1,44-8 146,-1 0 1,1-1-1,-1-1 1,1 0-1,0 0 1,-1-1-1,-15-5 1,-16-8-1722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1 4132,'0'0'3093,"-23"53"-1441,3-8-316,-17 3-364,-6-3-440,-9 0-188,-5 0-224,-8-5-32,-1 2-136,0-5-752,0-10-1056,9-1-1164,-3-7-185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190 531 4760,'0'0'4266,"1"8"-3260,3 22-302,-4-30-678,0 1 0,0 0 0,0 0 0,0 0-1,0-1 1,0 1 0,0 0 0,0 0 0,0 0 0,0-1 0,-1 1 0,1 0 0,0 0 0,0-1 0,-1 1 0,1 0 0,-1 0 0,1-1 0,-1 2 0,-47 80 537,35-68-422,2-7-112,4-2-5,0 0 0,1 0-1,0 0 1,-7 8 0,-16 15 132,22-21 1824,2-18-1938,-2-7-34,0-1 0,1 0 0,0 0 0,-3-32 0,5-142 10,5 110-23,3-29-1,-1 61-247,-2 0 0,-8-71 1,6 116-736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5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5569,'46'-21'2272,"-3"-8"-1024,-9 18-88,3-2-324,6 10-332,-6 6-188,-8 2-92,14 14-160,-20 23-36,-15-2-124,-22-3-784,-9 8-1084,-20-5-900,-8 2-301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6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0 3084,'0'0'3107,"6"11"-2523,1 1-425,-1-4-88,-1 1 0,0-1 0,-1 1 1,0 0-1,0 1 0,-1-1 0,3 17 0,0 6-19,-5-24 11,-2 0-56,-5 22 27,5-23 170,-9-4-149,10-3-55,-10 3 5,0 0-1,0 0 1,1-2-1,-1 1 1,-1-1-1,1-1 1,-11 0-1,-123-25 139,122 24 224,-1 1 1,1 1-1,-41 6 1,47 0 41,-14 12-71,16-6-23,-8 17-48,21-29-252,0 0-1,0 0 1,0 0 0,1 0 0,-1 0 0,0 0 0,1 1 0,-1-1 0,1 0-1,-1 1 1,1-1 0,0 2 0,-5 17 72,-2 4-11,2 0 0,1 0 0,-2 28 0,7-39-47,1 0 1,0-1-1,0 1 1,8 22-1,-9-32-26,0 1 1,0-1-1,0 0 1,1 1-1,-1-1 1,1 0-1,0 0 0,0 0 1,0 0-1,4 4 1,0 1-1,-1-1-71,3-4-306,27 8-783,-35-11 1074,1 0 1,0 0-1,0 1 1,-1-1-1,1 0 0,0 0 1,-1 0-1,1 0 1,0 1-1,0-1 0,-1-1 1,1 1-1,0 0 1,0 0-1,-1 0 1,1 0-1,0 0 0,0-1 1,-1 1-1,1 0 1,0 0-1,0-1 0,33-13-2240,-25 10-55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6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35 7021,'0'0'1608,"-28"-34"1064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38:5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9321,'57'29'1568,"0"-13"-224,3-8-316,6-12-448,6 0-320,-7-8-96,1 0-164,-9-1-716,0 1-820,-11-4-1400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5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1 4088,'0'0'3741,"-5"6"-3257,-1 4-344,0 1-1,1-1 1,0 1 0,0 0 0,1 0 0,1 0 0,0 0-1,1 1 1,0-1 0,-1 19 0,6-18 49,-2-5-145,-1-4-33,0-1 1,1 0-1,-1 0 0,1 1 0,0-1 0,0 0 0,0 0 0,0 0 1,0 0-1,0 0 0,0 0 0,1 0 0,2 3 0,15 20 41,-14-19-8,0-2-1,14 12 5,-19-16-47,0 0 0,0 1 0,1-1 0,-1 0 1,0 0-1,0 1 0,1-1 0,-1 0 0,0 0 0,1 0 0,-1 1 0,0-1 0,1 0 1,-1 0-1,0 0 0,1 0 0,-1 0 0,0 0 0,1 0 0,-1 0 0,0 0 1,1 0-1,-1 0 0,0 0 0,1 0 0,-1 0 0,0 0 0,1 0 0,-1 0 0,0 0 1,1 0-1,-1-1 0,1 1 0,24-7 14,-25 6-15,1 1 0,0 0 0,-1 0 0,1 0 0,-1-1 1,1 1-1,0 0 0,-1-1 0,1 1 0,-1 0 0,1-1 0,-1 1 0,1-1 0,-1 1 0,1-1 0,-1 1 0,1-2 0,6-4 5,-5 4-6,1-1 0,-1 1 1,1-1-1,-1 0 1,0 0-1,0 0 0,0 0 1,1-4-1,12-20 23,-14 27-21,-1-1 0,1 0 0,-1 1-1,1-1 1,-1 0 0,0 0 0,0 1-1,1-1 1,-1 0 0,0 0 0,0 0-1,0 0 1,0 1 0,0-1 0,0-2-1,0-27 61,0 23-17,-6 3 21,0 1-44,1 1 1,-1-1-1,0 1 0,0 1 1,0-1-1,0 1 1,0 0-1,0 0 1,0 0-1,-1 1 1,1 0-1,0 0 1,0 1-1,0 0 1,-10 2-1,-17 7 207,-48 20 0,6 0-93,13-10-83,-2-3-1,-73 11 1,100-23-62,0-1 0,1-3 0,-1 0 0,0-2 0,-44-8-1,80 9 7,0 0 0,0 0 0,1 0 0,-1 0 0,0-1 0,1 1 0,-1 0 0,0 0 0,1-1 0,-1 1 0,0 0 0,1-1 0,-1 1-1,0-1 1,1 1 0,-1-1 0,1 1 0,-1-1 0,0 0 0,-1-1-4,-1 0 1,1-1 0,-1 1 0,1-1 1,0 1-1,-1-1 0,1 0 0,0 0 0,1 0 1,-1 0-1,0 0 0,1 0 0,0 0 0,-1-1 1,2 1-1,-1 0 0,0-1 0,0-4 0,9-19-68,-7 26 75,-1 0-1,1 0 1,-1 0-1,1 0 1,-1 0-1,1 1 1,0-1 0,-1 0-1,1 0 1,0 0-1,0 1 1,0-1-1,1 0 1,18-15-10,0 2-1,38-22 1,-48 31 11,0 1 0,0-1 1,0 1-1,1 1 0,-1 0 0,1 1 0,0 0 0,0 0 1,21 0-1,-29 3 3,0-1 1,0 0-1,0 1 1,0-1-1,0 1 1,0 0-1,0 0 1,0 0-1,0 1 1,2 1-1,-1 0 32,0 0 0,0 1 0,0 0 1,-1 0-1,1 0 0,-1 0 0,0 0 0,0 1 0,-1-1 1,1 1-1,-1 0 0,0 0 0,-1 0 0,1 0 0,-1 0 0,0 0 1,0 0-1,0 1 0,-1-1 0,0 0 0,0 0 0,0 1 0,0-1 1,-1 0-1,0 0 0,0 0 0,-3 8 0,-8 10 105,0 0 0,-1-1 0,-1 0 1,-1-1-1,-1-1 0,-1 0 0,-22 19 0,-11 6 29,-83 57 1,4-20-55,113-74-305,0 0 0,-1 0 0,0-2 0,-1 0 0,1-1 0,-23 3 0,29-7-767,0 0 0,1-1 0,-1-1 0,-20-3 0,25 3-2428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37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0 4216,'0'0'8210,"2"7"-7289,3 7-662,-1 1 1,-1 0-1,0 0 1,-1 0-1,0 1 1,-1-1-1,-1 0 1,-3 27-1,-5 13 314,-16 60 0,8-44-172,-47 171 278,37-147-557,-108 306 14,75-235-1533,56-157 887,-6 18-887,6-9-4636,8-27 4121,59-144-2352,-54 126 3843,19-49-667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6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1136 0 5845,'2'7'1428,"-1"3"-1129,1 0 0,-1 0 0,-1 1-1,0-1 1,0 0 0,-1 0 0,-1 0-1,1 0 1,-7 20 0,2-13-143,-1-1 0,-1 1 0,0-1 0,-1 0 0,-15 19 0,9-15-138,-2-1 0,0 0 1,-1-1-1,-1-1 0,-1-1 0,0-1 0,-1 0 1,0-2-1,-1 0 0,-1-2 0,0 0 0,0-1 0,-1-2 1,-1 0-1,1-2 0,-1-1 0,-27 3 0,36-9-54,-12-8-30,21 7 34,0-6-14,-1 0 32,5 4 11,0 1 1,0-1-1,0 0 0,0 0 0,0 0 0,1 0 1,-4-9-1,-10-17-15,13 23 182,4 18 113,3 22 17,-1 0 1,-2 1-1,-1-1 0,-7 47 1,5-67-252,0 1 1,-1 0-1,-1-1 0,0 0 1,-1 0-1,0 0 0,-1-1 1,0 1-1,-1-1 0,0-1 1,-1 1-1,-1-1 1,0-1-1,-12 12 0,8-11-30,-2 0 0,0-1 0,0-1 0,0 0 0,-1-1 0,-1-1 0,-29 10 0,32-13-9,-1-1 0,1 0 0,0-1 0,-1-1-1,1 0 1,-1-1 0,0 0 0,1-1-1,-28-6 1,-1-5-22,42 11 18,0 1 0,0 0 1,0 0-1,0-1 0,0 1 0,0-1 0,0 1 0,1-1 0,-1 1 0,0-1 0,0 1 1,0-1-1,1 0 0,-1 0 0,0 1 0,1-1 0,-1 0 0,0-1 0,-7-8 1,1 0-1,0 0 0,0-1 1,1 0-1,0 0 0,1 0 1,0-1-1,1 0 0,1 0 1,-1 0-1,2-1 0,0 1 1,-1-25-1,5 16-12,1 0-1,1 0 1,0 0 0,2 1 0,0 0-1,2 0 1,0 0 0,1 1-1,1 0 1,0 0 0,2 1 0,0 1-1,25-28 1,-7 13-102,2 2 0,1 1 0,1 1 0,1 2-1,65-36 1,-76 48-1271,1 2 0,48-16-1,-20 12-2185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0 8073,'0'37'1468,"0"-4"-320,0 4-176,-14 3-328,0 1-192,-15 4-208,-14 0-96,-17 4-92,-11-8-20,-18 4-64,9-9 4,-6-2-588,6-15-488,15-1-708,8-15-852,19-6-273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 1 3100,'0'0'5512,"-2"5"-5046,-27 86 523,20-58-668,-17 42 0,21-61-276,4-9-34,-1-1-1,1 1 0,-1-1 0,0 0 0,-1 0 0,1 0 0,-1 0 0,1 0 0,-1-1 0,-5 6 0,-4 2-8,0-1 0,0 1 0,-1-2 0,0 0 1,-1 0-1,0-2 0,0 0 0,-1 0 0,0-1 0,-27 7 0,-10-8-20,36-3 13,1 1 1,0 1-1,1 0 1,-1 0-1,1 2 1,-27 13-1,31-14 14,7-4-3,1 0 0,-1 0 0,1 0 1,-1 1-1,1-1 0,0 1 0,0 0 1,-1-1-1,1 1 0,1 0 0,-1 0 0,-3 4 1,-16 18 137,-53 67 432,63-75-423,0 0 1,1 1-1,1 1 0,-9 21 0,13-24-36,3-9-75,1-1 1,-1 0-1,-1 0 1,1 0 0,-1 0-1,1 0 1,-1 0-1,-1-1 1,1 1 0,-8 6-1,5-3-5,4-5-24,-1 0 0,1 0 0,-1 0 0,0 0 0,0-1 0,0 1 0,0-1 0,-1 0 0,-3 3 1,-4 2 17,4-1-17,1-1 0,-1-1 0,0 0 1,-1 0-1,1 0 0,-1 0 0,1-1 0,-1-1 1,0 1-1,0-1 0,0-1 0,-14 2 1,-6-3 116,27 0-128,0 0 1,1 0 0,-1 0-1,0 0 1,0 0-1,1 0 1,-1-1-1,0 1 1,0 0 0,1 0-1,-1-1 1,0 1-1,1 0 1,-1-1-1,0 1 1,1 0 0,-1-1-1,0 1 1,0-2-1,-6-3 1,1 0-1,-1-1 1,1 0 0,0 0-1,0 0 1,1-1 0,0 0-1,0 0 1,0 0-1,1-1 1,0 1 0,1-1-1,-5-15 1,6 12-7,1-1 0,1 1 1,0-1-1,0 1 0,1-1 0,1 1 1,0-1-1,0 1 0,7-20 0,4-3 14,30-58 0,-28 67-177,0 1 1,2 0-1,0 2 0,2 0 1,1 0-1,0 2 1,1 1-1,1 0 0,30-18 1,-27 23-1361,32-15 0,-33 18 368,22-13-1734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712 0 7133,'0'0'1028,"-45"29"-8,2 6-160,-9 7-420,1 3-184,-6 0-144,0 0-40,-9 0-44,0-5-88,0 1-664,-14-4-840,15-9-764,2 1-89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0 2548,'0'0'3555,"-6"4"-2893,-20 11-442,-1-2-1,-1-1 1,0-1-1,0-2 1,-1 0-1,0-2 1,-55 6-1,42-13-74,35 0-81,7-6-84,0 4 23,0 0-1,0 0 0,0 0 1,1 0-1,-1 0 1,0-1-1,1 1 0,0 0 1,-1 0-1,1 0 1,0 0-1,1-1 0,0 0 0,1 1-1,-1-1 0,1 1 0,0 0 0,-1 0 0,1 0 0,0 0 1,0 0-1,0 1 0,1 0 0,-1-1 0,0 1 0,5-1 0,-2 1 5,1-1 0,0 1 0,0 0 0,-1 1-1,11 0 1,-16 0 1,0 0 1,0 0-1,0 0 0,0 1 0,-1-1 0,1 0 1,0 0-1,0 1 0,0-1 0,-1 0 0,1 1 1,0-1-1,0 1 0,-1-1 0,2 1 0,2 2 43,0-1 0,0 1 0,0 0 0,-1 0 0,1 0 0,-1 0 0,1 1-1,-1 0 1,0-1 0,-1 1 0,1 0 0,-1 0 0,1 0 0,-1 1 0,-1-1-1,1 1 1,0-1 0,-1 1 0,0-1 0,0 1 0,-1 0 0,1 0 0,-1-1-1,0 7 1,-2 4 32,0 0-1,-1 0 1,-1-1 0,-1 0-1,0 0 1,0 0-1,-1 0 1,-1-1-1,0 0 1,-1 0 0,-1-1-1,0 0 1,-12 13-1,-28 28-1242,-97 79 0,101-96-1596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8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12 6997,'0'0'736,"-51"-11"-4117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28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1 4656,'43'0'1120,"-42"0"-1058,0 0 0,-1 0 0,1 0 0,0 0 0,0 0 0,-1 0 0,1 0 0,0 0 0,-1 0 0,1 1 0,0-1 0,0 0 0,-1 0 0,1 1 0,-1-1 0,1 0 0,0 1 1,-1-1-1,1 1 0,0 0 0,3 1 88,0 1 1,-1 0 0,1-1-1,-1 2 1,0-1 0,0 0-1,0 1 1,0-1 0,0 1-1,-1 0 1,0 0 0,0 0-1,0 0 1,0 0 0,0 0 0,-1 1-1,0-1 1,0 0 0,0 1-1,0-1 1,-1 1 0,0 8-1,-2 2 1,-1 1 1,0 0-1,-2-1 0,0 0 0,0 0 0,-1 0 0,-1-1 0,0 1 0,-1-2 1,-1 1-1,0-1 0,-1-1 0,-22 23 0,-7 2-83,-2-1 0,-77 51-1,99-73-369,0-1-1,-1-1 1,0-1-1,-1-1 1,0 0-1,-42 11 1,50-20-2263,-18-5-636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1835 261 2028,'-66'-7'1514,"56"6"-980,-1-1-1,1 0 0,0 0 0,0-1 1,-19-7-1,-11-8 100,-44-26 0,-36-16 345,-12-3 51,111 54-845,0 0 0,-1 2 0,0 1 0,-1 0 0,1 2 1,-30-3-1,-15 6-45,49 2-112,15-2-23,0 1 0,0 0 0,0 1-1,0-1 1,0 0 0,1 1 0,-1 0 0,0-1 0,0 1 0,1 0 0,-4 2 0,-6 2 3,-1-2-13,10-3 4,-1 1 1,1 0 0,0 0-1,0 0 1,0 0-1,0 1 1,0-1-1,-5 4 1,-18 11 63,1 1-1,0 2 1,-21 21-1,-70 75 472,71-73-139,-1-1 0,-54 34 0,84-64-336,6-2 93,-1-1 1,2 1-1,-16 18 1,-11 12 107,-202 212 116,167-160-315,69-89-56,-7 13 46,0 1 1,1 0-1,0 1 0,1 0 0,-7 30 1,0-4 126,5-10 64,1 2 0,1-1 0,3 1 0,0-1 0,3 49 0,6 43-120,4 2-60,-9-68-67,14 111-1,-1-43 12,-10-82 1,11 59-1,-6-67-7,2 0 0,2-1 0,30 66 0,-38-90-1,-3-10 5,0 0 1,0-1 0,0 1-1,0 0 1,0 0-1,1-1 1,-1 1 0,1-1-1,0 0 1,2 3 0,24 28 64,1-2 0,58 48 0,-77-72-40,1 0 1,0 0-1,0-1 1,0 0-1,1-1 0,-1 0 1,1-1-1,0-1 1,1 0-1,24 3 0,4-3 0,84-5-1,-40-1-37,5 6-7,103 18 0,-76-14 3,-55-5 7,-31-2 18,0-2 0,46-8-1,-49 6-9,-13 1 11,0-1-1,0-1 0,-1 0 1,0-1-1,0-1 0,0 0 1,17-12-1,7-3 6,-34 20-14,0 0-1,-1 0 1,1 0 0,0-1-1,-1 1 1,0-1 0,0 0 0,5-5-1,4-4-3,31-25-31,130-131 24,-158 154 15,-1-1 1,-1-1 0,-1 0 0,0-1 0,0 0 0,-2 0 0,0-1 0,11-32 0,14-61-29,-26 84 21,-1-1 1,-2 0-1,0 0 1,-2 0 0,-1-1-1,-1 1 1,-2-1-1,-1 1 1,-7-49 0,-3-60 4,8 85 2,1-80-31,26-244 0,4 208 47,-14 91 63,-13 73-77,-1 1-1,1-1 1,-1 1 0,0 0 0,0-1-1,0 1 1,-1-5 0,1 1-4,-3-5 14,-9-15-7,6 21 2,-19-16-18,11 13-5,-24-5 5,-1 4-6,12 7-3,18 3-229,0-1 0,0 0 0,0 0 0,1-1 1,-1 0-1,1-1 0,-13-5 0,-16-13-2814,3 2 548,25 14-843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3243 458 2472,'0'0'1498,"-4"1"-252,-15 5-66,14-5 411,-1-8-954,-106-128 1195,98 118-1666,0 1 0,0 1 1,-2 0-1,-26-19 0,-73-42 236,76 54-311,-1 1 0,0 1-1,-2 3 1,0 1 0,-1 2 0,0 3 0,-1 1 0,0 2-1,-52-3 1,66 10-31,-1 2 0,-53 7 0,-61 21 253,-14 2 5,78-24-117,0-3 1,-117-10 0,121 2-50,45 2-81,-203 1 337,198 6-377,0 1 0,0 1-1,-66 24 1,-99 54-19,-209 122 158,296-152 212,-10 4-112,95-37-257,16-9-6,1 1 1,1 0-1,0 1 1,0 1-1,2 0 0,0 0 1,1 1-1,0 1 0,2-1 1,0 1-1,-7 28 1,5-3 10,1 0 0,2 0 1,2 0-1,2 45 1,3-71-4,0 0 0,9 32 0,-3-15 6,-1-20 15,37 54 12,-32-56 28,3 0-42,-2-1 43,2 0 1,0 0 0,0-2 0,1 0-1,0 0 1,20 7 0,-24-11-28,19 4 141,18-3-95,2-2-1,-1-1 1,51-6-1,66 10-12,-159-6-84,33 4-12,58 15 0,-61-11 10,111 29-7,77 16-5,-192-50 23,0-1 0,1-2 0,-1-1 0,47-6 0,130-35 6,-168 32-16,12-3 13,0 2 0,1 3 0,98 0 0,-74 11-23,131 23 1,-113-12 30,-88-13-12,0-1 1,0 0-1,0-1 1,0 1-1,16-3 1,-5 0-3,-6 1 3,0-1 0,0-1 0,1-1 1,17-6-1,-10 3-19,55-21 42,-2-2 1,76-44 0,-99 47-11,-26 12 71,29-23-1,-33 22 2,-10 6 15,7-9 4,-15 14 13,3 1-139,17-16 4,-17 15 3,-4-13 10,1 0 1,-2 0 0,-1 0-1,-1-35 1,-15-73 18,11 104-22,0-26 2,1 0-1,2 1 1,10-87-1,6 63 2,-14 64 18,-1 0-51,0-19 18,0 19 30,1 1-98,1 0-171,0-5 359,-1 0-9125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 4468,'0'0'4630,"-5"6"-3714,-8 15-495,1 0 0,1 1 0,1 0 0,-14 43 0,-3 7 56,-67 170 563,69-165-632,-20 95 1,33-85-90,7-42-166,3-13-22,0-1 0,4 31-1,0-8 128,0-42-127,8 12 54,-8-18 114,3-2 17,14 10-65,-18-14-244,-1 1 0,1-1 1,-1 0-1,1 1 0,-1-1 0,1 0 1,0 1-1,-1-1 0,1 0 0,-1 0 0,1 0 1,0 0-1,-1 0 0,1 1 0,0-1 1,-1 0-1,1 0 0,0 0 0,0-1 1,18 0 22,0-1 0,0-1 0,0-1 0,-1-1 1,24-9-1,-28 9-24,25-16 9,12-12-41,23-24-891,-64 45-369,3-13-540,-10 19-851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38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0 613 3584,'21'-66'1281,"32"-87"1398,-43 131-2269,0 0 0,2 1 0,0 0 0,28-34 0,-20 32-80,1 0 0,0 1 0,2 2 0,1 0 0,0 1 0,52-29 0,-48 34-116,0 0-1,1 2 1,0 2 0,34-9-1,-49 16-151,0 1 0,0 0 1,0 1-1,0 0 0,1 1 0,-1 1 1,0 0-1,0 1 0,0 1 0,0 0 0,16 6 1,8 9 163,-23-5 92,-8-4-205,0 0 0,0 0 0,-1 1-1,9 18 1,-12-21-51,-1-1 0,1 1-1,-1-1 1,-1 1 0,0 0-1,0 0 1,0-1 0,0 1-1,-1 0 1,0 0 0,-2 10-1,-2-1 62,-1 1-1,0-1 1,-1 0-1,0 0 1,-2-1-1,0 0 0,0 0 1,-1-1-1,-14 16 1,-10 9 143,-66 61 0,50-55-208,-1-3-1,-110 69 0,137-99-115,0-2 0,0-1 0,-1 0-1,0-2 1,-26 5 0,39-10-319,0-1 1,0 0-1,0 0 1,0-1-1,0-1 1,-16-2-1,22 3 99,5 0 208,-1 0 0,1 0 0,-1 0 1,1 0-1,-1-1 0,1 1 0,-1 0 1,1 0-1,-1 0 0,1-1 0,0 1 1,-1 0-1,1 0 0,-1-1 0,1 1 1,0 0-1,-1-1 0,1 1 0,0 0 1,-1-1-1,1 1 0,0-1 0,-1 0 0,-20-23-2308,21 23 2242,-1 1 0,1-1 0,0 1 0,-1 0 0,1-1 0,-1 1 0,1-1 0,0 1 1,-1-1-1,1 0 0,0 1 0,0-1 0,0 1 0,-1-1 0,1 1 0,0-1 0,0 0 0,0 1 1,0-1-1,0 1 0,0-1 0,0-1 0,0-32-3142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5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75 5132,'11'-37'1583,"-8"29"-209,-2 2-327,3-11-532,-2 11 2283,-35 120-1316,-51 114 0,2-7-1152,73-189-328,-7 52 0,12-56 15,-10 34 0,12-54-32,2-1-104,1 1-227,0 7 354,-3 0-7510,7-26 4918,24-43 249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6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118 133 4992,'-8'-35'1004,"7"28"-59,13-30 489,-10 29-131,7 4-795,6-4-259,0 1 1,33-10-1,-39 14-154,0 1 0,0 1 1,-1-1-1,1 2 0,0-1 0,0 1 0,0 0 0,14 3 0,0 3 279,0 1-1,34 16 0,-56-23-355,0 1-3,0-1 1,0 0 0,0 1-1,-1-1 1,1 0-1,0 1 1,-1-1 0,1 1-1,0-1 1,-1 1-1,1 0 1,-1-1-1,1 1 1,-1-1 0,1 2-1,4 4 47,0 1 1,-1 0-1,0-1 0,0 2 0,-1-1 0,1 0 0,-2 1 0,1-1 1,-1 1-1,0 0 0,-1-1 0,0 1 0,0 0 0,-1 0 0,0 0 1,0 0-1,0 0 0,-3 11 0,-2-4-10,0 0 0,-1-1 0,-1 0 0,0 0 0,-1 0 0,0-1 0,-1 0 0,-1-1 0,0 0 0,0 0 0,-1-1 0,-19 14 0,-6 2-47,-1-1 0,-1-2 0,-43 19-1,54-30-90,-38 12-1,33-14-326,26-9-528,-3-42-8929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6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41 4784,'0'0'1447,"4"-7"-91,12-20-294,-13 21 960,-5 16-1159,-128 689 2536,51-309-2781,69-353-586,-2 0-1,-1-1 1,-28 53-1,37-83-37,2 0 19,-10 22 175,19-31-160,1-1-179,14-6 313,41-25 0,-54 29-674,-1 1 1,-1-1-1,1-1 1,-1 0 0,0 0-1,-1 0 1,0-1-1,0 1 1,8-15-1,5-16-2985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6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8133,'0'0'2604,"14"-35"-1824,23 17-228,15 15-144,13 3-172,7 3-132,13 5-92,-5 2 4,-5 1-304,-10 2-1184,-7 3-1796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2278 309 4560,'0'0'1544,"-1"-5"-715,-2-17-93,-3 11-43,-8-5-379,-1 0 1,0 2-1,-1 0 0,-1 0 0,0 2 0,-36-20 1,13 11-139,-1 1 1,-63-19 0,54 24-159,-1 3 1,-71-8 0,-110 1 10,188 16-16,-61-1 319,1 5-1,-132 17 0,-203 65 974,397-72-1157,1 1 0,0 3 0,1 1 0,1 2 1,1 1-1,0 3 0,2 1 0,1 1 0,-36 32 1,62-48-101,0 1 0,1-1 0,0 2 0,0-1-1,1 1 1,0 1 0,1-1 0,0 1 0,1 0 0,0 0 0,-3 12 0,7-19-36,-13 46 194,3 1 1,-7 68-1,17-104-185,0 0-1,1 0 1,1 1-1,0-1 0,1 0 1,0 0-1,2-1 0,0 1 1,0 0-1,9 18 1,-3-15 42,0-1 0,0-1 1,2 0-1,0 0 0,1-1 1,0-1-1,1 0 0,28 21 1,200 120 771,-220-139-769,-20-14-63,-1-1 0,0 0 1,1 0-1,-1 0 0,1 0 1,0 0-1,-1 0 0,1 0 1,0 0-1,-1 0 0,1-1 0,0 1 1,2 0-1,34 11 102,-32-10-90,13 3-13,-1 0 0,1-1 0,0-1 0,1-1 0,-1-1 0,0 0 1,21-2-1,244-30 30,82-12-41,-330 37 10,165-35 13,-162 30-15,1-2 0,-2-2 0,0-1 0,-1-1 0,55-37 0,-53 26 9,-1-2 0,-2-2 0,0-1 1,-3-2-1,-1-1 0,-1-1 0,28-49 1,-46 65-16,-1-1 0,-2 0 0,0-1 0,-1 0 0,-2 0 0,0-1 0,-2 0 0,5-37 0,-6 35 26,-3 19 8,0 0-23,5-21 11,-5 21-11,-5 0-27,-11-19 20,11 19 44,-1 1-92,-14-19 61,15 19 1,-3 5-114,-2 0 125,-28-4-1545,10 4-5119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9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755 19 2724,'0'0'5389,"-6"-3"-4832,-19-8-34,24 10-474,-1 1 0,1-1-1,-1 1 1,1-1 0,-1 1 0,1-1 0,-1 1 0,1 0 0,-1-1-1,1 1 1,-1 0 0,0 0 0,1 0 0,-1 1 0,1-1 0,-3 1-1,-4 0 117,-12 1 120,0 1 0,1 1 1,-33 10-1,-57 26 171,105-39-440,-60 24 181,12-6 82,-92 48-1,136-62-238,-17 9 46,0 1 0,2 0 1,0 2-1,-24 22 0,41-33-64,1 0 0,0 1 1,0-1-1,0 1 0,1 0 0,0 0 0,0 0 0,-3 10 0,5-12 0,1 1 0,-1 0 0,1 0 0,1-1 0,-1 1-1,1 0 1,0 0 0,0 0 0,1 0 0,-1 0 0,1-1-1,4 11 1,-2-8-4,0-1-1,1 1 0,0-1 1,0 0-1,1 0 0,0-1 1,0 1-1,1-1 0,-1 0 1,1 0-1,1-1 0,-1 0 1,1 0-1,0 0 0,0-1 1,0 0-1,12 4 1,12 5-9,1-2 1,62 13 0,-11-8 15,133 10 0,-188-23-54,-21-3-152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3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3808,'0'0'5234,"-7"7"-4644,-3 1-455,5-4-64,1 0 0,-1 0 0,1 1 0,0-1-1,0 1 1,-6 9 0,-49 67 442,56-77-468,1-1 1,-1 1-1,1-1 1,0 1 0,0 0-1,0 0 1,0 0 0,-1 5-1,0 0 24,3-8-54,-1 0 0,1 1 0,-1-1 1,1 0-1,-1 0 0,1 0 0,0 0 0,0 0 0,-1 0 0,1 0 0,0 1 1,0 1-1,0 29 206,0-31-207,0 0-1,0 0 1,0 1-1,0-1 1,1 0 0,-1 0-1,0 0 1,0 0-1,1 0 1,-1 0 0,1 0-1,0 2 1,4 6 2,0-1 1,0 0 0,0 0-1,1-1 1,1 0 0,-1 0-1,1 0 1,0-1-1,0 0 1,1 0 0,0 0-1,0-1 1,1-1 0,-1 1-1,1-2 1,0 1-1,15 4 1,-5-5-14,-1 0-1,0-1 1,1-1-1,-1-1 1,1 0-1,-1-1 1,1-1-1,-1-1 1,23-7-1,-29 7-2,-1-1 0,0-1 0,0 0-1,0-1 1,0 0 0,-1 0 0,0-1-1,-1 0 1,1-1 0,-1 0 0,-1-1-1,0 0 1,0 0 0,0 0 0,7-14-1,-9 11 1,-1 0 0,0 0 0,0-1 0,-1 1 0,-1-1 0,0 0 0,-1 0 0,-1 0 0,1 0 0,-2-18 0,0 31 1,0-1-1,0 1 0,0-1 1,0 1-1,0-1 0,0 1 1,0-1-1,0 1 0,-1-1 0,1 1 1,0 0-1,0-1 0,0 1 1,0-1-1,-1 1 0,1-1 0,0 1 1,0 0-1,-1-1 0,1 1 1,0 0-1,-1-1 0,1 1 1,-1 0-1,1-1 0,-1 1 0,-5-6 3,0 1 0,0 1 0,0-1 0,-1 1 0,0 0 0,0 0 0,0 1 0,0 0 0,0 0 0,-1 1 0,1 0 0,-1 0 0,0 1 0,0 0 0,-10 0 0,-26 3 57,1 2-1,0 3 0,-79 20 0,77-10-42,20-8-55,19-7-196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1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1 446 5328,'19'-27'1549,"-15"22"-191,-4 3-1221,0 0 0,1 0 1,-1 0-1,0 0 0,1 0 1,0 0-1,-1 0 1,1 0-1,0 0 0,0 0 1,2-2-1,0-1 121,-1-1 1066,-1 0-929,3-15-125,-3 16-34,5 1-178,25-10-16,-26 13-33,0 1 0,0-1 0,1 1 0,-1 0 0,0 1 0,0-1 0,0 1 0,0 0 0,1 0 0,-1 0 0,5 3 0,-9-3-12,0-1 6,-1 0 0,1 0-1,-1 0 1,1 0 0,-1 0-1,0 1 1,1-1 0,-1 0 0,1 0-1,-1 1 1,1-1 0,-1 0-1,0 1 1,1-1 0,-1 0 0,0 1-1,1-1 1,-1 1 0,0-1 0,0 0-1,1 1 1,-1-1 0,0 1-1,0-1 1,1 1 0,7 15 67,-4-9 2,0-1 1,-1 1 0,1 1 0,-1-1 0,-1 0 0,1 1 0,-1-1-1,-1 1 1,1 0 0,-1-1 0,0 12 0,-3-6-19,-1 0 1,0 0-1,0-1 0,-2 1 1,1-1-1,-13 23 0,-46 63 43,56-87-90,-77 90 46,79-95 7,9-13-84,22-35 17,2 1 0,2 1 0,54-55 1,121-101-22,-84 85 14,-109 98 9,-10 10 4,1 0 1,1 0-1,-1 0 1,0 0-1,1 1 1,-1-1-1,1 1 0,4-2 1,21-12-1,-22 12 19,-3 10-9,-1-1-8,0 0 1,0 0-1,-1 1 0,0 0 1,0-1-1,0 1 1,0 0-1,-1 0 0,0 0 1,0-1-1,-1 1 0,0 0 1,0 0-1,0 0 1,-3 12-1,-5 25 29,-19 56-1,26-96-23,-1 0 0,1 1 0,0-1 0,0 1 0,0-1 0,1 1 0,-1 0 0,1 4 0,-1 8 9,-6 9 157,0-1 0,-1 1 0,-18 33 0,24-53 1266,-1 1-1487,-6 19 48,6-19 12,-1 1 0,-11 19-22,11-19 31,0 0-18,-15 21-28,14-21 608,9-15-593,43-81-4,89-125 0,-91 146-5,110-147-28,-99 141 32,-23 34 30,-14 19-5,-14 15-20,0 4-69,21-13 71,-24 16 11,0 0 1,0 0 0,0 1-1,-1-1 1,1 0-1,0 1 1,-1-1-1,0 1 1,1 0 0,1 3-1,1 0 4,-1-2-6,0 0 1,0 0-1,0 0 0,-1 0 1,1 1-1,-1-1 0,0 1 1,3 5-1,1 5 10,2 1-7,-2-1 0,0 1 0,0 0 1,-2 1-1,0-1 0,-1 1 0,0 0 1,0 19-1,-3 5 16,-3-12-12,-13 43 0,9-39-3,6-26 12,0 1 0,-1-1 0,0 0 0,0 0 1,-5 8-1,-1 4 17,3-1 5,4-12 8,0 0 0,-1 0 1,1-1-1,-1 1 1,0-1-1,-4 7 1,-23 43 460,-41 82 710,68-133-1183,0 0-1,0-1 1,1 1 0,-1 0-1,1 0 1,-1 0-1,1 1 1,0-1 0,0 5-1,-1 0 38,0-1 2094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2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935 135 3268,'0'0'5991,"-1"6"-5512,-3 15-70,3-15-68,13 24 131,-12-29-466,0-1-1,0 1 0,0-1 0,0 1 1,1-1-1,-1 0 0,0 1 0,0-1 1,1 1-1,-1-1 0,0 0 0,0 1 1,1-1-1,-1 0 0,0 1 1,1-1-1,-1 0 0,1 1 0,-1-1 1,0 0-1,1 0 0,-1 0 0,1 1 1,-1-1-1,1 0 0,-1 0 0,1 0 1,7 3 11,-1 0 1,1-1-1,0 0 1,-1 0-1,1 0 0,0-1 1,0-1-1,0 1 1,0-1-1,16-2 1,-6-3-13,32-12 1,-37 8 28,21-20-3,2-3-9,-6-3-9,-12 5 10,-14 24 219,-13 4-201,0 1 0,0 0 0,0 0 1,0 1-1,0 0 0,0 1 0,-11 1 1,-61 18 291,69-16-288,-179 62 459,30-8-251,51-25-152,-215 37 0,267-64-86,51-6-14,1 0-1,-1 0 1,1-1 0,-12-2-1,-14-9-3,32 12 2,-1 0 1,1 0-1,0 0 1,-1 0-1,1 0 1,0-1-1,-1 1 1,1 0-1,0 0 1,-1 0-1,1 0 1,0-1-1,-1 1 1,1 0-1,0 0 1,0-1-1,-1 1 1,1 0-1,0-1 1,0 1-1,0 0 1,0-1 0,-1 1-1,1 0 1,0-1-1,0 1 1,0 0-1,0-1 1,0 1-1,0 0 1,0-1-1,0 1 1,0 0-1,0-1 1,-1-6-3,0 1 0,1 0 0,0-1 1,0 1-1,1 0 0,-1-1 1,1 1-1,1 0 0,-1 0 1,1 0-1,0 0 0,1 0 0,-1 0 1,1 0-1,0 1 0,1-1 1,5-6-1,14-16-13,31-29 0,-15 20-1,-4 9 0,-33 26 15,0 1 0,0-1 0,0 0 0,0 1 0,0-1 0,0 1 0,1 0 0,-1 0 0,0 0 0,1 0 0,-1 0 0,3 0 0,2-1 3,-1-1 104,-6 6-71,1 9 48,-1-1 0,0 1 0,-1-1 0,-1 1 0,0-1-1,0 0 1,-6 17 0,-13 19 193,-2-1 0,-2-1 0,-53 71-1,38-57-209,-94 121-11,131-176-146,1-1 0,-1 0 0,-1 1 0,1-1 0,-1 0 0,-5 4 0,2-2-220,0 1-1182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0 2024,'0'0'6497,"-1"8"-5362,1-7-1111,-30 189 2848,25-165-2776,-2 0-1,0-1 0,-2 0 0,0 0 1,-20 34-1,2-18-1613,14-27-732,-29 14-755,-2-4-146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38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246 510 5829,'0'0'4437,"9"-2"-3881,128-16 296,-96 15-806,0-2 0,-1-2 1,56-16-1,-69 13-47,0-1-1,0-2 1,-1 0-1,-1-1 0,40-31 1,-53 35 1,0 0 0,-1-1 0,-1 0 0,1-1 0,10-17 0,-16 21 1,0 0 0,-1 0 1,0-1-1,0 1 0,-1-1 1,0 0-1,-1 0 0,0 0 1,1-16-1,-2 16 10,0 0 0,-1 0 0,0 0 0,0 0 0,-1 0 0,0 0 0,-1 0 0,0 0 0,0 1 0,-1-1 0,-3-8 0,-6 7 26,3 4-29,-1 2 0,1-1 0,-1 1 0,0 1 1,1-1-1,-2 2 0,1 0 0,0 0 0,-12-1 0,5 3-2,1 0 1,-1 0-1,0 2 0,1 0 0,-23 6 0,13 0 3,1 0-1,-1 2 0,1 1 1,1 1-1,0 1 0,1 1 1,-27 21-1,43-30-7,0 1 1,1 0-1,0 1 0,0-1 0,0 1 1,1 1-1,0-1 0,-4 9 0,7-12 1,0 1-1,0-1 0,0 1 1,1-1-1,0 1 0,0 0 1,0 0-1,0 0 0,1 0 1,0-1-1,0 1 0,0 0 1,0 0-1,1 0 0,0 0 1,2 5-1,2 2 6,0 1 0,2-2 1,-1 1-1,1-1 0,1 0 0,0 0 0,1-1 1,0 0-1,12 10 0,19 14 36,43 28 0,-45-34-2,83 57 19,-48-35 55,95 83-1,-166-131-110,11 10 39,-1 0 0,14 17 0,-23-25-31,-1 0 1,1 0 0,-1 1 0,1-1-1,-1 0 1,0 1 0,-1 0 0,1-1-1,-1 1 1,0 0 0,0 0-1,0 8 1,-1-10-9,0-1 0,-1 1 0,1-1 0,-1 0 0,1 1 0,-1-1 0,0 0 0,0 1 0,0-1 0,-1 0-1,1 0 1,0 0 0,-1 0 0,1 0 0,-1 0 0,0 0 0,0-1 0,1 1 0,-1 0 0,-4 1 0,-1 1 0,1 0-1,-1 0 1,0-1 0,0 0 0,-11 2 0,-2 0-1,0-1 0,0-1 0,0-1 0,-1-1 0,-21-2 0,-4-2 1,-53-11 0,67 7-5,1-1 0,1-1 0,0-2 0,-37-18 0,15 2 2,-62-44 0,102 60 24,-7-13-15,14 18 483,0 53 305,3-20-555,1-9-61,-2 0-1,0 0 1,-1 0-1,-1 0 1,0-1-1,-1 0 1,-1 0-1,-1 0 1,-1-1-1,-14 22 1,-3-5-55,-1-1 1,-58 53 0,83-83-223,0 0 0,0 0 0,0-1 0,0 1 0,0-1 1,0 1-1,0-1 0,0 0 0,-1 1 0,1-1 0,-5 1 0,0 1-280,1 0-1251,0-3-960,-23 0-1150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2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 6545,'0'0'1996,"-3"6"-257,-2 0-1242,3-4-282,0 1 1,1 0-1,-1-1 0,1 1 1,0 0-1,-1-1 1,1 1-1,0 0 1,0 6-1,-6 15 446,-24 78 1451,25-86-1924,0 0 1,-1 0-1,-1-1 1,-10 15-1,10-20-195,0 0 0,-1-1 0,0 0 0,-1-1 0,1 0 0,-2 0 0,1-1 0,-22 11 0,7-7-1091,-1 0 0,-39 10 1,63-20 768,-1 0 1,1 0-1,0 0 0,-1-1 1,1 0-1,-1 1 0,0-1 1,1 0-1,-1 0 1,1 0-1,-1 0 0,-3-1 1,-1-1-647,0 2-2204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2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5937,'15'-40'6204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3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698 142 4148,'-6'1'1409,"0"-1"-927,3 0-234,1 0 1,0 0-1,0 0 1,-1 1-1,1-1 1,0 1-1,-1-1 1,1 1-1,0 0 1,0 0-1,-4 2 1,-68 30 1476,61-22-1065,-12 18-240,1 1 0,2 1-1,1 1 1,1 1-1,-28 66 1,28-49-31,-53 115 655,58-134-876,-2-2 0,0 0 0,-23 28 0,26-45-79,3-4-63,0-1 0,0 0 1,-1 0-1,0-1 0,0-1 0,-1 0 0,-21 6 0,33-11-19,0 0 0,1 0 1,-1 0-1,0 0 0,1 0 0,-1 0 0,0 0 0,1 0 0,-1 0 0,0 0 0,1 0 0,-1-1 0,1 1 0,-1 0 0,0 0 0,1-1 0,-2 1 0,-23-12 119,25 11-118,-1 1-1,0 0 0,1-1 1,-1 1-1,0 0 0,0-1 1,1 1-1,-1-1 0,1 0 1,-1 1-1,1-1 0,-1 1 1,1-1-1,-1 0 0,1 1 1,-1-1-1,0-1 0,-5-8 8,0 0-1,0 0 1,1-1-1,1 0 1,0 0-1,0 0 1,1-1-1,0 1 0,1-1 1,0 1-1,1-1 1,0 0-1,1 0 1,1 0-1,0 1 1,3-16-1,5-9-15,2 1 1,1 0-1,21-42 0,61-97-366,-41 79-854,-43 77 61,-1-1 0,-1-1 0,-1 1 0,-1-2 0,6-28 0,-10 1-2479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4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 1 2572,'0'0'3021,"-4"6"-2287,-19 27-45,0-1-1,-38 39 0,-69 56-155,14-31-407,103-86-98,5-5-24,4-2 0,0-1 0,0 1-1,0-1 1,0 0-1,0 0 1,-7 2-1,-18 6-2,22-7-13,1-4 24,-19-5-15,25 6 2,-1 0 0,1 0 0,-1 0 0,1 0 0,-1 0 0,1 0 0,0 0 0,-1-1 0,1 1 0,-1 0 0,1 0 0,-1-1 0,1 1 0,0 0 0,-1 0 0,1-1 0,0 1 0,-1 0 0,1-1 0,0 1 0,-1-1 0,1 1 0,0 0 0,0-1 0,0 1 0,-1-1 0,-30-57 108,29 53 149,-1-1 81,-11-15-26,11 16-76,-4 5-118,-1 0 0,1 1 1,0 0-1,-1 0 0,1 1 0,0 0 1,0 0-1,0 1 0,1 0 0,-1 0 1,-10 7-1,5-1 99,0 1 0,0 0-1,1 0 1,-16 21 0,-161 234 1112,43-55-1202,128-190-387,-32 30 0,47-47 44,-1-1-1,1 0 0,-1 1 1,0-1-1,1 0 1,-1-1-1,0 1 0,0 0 1,0-1-1,-4 2 1,-1 0-458,7-3 545,1 1 1,-1-1-1,0 1 1,1-1-1,-1 0 1,1 1-1,-1-1 1,0 0-1,0 0 1,1 0-1,-1 1 0,0-1 1,1 0-1,-1 0 1,0 0-1,0 0 1,1 0-1,-1 0 1,-1-1-1,-36-3-2758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44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869 46 3820,'12'-38'1462,"-10"31"2505,-9 11-3472,-18 11-325,1 1 0,1 1 0,0 2 1,1 0-1,2 1 0,-1 1 0,2 1 0,1 1 0,-26 42 0,3 8 533,-49 115 1,89-184-690,-13 31 111,-1 0 0,-1-1 0,-2-1 0,-24 32 1,37-57-114,-1 0 0,-1-1 1,1 1-1,-1-2 1,-1 1-1,1-1 1,-1 0-1,0 0 0,-1-1 1,1-1-1,-1 1 1,0-1-1,0 0 1,0-1-1,-1 0 0,1-1 1,-1 0-1,1 0 1,-1-1-1,-18 0 1,19-2 13,1 1 1,-1-1-1,1-1 1,-1 0-1,1 0 1,0-1-1,0 1 1,0-2 0,0 1-1,0-1 1,1-1-1,0 1 1,-1-1-1,2 0 1,-1-1-1,1 0 1,-1 0 0,-8-12-1,8 8 2,0 0 0,1-1 1,1 0-1,-1 0 0,2 0 0,-1-1 0,2 1 0,0-1 0,0 0 0,1 0 0,0 0 1,0-23-1,4 5-45,0 1 0,2-1 0,1 1 0,1 0 0,1 0 0,2 1 0,1 0 0,1 0 0,2 1 0,0 1 0,2 0 1,25-34-1,-36 55-284,0 0-1,1 0 1,-1 0 0,1 1 0,6-6 0,-2 3-333,-2 1-2222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55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1923 309 1676,'0'0'7200,"-2"-5"-7021,-6-9-7,0 0-1,-1 0 1,0 1-1,-1 1 0,-1 0 1,0 0-1,0 1 0,-26-19 1,10 9 7,-1 1 0,-1 2 0,-1 1 0,0 1 0,-1 2 0,-1 1 1,0 1-1,-62-14 0,57 20-143,0 2-1,-54-1 1,-78 12-39,153-6-2,-16 3 11,0 2 0,0 2 0,1 0 0,0 3 0,-39 17-1,9-4 23,-38 14 259,-122 42 451,27-17-296,175-54-404,0 1-1,0 0 1,0 1-1,-29 24 1,-59 61 44,95-84-67,0 0 0,1 1 0,-15 24 0,22-31-3,0 1 0,1-1 0,0 1 0,0 0 0,0 0 0,1 0 0,0 1 0,1-1 0,-1 0 0,1 13 0,0-11 7,2 0 0,-1 1 0,1-1 0,1 0 0,-1 1 0,2-1 0,-1 0-1,5 10 1,11 19 89,1-1 0,46 65 0,-46-75 73,2 0-1,45 42 0,58 42 295,-94-86-409,10 7 11,1-2 0,1-2 0,2-1 0,78 33 0,197 54 64,-159-69-110,2-7 0,176 17 0,-298-50-21,0-2 1,0-1 0,68-7 0,-94 3-8,0-1 0,0 0 0,-1 0-1,1-2 1,-1 0 0,0 0 0,0-1 0,0 0 0,-1-1 0,0-1 0,0 0 0,-1-1 0,0 0 0,10-12 0,-2-3-6,-1 0 1,-1-2-1,-1 0 0,-2-1 1,0 0-1,12-38 0,-13 24 12,-1-1-1,14-85 0,-6-89 15,-19 185-9,-1 1 0,-2-1 0,-6-36 0,7 58-2,0 4-3,0 1 1,0 0-1,-1 0 1,1 0-1,-1 0 1,0 0-1,-4-6 1,-19-36 20,-11-3 3,20 33-42,-1 0 1,-1 1-1,0 1 0,-1 0 1,0 2-1,-1 0 1,-1 1-1,0 1 0,-44-13 1,38 15-39,23 6-127,-4 0-288,-23-7-384,24 7-397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56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2028,'0'0'2217,"1"5"-1278,3 17 40,-3-17 1,0 1 14,13 60 2553,-12-55-3204,0 1 1,-1 0-1,-1 0 0,-1 19 0,0 16 489,5 33 257,5 51 438,3 39 182,6 41 27,-11-154-1365,55 357 2139,-33-227-2325,-28-175-175,-1 13 32,0-19 15,0-73-11397,-3 54 8462,-7-23-100,3 1 202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5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3508,'0'0'6896,"1"4"-6316,8 20-254,1 0 0,0-1 0,2 0 0,1-1 0,17 23 0,-13-19-105,96 137 519,-16-24-80,-45-70-344,-47-63-130,0-1 64,14 17 37,-14-17 124,0-2 84,16 11-61,-16-10-112,2-9-129,2-2-173,0-1 0,0 0 0,-1-1 0,0 0 0,-1 0 0,0-1 1,10-16-1,41-88 3,-39 74-26,43-108-36,-42 97-12,1 1 0,40-66 0,-56 104-301,-2-13-442,-2 19-482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57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1532 1 3148,'0'0'7190,"-10"2"-6804,-23 7-123,1 1-1,-1 2 0,2 1 0,0 2 0,1 1 1,-41 29-1,39-26-91,0-2 1,-61 24 0,-73 15 38,125-46-193,0-2 1,-1-2-1,0-2 0,0-1 0,0-3 0,-50-5 0,90 6-14,0-2-1,0 1 0,0 0 0,-1 0 1,1-1-1,0 1 0,0-1 1,0 1-1,0-1 0,0 0 1,0 0-1,1 0 0,-1 0 1,-3-2-1,0 0 6,-1 0 28,0-1 9,-19-10-20,19 11 361,1 10-145,-64 99 681,67-102-874,0 0 1,-1-1-1,1 1 1,-1-1-1,0 1 1,0-1-1,0 0 0,-5 4 1,-5 4 33,-8 9-14,-2-1-1,0-1 1,-1-1 0,-1-1-1,0-1 1,-43 19-1,36-20-70,20-7-318,0-2-1,0 0 1,-1 0 0,-23 5 0,28-10 44,-26 8-1244,10 1 402,17-7-405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58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909 202 2104,'0'0'5415,"4"-6"-4684,11-16-128,-11 16 1178,-11 8-1563,-146 51 742,132-44-757,1 0 0,0 2 0,0 1 0,1 0-1,-24 21 1,23-14 88,0 2 1,2 0-1,-19 26 0,27-32-193,2 1 0,0 0 0,0 1 0,2 0 0,0 0 0,1 0 0,0 1-1,-3 34 1,8-50-84,0-1-1,0 1 0,0-1 0,-1 1 0,1-1 1,0 1-1,-1-1 0,1 0 0,-1 1 0,1-1 1,-1 0-1,0 1 0,1-1 0,-1 0 0,0 0 1,0 0-1,0 0 0,-2 2 0,3-3 24,-1 1 0,1-1 0,-1 1 0,1-1-1,-1 1 1,1 0 0,-1-1 0,1 1 0,0-1 0,-1 1 0,1 0 0,0-1-1,0 1 1,-1 0 0,1 0 0,0-1 0,0 1 0,0 0 0,0-1-1,0 1 1,0 0 0,0 0 0,0 0 0,-6 5 138,2-2-167,0 0 1,-1 0-1,0-1 1,1 1-1,-1-1 1,-1 0 0,1 0-1,0-1 1,-1 0-1,1 0 1,-1 0 0,1 0-1,-1-1 1,0 0-1,0 0 1,0-1 0,-9 0-1,2-2 1,0 0-1,1-2 1,-1 1-1,1-2 1,-1 0 0,1 0-1,1-1 1,-1 0-1,1-1 1,0 0-1,0-1 1,1 0 0,-16-17-1,6 3 41,0-1 1,2 0-1,1-2 1,-29-51-1,40 64-10,0-1 0,0 0 1,1 1-1,1-2 0,0 1 0,1 0 1,1-1-1,-2-17 0,4 23-33,0 0 0,1 0 0,0 0-1,0 0 1,0 0 0,1 0 0,1 0 0,-1 1-1,1-1 1,1 1 0,-1 0 0,1 0 0,1 0-1,-1 0 1,9-9 0,0 1-175,1 1 0,1 0 0,1 1 0,-1 1 1,29-17-1,-16 13-3318,45-18 0,-30 17-42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0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 30 2292,'0'-29'7232,"-1"34"-6566,-8 37 14,-1-1-1,-3-1 0,-18 41 1,-64 120 826,31-71-449,-108 218 1073,-63 139-6,167-309-1623,22-56-249,-56 156 266,100-272-505,2-4-10,-1-1 1,1 1-1,0 0 1,-1-1 0,1 1-1,-1 0 1,0-1-1,1 1 1,-1 0 0,0-1-1,0 1 1,-2 1-1,1 1 5,0 1 367,-1-11-5119,2 6 4627,1-1 0,-1 0 0,0 1 0,1-1 1,-1 1-1,1-1 0,-1 1 0,0 0 0,1-1 0,-1 1 1,-1-1-1,0 0-143,0 0 0,0 0 0,1 0 1,-1 0-1,1 0 0,-1 0 0,1 0 0,-1 0 1,1-1-1,0 1 0,-1-1 0,-1-2 0,-18-27-3006,4-6-526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3:59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1149 0 1900,'0'0'4279,"-2"8"-3422,-10 24-32,-2 0 1,0-1-1,-36 55 0,-74 89 976,63-92-1215,-315 413 1655,109-191-1361,249-288-834,2 1 1,-17 25-1,9-10-21,-5-6-23,23-21 41,2-1-15,-16 17-15,16-17-5,4-11-362,2-13 154,1 1-1,0-1 1,2 1 0,0 0-1,1 1 1,9-19 0,11-36-366,-6 15 198,-10 28 198,-1 0 0,11-60 0,-15 56 135,12-44 47,-12 20 1,-5 51-32,0 1 2,0-16 3,0 15 108,-2 38 30,-1 0 1,-1-1 0,-2 1 0,-2-1-1,-12 34 1,9-36-47,-1 0 1,-26 43-1,-5 8 53,21-37-37,-2-2-53,5-13 13,14-21 201,4-2-190,-5 16-12,4-15-1,7-3 14,3 2-49,1-1-1,-1 0 0,1 0 0,0-1 1,0 0-1,0 0 0,0-1 0,0 0 1,0-1-1,18 0 0,13 0 5,49-7 0,134-25 36,-144 23-33,-52 5-28,-22 2-56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1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3836,'0'0'950,"-6"1"163,-19 2-1,25-3-1069,-1 0-1,1 0 1,-1 0 0,0 0 0,1 1 0,-1-1 0,1 0 0,-1 0-1,1 0 1,-1 1 0,1-1 0,-1 0 0,1 1 0,-1-1 0,1 0-1,-1 1 1,1-1 0,0 1 0,-1-1 0,1 0 0,-1 1 0,1-1 0,-1 2-1,-8 9 205,-1 0-1,2 1 0,-1 1 0,2 0 0,0 0 0,0 0 0,1 1 0,1-1 1,0 1-1,1 1 0,0-1 0,-2 24 0,4-11-24,2 0-1,0 0 1,2 0-1,0 0 1,2 0-1,8 29 1,-8-44-188,-1-1 1,2 1-1,-1-1 1,2 0-1,-1 0 1,2 0-1,-1-1 1,1 0-1,1 0 1,0-1-1,0 0 1,1-1-1,0 1 1,1-1-1,18 11 1,-18-13-27,1 0 1,1-1-1,-1 0 0,1-1 1,-1-1-1,1 1 1,0-2-1,1 0 0,-1 0 1,0-1-1,1-1 0,-1 0 1,0 0-1,1-1 1,-1-1-1,0 0 0,0-1 1,0 0-1,0-1 1,18-8-1,6-8 7,-22 8-30,1-5 12,0 0 0,20-33-1,-28 39 2,-1-1 0,1-1 0,-2 1 0,0-1 0,0 0-1,4-22 1,-2-23 10,1-92 0,-10 136 20,-7-13 36,6 20 714,-3 16-560,0 0-180,1 0 0,0 0 0,0 0 0,1 0 0,0 1 0,1 0 0,0 0 1,0-1-1,1 2 0,0-1 0,1 0 0,0 20 0,1-21-25,1 0-1,0 0 1,1-1 0,0 1-1,0 0 1,0-1-1,1 1 1,1-1 0,-1 0-1,2 0 1,-1 0 0,1 0-1,0-1 1,0 0-1,10 10 1,1-1-46,2 0-1,0-1 0,0-1 1,2-1-1,30 17 1,21-2-1836,-58-27-197,16-7-896,-22 5-326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1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24 390 6161,'2'-7'806,"-2"0"-509,0 5-188,0 0 0,0-1 1,1 1-1,-1 0 0,0-1 0,1 1 0,0 0 1,0 0-1,0-1 0,0 1 0,0 0 0,2-3 0,10-20 380,-2 12-213,35-30-58,49-36-220,-55 44-15,3-6 39,-38 36-12,-1 0-1,0-1 1,-1 0 0,1 0 0,-1 0 0,0 0-1,0 0 1,-1-1 0,3-11 0,-4 13 9,-9 0-38,5 4 18,-2-3 2,-1 1-1,0 0 1,0 0 0,0 1-1,0 0 1,0 0-1,-1 0 1,1 1 0,0 0-1,-1 0 1,-10 0 0,1 4 71,2 0 0,-1 1 0,0 1 1,-16 7-1,14-2 235,7-2-207,-1 1-1,1-1 1,1 1-1,0 1 0,0 0 1,1 0-1,0 1 1,1 0-1,-11 19 0,15-22-49,0-1 0,0 0-1,1 1 1,0-1 0,0 1-1,1-1 1,0 1 0,0 0-1,1 0 1,0 0 0,0 0-1,1-1 1,0 1 0,0 0-1,1-1 1,0 1 0,0-1-1,1 1 1,0-1-1,7 12 1,2 1 32,1-1 0,0-1 0,2 0 0,31 29 1,78 55 375,-103-85-387,3 4 193,40 46-1,-54-55-176,-10-12-79,1 1-1,-1-1 1,1 1-1,-1-1 1,0 0-1,1 1 1,-1-1-1,0 1 1,0-1-1,1 1 1,-1-1-1,0 1 1,0-1-1,0 1 1,1 0-1,-1-1 1,0 1-1,0-1 1,0 1-1,0-1 1,0 1-1,0 0 1,0 0-1,-7 67 225,0-55-147,-12 11-54,18-23-29,1 0 0,-1 0 0,0 0-1,0 0 1,0 0 0,0 0 0,0 0 0,0 0 0,-1-1 0,1 1 0,-2 1 0,-32 17 10,-70 26-1,83-38-173,-2-1 0,-29 4 0,47-9-528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42 544,'0'0'14,"1"-7"34,6-28 10696,-14 68-10306,2 1-1,0 0 1,3 0-1,2 64 1,6-30-254,20 90 0,-20-120-440,-5-32-448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3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0 181 4584,'3'-8'1093,"-2"-1"-761,0 6-205,-1-1 1,1 1-1,0 0 1,0-1-1,0 1 0,0 0 1,0 0-1,1 0 1,0 0-1,2-4 1,15-27 499,-18 33-581,0 0 0,0-1 0,-1 1 1,1 0-1,0 0 0,0 0 0,0-1 0,0 1 0,1 0 0,-1 0 0,2-1 0,11-8 204,0 0 0,1 0 0,1 2 0,26-12 0,-32 16-159,-1 1-1,1 0 1,-1 1-1,1 0 1,0 0-1,0 1 1,0 1-1,0-1 1,0 2-1,0-1 1,14 4-1,61 23 334,-69-18-213,18 16 9,-32-24-201,-1 0-1,1 0 1,-1 0-1,1 0 1,-1 0-1,0 1 1,0-1-1,0 1 1,2 2-1,7 11 51,-1 1-1,15 34 0,-24-49-66,0 0-1,1-1 1,-1 1-1,0 0 0,0-1 1,0 1-1,0 0 0,1-1 1,-1 1-1,0 0 0,0-1 1,-1 1-1,1 0 1,0-1-1,0 1 0,0 0 1,0-1-1,-1 1 0,1 0 1,0-1-1,0 1 0,-1 1 1,-42 79 57,28-64-46,-15 7-15,0-1-1,-2-1 1,-62 31-1,87-49-57,14-9-532,6-3 593,1 1-1,0 0 0,0 1 0,1 0 0,-1 1 1,1 1-1,0 0 0,1 1 0,-1 1 0,0 0 0,1 1 1,-1 1-1,1 0 0,-1 1 0,1 1 0,-1 0 1,29 9-1,-7 4 152,-21-4 152,-5-1-161,-2 1 0,1 0 0,-1 0 0,12 21 0,-18-27-85,0 0 0,0 1 0,-1-1 1,0 1-1,0 0 0,-1 0 1,1 0-1,-1 0 0,0 0 1,-1 0-1,0 0 0,0 0 0,0 0 1,-1 0-1,-2 12 0,0-6-16,-2 0 0,1-1 0,-2 1 0,0-1 0,0 0 0,-1 0 0,0-1 0,-1 0 0,0 0 0,0 0 0,-16 12 0,1-4-66,0 0 0,-2-2-1,-48 26 1,56-34-465,-1-1 1,-22 7-1,32-12-1022,0 0 1,-1 0 0,1-1-1,-10 0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4056,'8'-7'1032,"42"-38"1356,-21 19-1398,-22 19-266,0 2-258,10-6-141,0 0-1,23-9 1,-25 17 191,13 3-30,-12 3-40,18 9-6,-17-2-23,15 16-43,-18-11-8,-13-13-345,4 5 34,-1 0 0,0 0 0,0 1 0,0 0 0,-1-1 0,0 1 0,0 1 0,2 13 0,-5-9 17,-1 0 0,-5 25 0,4-22-15,2-15-52,-1 0 0,1 0-1,0 1 1,-1-1 0,1 0 0,0 0-1,-1 0 1,1 0 0,-1 0 0,1 0-1,-1 0 1,0 0 0,0 0 0,-1 1-1,-24 33 38,-2-1 0,-44 41 0,63-66-54,-30 25-8,8-9 26,24-19 156,18 0-61,10 6-15,1-1 0,0-2-1,0 0 1,1-1 0,1-2 0,28 6 0,54-5 58,134-9 1,-182 1-184,-41 0-209,6 1-88,36-6 0,-44 3-1048,-1 0 0,20-8 0,0-2-1534,-26 10-253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5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3032,'0'0'3181,"-5"8"-2205,-19 32-120,1 2-1,-19 49 0,31-63-565,1 0-1,2 1 0,0 0 0,-5 55 1,12-73-237,1 0 1,1-1 0,0 1-1,0 0 1,1-1 0,1 0-1,-1 1 1,2-1 0,-1 0 0,1 0-1,1 0 1,0-1 0,0 0-1,1 0 1,0 0 0,1-1-1,0 1 1,9 7 0,-9-9-48,-1-1 1,2-1-1,-1 1 1,1-1-1,0-1 1,0 1-1,0-1 1,0 0-1,1-1 1,-1 0-1,1-1 1,0 0-1,0 0 1,0 0-1,0-1 1,0-1 0,1 0-1,-1 0 1,0 0-1,0-1 1,14-4-1,-8 1-6,-1-2-1,0 1 1,0-2 0,-1 0-1,0 0 1,0-1 0,0-1-1,-1 0 1,-1-1 0,0 0-1,0-1 1,-1 0 0,0 0-1,10-17 1,-6 7 41,-1-2 1,0 0 0,-2 0-1,-1-1 1,-1 0-1,-1-1 1,7-35 0,-14 56 180,-6 6-26,-3 4-115,1-1 0,-1 1-1,1 1 1,0 0 0,0 0-1,1 0 1,0 0 0,0 1 0,1 0-1,0 0 1,-6 15 0,2-3 53,1 1 1,1-1-1,1 1 1,-5 28 0,11-38-100,0 1 0,0-1 0,1 1 0,0-1 0,1 0 0,0 0 0,1 0 0,1 0 1,-1 0-1,10 17 0,-12-25-31,5 10-92,0-1-1,1 1 1,1-1 0,0 0 0,0-1 0,14 14 0,-15-17-586,1-1 1,0 0-1,0 0 1,0 0-1,1-1 1,0-1 0,1 1-1,12 4 1,-10-9-2261,24-8 195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6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15 301 3492,'0'0'2103,"-3"-5"-1136,1 2-721,1 2-149,0-1 0,0 1 1,0 0-1,0-1 0,1 1 0,-1 0 1,0-1-1,1 1 0,-1-1 0,1 1 1,-1-1-1,0-2 0,8 1 407,125-55 116,-90 40-546,17-9-21,-7-4-30,-44 26-14,2-5 40,3-13 14,-13 23-62,0 0 1,1-1 0,-1 1-1,0-1 1,1 1-1,-1 0 1,0-1-1,0 1 1,0-1 0,0 1-1,1-1 1,-1 1-1,0-1 1,0 1-1,0 0 1,0-1-1,0 1 1,0-1 0,0 1-1,0-1 1,0 1-1,-1-2 1,1-1-2,-1 1 0,0-1 0,1 0 1,-1 0-1,-1 0 0,1 1 0,-3-5 0,0 2-3,0 0 0,-1 1-1,1-1 1,-1 1-1,0 0 1,0 1 0,-1-1-1,1 1 1,-1 0 0,0 1-1,0-1 1,0 1 0,0 0-1,0 1 1,-7-2 0,-1 1 8,1 0 0,-1 0 0,0 2 0,1-1 1,-1 2-1,-17 2 0,-5 5 3,6 1 6,24-7 70,2 4 118,0 0-157,0 0 36,0 1 1,0-1-1,1 1 0,0 0 0,-3 8 1,6-12-50,-1 0 0,1 1 0,-1-1 1,1 0-1,0 0 0,0 0 1,0 1-1,1-1 0,-1 0 0,1 0 1,0 0-1,0 0 0,0 0 0,0 0 1,0 0-1,1 0 0,1 3 0,30 41 659,1-2 1,62 63-1,-34-39-64,3 2-218,48 58 413,-95-106-656,-1 1-1,-2 1 1,23 44-1,-38-69-161,0 1-1,0-1 0,1 1 1,-1-1-1,0 0 1,0 1-1,0-1 0,0 1 1,0-1-1,0 1 1,0-1-1,0 1 0,0-1 1,0 1-1,0-1 1,0 1-1,0-1 1,0 1-1,0-1 0,0 1 1,0-1-1,-1 1 1,1-1-1,0 1 0,-10 27 61,10-27-62,0-1 0,-1 1 1,1 0-1,0 0 1,-1-1-1,1 1 0,0 0 1,-1-1-1,1 1 0,-1 0 1,1-1-1,-1 1 1,0-1-1,1 1 0,-1-1 1,0 1-1,1-1 0,-1 1 1,0-1-1,1 0 0,-2 1 1,-20 13-7,0-2-1,0 0 1,-1-2 0,-1 0 0,-42 11-1,45-18-96,-32 2 0,39-8-498,-95-52-2807,106 54 3126,0-1 1,0 0 0,1 1 0,-1-1 0,0-1-1,1 1 1,-1 0 0,1-1 0,0 1-1,0-1 1,0 0 0,-2-3 0,-1-2-386,2 2 263,0 1-1,0-1 0,1 1 0,0-1 0,-2-6 0,-6-25-1827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2772,'0'0'1938,"2"-6"-914,-1-1-1246,2-3 1657,0 0 0,-1 0 0,1-16 0,-7-5-1333,3 25-60,1-1 2,1-10 6,0 2-35,0 0 0,-1 1 0,-1-1 1,-3-17-1,-1 16 579,7 37 714,1 11-1254,4 95 532,-2-23-79,28 166 1,4-51 94,-32-189-574,-5-24-2,2-1-8,0 1-12,3 15 73,-6-14-93,-5 23 20,4-22 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94 1480,'-29'-33'7008,"36"28"-6851,4-2-102,1 0 0,-1 0 1,1 1-1,0 1 0,1 0 0,-1 1 1,1 0-1,0 1 0,0 0 1,18-1-1,-9 3 184,0 2-1,-1 0 1,1 1 0,38 9-1,-58-10-199,1-1-1,-1 1 1,0 0 0,0 0-1,1 0 1,-1 0-1,0 0 1,0 0-1,0 1 1,0-1 0,0 1-1,2 2 1,2 1 40,4 6 121,-3-2-137,-1 0 0,-1 1 0,8 19 0,-11-24-45,-1 0 1,1 0-1,-1 0 1,0 0-1,0 0 1,-1 1-1,0-1 1,0 0-1,0 0 1,0 0-1,-1 1 1,-2 7-1,1-8-7,0 0 0,0-1-1,0 1 1,-1-1 0,-5 8 0,-2-1-10,1 0 0,-1-1 0,-1 0 1,0-1-1,-1 0 0,1 0 0,-2-1 1,-19 9-1,-7 1 5,-63 20 0,96-36-32,12-4-24,7-2 48,1 0-1,-1 1 1,1 1 0,0 0 0,0 1-1,0 1 1,0 0 0,0 0-1,0 2 1,17 3 0,-22-3 39,0 0-1,0 1 1,0 1 0,0-1-1,-1 1 1,1 1 0,-1-1-1,0 1 1,-1 1 0,1 0-1,-1 0 1,0 0-1,-1 1 1,1 0 0,-1 0-1,7 11 1,-13-17-12,1 0-1,-1-1 1,0 1 0,1-1-1,-1 1 1,0 0 0,1-1-1,-1 1 1,0 0-1,0-1 1,0 1 0,0 0-1,0 0 1,0-1 0,0 1-1,0 0 1,0 0 0,0 10 86,0-1 0,-1 0 1,0 0-1,-1 1 1,0-1-1,-1 0 1,0 0-1,-1-1 0,0 1 1,0-1-1,-1 0 1,0 0-1,-11 15 1,-12 10 413,-43 40 0,57-63-498,0 0 0,0-2 0,-1 0 0,0 0 0,-1-1 0,-20 6 0,24-8-24,10-5-4,-1 0-1,0 1 0,1-1 1,-1-1-1,0 1 1,0 0-1,1-1 0,-1 1 1,0-1-1,-3 0 0,-3 2-5,5-2-4,0 1 1,0-1-1,0 1 1,0-1-1,-1 0 1,-4-2-1,-58-4-1391,61 5 488,6-3-2102,0 1 2612,-1-1 0,1 1 0,-1-1 0,0 1 0,0-1 0,-1-3 0,-3-12-485,7-23-1462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486 334 3384,'0'0'2436,"0"-9"-1875,0-26-220,0 26-138,1 2-107,3-23-50,-4 28-44,0 1 0,1 0 0,-1 0 0,0 0 0,0 0 1,1 0-1,-1 0 0,1 0 0,-1-1 0,1 1 0,-1 0 0,2-1 1,48-73 19,-35 61 1,9-6-10,0 2 0,2 2 1,0 0-1,1 1 0,40-15 0,-44 24 181,0 0-1,-1 2 0,1 0 0,1 2 1,-1 1-1,43 2 0,-65-1-169,-1 0 0,1 0 0,-1 1 0,1-1 0,0 0 0,-1 0 0,1 0-1,-1 0 1,1 0 0,-1 1 0,1-1 0,-1 0 0,1 0 0,-1 1 0,1-1 0,-1 0 0,1 1 0,-1-1 0,0 1 0,1-1-1,-1 0 1,0 1 0,1 0 0,5 5 81,0 1 0,0 0 0,0 0 0,-1 0 0,0 1-1,-1-1 1,0 1 0,0 0 0,-1 1 0,0-1 0,0 0 0,-1 1 0,0 0 0,0-1-1,0 15 1,-3 6 139,-2 0 0,-1-1-1,-1 1 1,-2-1-1,-1-1 1,0 1-1,-19 37 1,-4-2 177,-73 112 1,18-53-235,-116 126 1,-121 92-60,140-169 60,146-139 92,32-27-210,11-18-49,2-4-19,0 1-1,1 1 0,1 0 0,16-21 0,22-14-4,1 2-1,2 2 1,2 3-1,99-62 1,-133 93 8,2 1 1,-1 1 0,2 0 0,-1 2 0,1 0 0,0 2-1,1 0 1,-1 1 0,27-1 0,-35 5 74,0 0 1,0 2-1,0-1 1,0 2-1,0 0 1,-1 0-1,1 2 1,-1-1-1,1 2 1,-1 0-1,0 0 1,-1 1-1,0 1 1,0 0-1,0 1 1,13 10-1,85 89 494,-68-63-483,-24-23-41,23 18-1,-27-27-30,2 3 56,34 22 1,-44-33-58,1-1 0,-1 1 0,1-2 0,0 1 0,0 0 0,0-1 0,0-1 0,0 1 0,13 0 1,91-4 19,-107 2 40,6-16-661,-8 11 360,-1 5 133,-1-1 0,1 0 0,-1 0 0,1 0 0,-1 0 0,1 0 0,-1 0 0,0 0 0,0-1 0,1 1 0,-1 0 0,0 0 0,0 0 0,0 0 0,0 0 0,0 0 0,-1 0 0,1 0 0,0 0 0,-1-1 0,1-1-275,0-1-1212,-7-2-3222,-29-20 1768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08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329 152 2424,'0'0'5570,"-1"-7"-5013,-5-17-170,6 23-377,0 1 0,-1-1 0,1 1 0,0-1 0,0 1 0,0-1 0,0 1 0,0-1 0,0 1 0,0-1 0,0 0 0,0 1 0,0-1 0,0 1 0,1-1 0,-1 1 0,0-1 0,0 1 0,0-1 0,1 0 0,8-20 76,0 10-52,-8 10-32,13-11 13,0 0 0,1 1 0,18-9 0,-28 16 15,1 2 0,0-1 0,0 1 0,0 0-1,0 0 1,0 0 0,0 1 0,0 0 0,1 0 0,-1 1 0,0 0 0,1 0-1,-1 0 1,7 2 0,-8-1 45,0 1-1,-1 0 1,1 0-1,-1 1 0,1-1 1,-1 1-1,0 0 1,0 0-1,0 1 1,0-1-1,-1 1 1,0 0-1,5 5 0,-6-6-82,4 4 46,-1 0 1,0 0-1,0 1 1,-1-1-1,0 1 1,-1 0-1,1 1 0,-1-1 1,-1 1-1,0-1 1,0 1-1,0 0 1,-1-1-1,-1 1 1,0 0-1,0 0 1,0 0-1,-1-1 1,0 1-1,-1 0 1,0 0-1,-1-1 1,-5 16-1,-10 6-11,6-16 6,8-11-29,-22 21 3,-1-2 0,-1-1 0,-1-1 0,-31 16 0,-44 1-21,99-35 20,11-5-42,13-3 29,0 1-1,1 1 0,0 0 0,23 0 0,-32 3 28,1 1 1,-1 0-1,0 1 0,0 0 0,0 0 1,0 2-1,0-1 0,21 9 1,-21-3 175,8 11 100,-12-8 85,-4-1-284,0-1 1,-1 1 0,-1-1-1,0 1 1,0-1 0,0 1-1,-1 0 1,-1 0 0,0-1-1,0 1 1,-1-1 0,0 1-1,-1-1 1,0 0 0,0 0-1,-1 0 1,-6 10 0,-7 13 4,-2-1 1,-1-1 0,-1-1-1,-2-1 1,-29 29 0,35-41-143,-1 0 0,-1-1 0,0-1 0,-1 0 0,0-2 1,-1 0-1,0-1 0,-39 13 0,28-14-460,12-3-746,-1 0 0,1-2 0,-33 5 0,2-9-2087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48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2 957 5236,'0'0'5249,"-1"-7"-4671,1 0-514,0 0-1,0 0 1,1 0-1,0 0 1,0 0 0,0 0-1,1 1 1,0-1 0,1 0-1,0 1 1,0 0-1,0-1 1,0 1 0,1 0-1,0 1 1,5-7-1,14-14 121,1 2 0,42-35-1,-12 13-16,477-405 159,-238 230-314,-286 216 95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4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0 697 5985,'0'0'1295,"0"-5"-104,1-2-1059,0 0 0,0 1 0,0-1 0,1 1 0,0-1 0,0 1 0,0 0 1,1 0-1,0 0 0,0 0 0,1 0 0,0 0 0,0 1 0,0 0 0,0 0 0,1 0 0,0 1 0,10-9 1,11-5 176,0 1 1,53-25 0,-57 31-128,395-176 578,-152 73-723,-238 102-21,5-2 3,0-2 0,39-25-1,-31 14-34,-2 3-30,-30 19-160,20-32-6212,-22 29 4123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4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5132,'0'0'4568,"10"3"-3859,278 51 1476,-285-54-2143,1 0-1,-1 1 1,0-1-1,0 1 1,0 0-1,0 0 1,0 0-1,3 1 0,1 1 74,-1-1 324,-3 7 22,-1 0-411,-1-1 1,0 1 0,0 0-1,0 0 1,-1 0-1,-1 0 1,0-1-1,0 1 1,0 0-1,-1 0 1,-1-1-1,1 1 1,-1-1-1,-9 16 1,-8 8 6,-3 0 0,-33 36 0,40-49-47,-124 138-1194,135-151-531,-18 31-4822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900 76 3868,'0'0'6412,"-1"7"-5981,0 4-291,1 1 0,0 0 0,1 13 0,5-12 73,0-4-179,1 0-1,0-1 0,0 1 0,1-1 1,17 13-1,7-3 25,7-7-47,-35-10-11,-1-1 0,1 0-1,-1 0 1,1 0 0,-1 0 0,1 0 0,-1-1-1,0 1 1,5-2 0,-1 0 0,-4 1 2,0 0-1,0 0 0,-1 0 0,1 0 1,0-1-1,-1 1 0,1-1 0,-1 0 1,0 0-1,1 0 0,-1 0 1,0 0-1,2-3 0,9-8-1,0-1 0,0-1 0,-2 0 0,0-1 0,-1 0 0,0 0 0,-1-1 0,-1-1-1,11-33 1,-17 45 10,3-15 23,-13 20-39,0 1 8,0 0 1,0 0-1,0 1 0,-1 0 0,1 1 1,0-1-1,0 2 0,0-1 0,-10 6 1,-76 41 14,30-13 36,-260 101-49,279-123-9,10-4 32,28-8-54,4-9 1,-6-19 11,6 13-6,3-9-2,0 16 35,-2 12 33,-9 22-14,-26 72-8,33-88 6,-12 31 0,14-34-27,1-1 3,0-2 178,-22-1-143,17-3-32,1-1 0,1-9-41,-4-9 31,2-2 0,0 1 0,0-1 0,2 1 0,1-1 0,0-1 0,0-27 0,3-19 26,-1 61-15,-7 8-1,-6 4 15,0 0-1,1 1 1,0 1-1,0 0 1,1 0-1,0 2 1,0-1-1,1 2 1,1-1-1,0 1 1,-10 15-1,-13 25 95,-41 88-1,38-68 15,-43 80-323,60-116-645,14-27-1113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6725,'72'-12'1236,"-7"-4"-272,7-4-408,-7-5-332,1 0-672,-14-3-1112,-1-5-1057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792 22 7585,'-60'-21'1128,"12"39"-180,-12 22-220,2 18-204,-13 11-240,-3 8-96,-6 8-112,0 2-228,0 6-880,-14-3-1124,8 0-853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1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195 201 5573,'0'0'3557,"-5"-7"-3045,2 3-482,0-1 1,1 1 0,-1 0-1,1-1 1,0 0 0,1 1 0,-1-1-1,1 0 1,0 0 0,0 0-1,0 0 1,1 0 0,0-8 0,0 10-25,0 0 1,1 0-1,0 1 1,-1-1 0,1 0-1,0 0 1,1 1-1,-1-1 1,0 1 0,3-5-1,6-4 0,1 1 0,0-1 0,0 2 0,1-1 0,0 2 0,19-11 0,-29 18-9,-1 0 1,1 0-1,-1 0 1,1 1-1,0-1 1,-1 0 0,1 1-1,0-1 1,0 1-1,-1 0 1,1 0 0,0 0-1,0 0 1,2 0-1,2 0-2,0-1 18,-4 7 44,0 0-46,0 0 0,-1 0 0,0 0 0,0 0 0,0 0 0,-1 0 0,0 1 0,0-1 0,-1 0 0,0 0 0,0 0 0,0 0 0,0 0 0,-1 0 0,0 0 0,-1 0 0,1 0 0,-1-1 0,0 0 0,0 1 0,-6 6 0,3-3 9,3-5-9,0 0 0,0 0 0,0-1 0,0 1 0,-1-1-1,-7 6 1,-10 9-324,-1-2 0,-46 26-1,50-32-859,0-2 1,-37 13-1,-3-9-1797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2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515 291 5513,'0'0'4246,"-1"-6"-3695,-3-16-76,3 16-136,0 0-113,0 4-215,-2-11 43,1 0 1,-2-24 0,4 31-57,1 0 1,-1 1-1,1-1 0,0 1 1,0-1-1,0 1 1,1-1-1,0 1 0,0 0 1,0 0-1,4-6 1,3-1 3,0 0 1,1 1-1,0 0 0,14-11 1,9-3 17,-23 21-23,0 0 1,0 0-1,1 1 0,19-3 0,-24 5 31,-1 9-20,-2-3-2,1 1 1,-1 0-1,0 0 1,0 0 0,-1 0-1,0 1 1,0-1-1,0 0 1,-1 1-1,0 0 1,0-1-1,-1 1 1,0 0 0,0-1-1,-1 1 1,1-1-1,-3 11 1,-1-7 11,1-1 1,-1 1 0,-1-1-1,0 1 1,0-1 0,-1-1-1,-12 15 1,1-3 1,-37 30-1,37-38-13,-1 0 0,0-1 0,-1 0 0,0-2 0,-1 0 0,0-2 0,0 0 0,-1-1 0,0-1 0,-35 4 0,44-9 28,-11-3-18,17 2 49,7 9-41,15 77 334,4-1 0,36 94 0,-56-178-358,11 37 93,-1 0 0,-1 1 0,4 58 0,-13-87-73,0 0-1,0 1 0,-1-1 0,0 0 1,-1 0-1,0 0 0,0 0 0,-1 0 1,-4 8-1,7-16-15,-1 0 0,1 0 0,-1 1 0,1-1 0,-1 0 0,0 0 0,0-1 0,1 1 0,-1 0 0,0 0-1,0 0 1,0 0 0,0-1 0,0 1 0,0 0 0,-2 0 0,-12 10 4,-1-1-1,-1-1 0,0 0 1,0-1-1,0-1 1,-1-1-1,0 0 1,-23 3-1,26-8 1,-1-1-1,1 0 1,-1-2-1,-28-5 1,43 7-6,-1-1-1,1 1 1,-1 0-1,1-1 1,-1 0-1,1 1 1,0-1 0,-1 0-1,1 1 1,0-1-1,-1 0 1,0-2 0,-10-6-5,1 0 0,0-1 0,-16-21 0,21 25 2,1-2 0,0 1 0,1-1 0,0 0 0,0 0 0,0 0 0,1 0 0,0 0 0,-2-12 0,3 4-11,1-1 0,1 1 0,0-1 0,1 0-1,0 1 1,2-1 0,0 1 0,6-20 0,4-4-595,36-76 1,52-63-3843,-42 92 1179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2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8749,'0'0'3380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4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962 0 4176,'0'0'1292,"2"5"-204,0 5-865,0 1 1,0-1-1,-1 1 1,0 0-1,-1-1 1,0 1-1,-2 12 1,-2 3 51,-1-1 0,-9 27 1,11-46-232,1 0 0,-1 1 1,0-1-1,-1 0 0,1 0 1,-1-1-1,0 1 1,-1-1-1,1 0 0,-1 0 1,0 0-1,0-1 1,-1 0-1,1 0 0,-1 0 1,0-1-1,0 1 1,0-1-1,-1-1 0,-11 4 1,1-1-23,0-1-1,-1-1 1,0-1 0,0 0 0,0-1-1,-35-3 1,39 0-20,0 0-1,0-2 1,0 1-1,1-2 1,-1 0-1,1 0 1,-21-13-1,7 2 52,1-1 0,-29-27-1,41 33 209,0 0 1,0 0-1,-18-9 0,28 18-196,0 0 0,0 0 0,-1 1-1,1-1 1,0 1 0,-1 0 0,0 0 0,1 0 0,-1 1-1,0-1 1,1 1 0,-1 0 0,0 1 0,1-1 0,-7 2-1,-4 3 122,0 1-1,0 0 0,1 1 0,0 0 0,0 2 0,1-1 0,-22 20 1,15-11-46,1 2 0,1 0 0,-30 41 1,42-51-129,0 1 1,0-1 0,1 1 0,0 1 0,1-1-1,0 1 1,0-1 0,-2 21 0,5-26-24,0 1 0,1 0 1,0 0-1,0 0 1,1 0-1,0 0 0,0 0 1,0-1-1,0 1 1,1 0-1,0-1 0,0 1 1,1-1-1,0 0 0,0 1 1,0-1-1,0-1 1,7 9-1,3 0-721,1 0-1,0-1 1,0 0-1,1-1 1,22 13 0,5-7-2555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4:54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3450 1264,'0'0'8946,"7"-7"-8530,24-20-53,-19 13 0,72-148 674,-25 71-724,86-99 0,84-71-287,-33 40 16,-152 168-42,350-402 5,24 22 0,111-32 41,-404 371-41,11-9 286,-121 89-264,-10 10-18,-1-1 0,2 1 0,-1 0 0,0 0 0,9-4 1,31-21 18,1-2 27,5-6-93,-19 13 59,-2 3-27,37-17-1,-13 7 38,-53 30-34,0 0 1,1 0 0,-1 0 0,0 0-1,1 0 1,-1 1 0,1-1 0,-1 1 0,1-1-1,-1 1 1,1-1 0,0 1 0,-1 0-1,3-1 1,-2 1 3,0 0 0,-1 0 1,1 0-1,0 0 0,-1-1 0,1 1 0,0-1 0,-1 0 0,1 1 0,0-1 0,-1 0 0,1 0 0,1-1 1,34-18-18,-3 3 62,58-34-10,167-98 696,-218 125-606,39-26 251,-43 24-242,-31 22-115,25-15-14,33-30 0,-45 32-6,-14 12-4,-5 0-422,0-17 297,0 17-38,-7 2-7,-32-13 50,-1 3-1,0 1 1,-66-10-1,18 4 122,83 17 32,10 1 19,34-1-22,0-3 0,51-9 1,56-10-4,-140 22 2,11-2-57,-15 2 121,0 0 0,0 0-1,0 1 1,-1-1 0,1 1 0,0-1 0,0 1-1,0 0 1,0 0 0,0 0 0,3 0-1,13 1-62,63-2 1024,-62-2-835,-14 3 162,-4 7-424,1 6 55,0 1 0,-1 0-1,-1 0 1,0 0 0,-1 0-1,-1 0 1,0 0 0,-5 17-1,-43 116 24,26-81-30,-2 12-8,23-70-4,1-1 12,-8 21-179,8-21-694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7405,'0'0'4244,"38"40"-3516,4 18-244,16 6-200,2 10-116,-18 0-56,10-10-44,-18 5-40,-2-8-28,-12-8-40,-6-3-580,-34 11-3488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3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1509 0 4752,'0'0'5527,"-2"7"-5234,-5 18 12,-6 32 0,-7 31 50,17-78-335,-1 1 1,0-1-1,0 0 1,-1 0-1,0-1 1,-8 10-1,2-5-1,-2-1 0,0 0 0,-1-1 0,0 0 0,0-1-1,-1-1 1,-1 0 0,-22 10 0,-10 2-31,-80 24 0,100-37 17,-1-2 0,0-1 0,0-1 0,-1-2 0,1-1 0,-1-1 0,-34-3 0,46 2-10,13 0 1,0 0-1,0 0 1,1-1 0,-1 1-1,0-1 1,0 0 0,-4-2-1,-24-5 7,25 5 28,0 0-5,-27-11-18,27 10-14,8 12-74,0 31 65,1-11 20,0-16 1,-1-1 0,1 1 0,-2 0 0,0 0 0,0 0 0,-1-1 0,0 1 0,-6 15-1,-6 3-26,11-23 31,-7 0 20,-57 30-5,57-31-31,-1-2 1,0 1-1,0-2 0,0 1 0,-16 1 1,-11-6-21,23-4 12,-28-23 12,24 11 1,1-1-1,-20-26 1,33 38-31,1 5 18,1-1 17,0 0 1,-1-1-1,1 1 0,0 0 1,0-1-1,-3-3 0,-1-1-4,0 2-21,1 12 24,-10 13 84,1 2 1,1-1 0,1 2-1,-11 27 1,-7 36 300,21-57-346,0 0 0,-2 0 0,0-1 0,-2-1-1,-20 29 1,20-40-34,9-11-134,0 1 0,1-1 0,0 1 0,-6 11-1,-9 15-1291,14-24-1217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3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8713,'37'-45'2996,"-14"13"-2568,6 27-292,14 26-108,-6 16-136,-14-5-448,-23 18-3180,-17-14 663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4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0 184 6921,'0'0'1028,"38"5"-140,10-15-308,18-9-280,0-2-156,8-8-112,-17 0-724,0-6-1456,-5-10-969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4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1234 1 6929,'0'0'3408,"-65"74"-2492,-15 11-112,-6 8-132,-23 15-204,1-2-184,-9 3-144,-6-6-60,14 6-68,1-6 28,13-5-92,1-13-816,20-8-1168,8-16-1644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2723 952,'0'0'3252,"-4"-9"-2934,-11-26-7,11 26 533,9 0-265,0-2-415,-3 7-91,0 0 0,0-1 1,0 1-1,1 0 1,0 0-1,0 0 1,0 0-1,5-4 1,0-2 38,29-29 506,-27 30-490,-1 2 37,-1-1 0,0 0 0,8-11 0,97-125 1282,-103 129-1343,15-30 413,47-104-6,-19 19-95,-49 121-390,87-205 545,-76 171-482,-1-1 1,-3 0-1,7-48 0,-5-26-20,-3-131 0,-9 154-76,-1-74 19,-25-260 43,14 313-58,0-15-19,9 99 69,-3 5-9,-1-16-24,5-2-26,0 0-15,-3 16 55,3 22-5,0 1 1,1 0-1,-1-1 1,1 1-1,2-13 1,-7 26-2,-4 8-15,0 0 0,1 1 0,1 0 0,-6 18 0,-19 77-43,-7 18 50,-14 15 132,44-129-141,6-11-4,1 0 1,0-1 0,0 1-1,0 0 1,0 0 0,-1 4-1,-20 61 27,20-62 300,1-2-292,-8 16-14,8-15 37,-2 0-52,-11 19-8,11-19 872,8-14-812,141-336-107,-95 216 63,-42 111-9,-5 14 0,-1-1 0,0 0 0,0-1 0,0 1 0,0 0 0,0-5 0,8-21-2,-9 27-5,0 0-1,0 1 0,0-1 1,-1 0-1,1 0 0,-1 0 1,1 0-1,-1-4 0,2-11-110,3 26 139,0 2-13,20 29 45,2-3-29,2-1 0,52 47 0,81 59 280,-129-113-253,-29-24-27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8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3 246 3752,'0'0'6862,"0"-6"-6518,1-1-257,-2-24 272,-1 8-201,1 0 0,4-32-1,-3 54-153,0 1-1,0-1 1,0 0-1,0 0 1,0 1-1,1-1 1,-1 0 0,0 1-1,0-1 1,1 0-1,-1 1 1,1-1-1,-1 0 1,1 1-1,-1-1 1,1 1 0,0-1-1,4-7 14,22-20 48,-12 15-73,29-19 1,-38 29-13,30-1 74,-29 3-13,1 4 10,22 9-30,-22-9 38,-5 5 43,0-1-69,0-3-15,-1 1 1,0 0-1,0-1 1,-1 1-1,1 0 1,-1 0-1,0 0 1,-1 0-1,1 0 1,-1 0-1,0 0 1,0 0-1,-1 0 1,1 0-1,-2 6 0,-16 52 143,-41 97-1,40-110-121,1-8-56,5-6 15,1 2 135,7-17-2443,7-12-481,5 35-570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5:28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 5853,'8'17'327,"-2"0"6934,-6-51-7111,-7 34-116,-1-1-15,-1 1 0,0 1 0,0-1 0,1 1 0,-15 4 0,16-3 66,4 5 47,-10 20 19,9-20 115,3-1-198,-5 21-29,5-20 30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6:22.9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398 192 1132,'-5'7'482,"-14"23"40,14-22-76,5-6-394,0 0 0,-1 1-1,1-1 1,0 0 0,-1 1 0,0-1 0,0 0 0,1 0 0,-1 1 0,-8 15 7117,2-18-6960,-22-4-49,22 4-35,0-6-81,0 2-33,3 1-4,-1 0 1,1 1-1,0-2 1,0 1-1,0 0 1,1-1-1,-1 0 1,1 0-1,0 0 1,0 0 0,0-1-1,1 1 1,-1-1-1,-2-7 1,-4-27-28,9 34 15,0 1 0,0-1 0,0 1 1,1-1-1,-1 1 0,1-1 0,2-6 1,14-29 17,-7 25-23,14-9-11,-10 14 6,14-6 34,-26 14-23,0 1 0,0 0 0,0 0 0,-1 0 0,1 0 1,0 0-1,1 0 0,-1 1 0,0-1 0,0 1 0,0 0 0,0-1 1,4 1-1,0 0-3,1-2 77,0 10-37,21 25-7,-27-33-21,0 1 0,0 0 0,0 0 0,-1 0 0,1 0 0,0 0 0,-1 0 0,1 0 0,0 0 1,-1 0-1,0 1 0,1-1 0,-1 0 0,0 0 0,1 2 0,3 15 127,0 0-1,-2 1 1,0-1 0,-1 1 0,-1-1-1,-3 30 1,-2-24 52,-2-2-1,0 1 1,-2-1 0,0 0-1,-20 34 1,-72 95 327,57-90-353,43-58-149,-1 0 0,0 0-1,-1 1 1,1-2 0,0 1 0,-1 0 0,-5 5-1,-17 13 23,1 3-32,17-17-16,2-3-24,-18 12-165,17-12-429,-3-2-557,0 1 627,3-2-101,0 1 1,1-1-1,-1 0 1,0 0-1,-8 0 1,-33 3-2188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01:4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6413,'7'10'504,"8"17"1628,-5-4-1261,-10-23-845,0 1 0,0-1 0,1 1-1,-1-1 1,0 1 0,0-1 0,1 1 0,-1-1-1,0 1 1,1-1 0,-1 1 0,1-1 0,-1 0-1,0 1 1,1-1 0,-1 0 0,1 1 0,-1-1-1,2 1 1,-1 0 5,44 23 482,-40-23-471,-1 1 0,0-1 0,0 0 0,1 0 0,-1 0 0,0-1 0,1 1 0,-1-1 0,0 0 0,9-1 0,-9 0 15,1-1 0,-1 1-1,0-1 1,0 0-1,0 0 1,0 0 0,0 0-1,-1-1 1,1 1-1,-1-1 1,1 0 0,-1 0-1,0-1 1,0 1-1,0 0 1,-1-1 0,4-4-1,-3 2 18,0 0-1,0 0 1,0 0-1,-1 0 1,0 0-1,0-1 1,-1 1-1,0-1 1,0 1-1,0-8 1,-3 3 277,-22-49 189,22 54-410,-5 1-77,-1-1-52,0 0 0,0 1 0,-1 0 1,-11-5-1,15 8-7,1 0 1,-1 1 0,0-1-1,0 1 1,0 0 0,0 1 0,0-1-1,0 1 1,0 0 0,-1 0-1,1 1 1,-7 1 0,-40 15-1947,47-15-24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6:23.2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286 1 4792,'0'0'5059,"3"7"-4366,3 6-457,-1 1 0,-1-1 0,-1 1 0,0-1-1,0 1 1,-1 0 0,-1 0 0,-1 29 0,-2-11 67,-2 0 0,0 1 1,-11 33-1,11-51-343,0-1 0,-2 1 0,0-2 0,0 1 0,-1 0 0,-1-1 0,0-1 0,-1 1 0,0-1 1,-1-1-1,0 0 0,-1 0 0,0-1 0,-1 0 0,0-1 0,-1 0 0,1-1 0,-2-1 0,1 0 0,-18 6 0,-44 7-4591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6:23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458 212 5717,'0'0'974,"-8"-5"-104,-1 0-638,2 1-116,-1 0 1,1 0-1,-1 1 0,0 0 1,0 1-1,0-1 0,0 1 1,0 1-1,-9-1 0,-32-1 46,9 2-61,-48-9 0,80 9-125,5-6 4,0 4 19,1-1 0,1 1 0,-1-1 0,0 0 0,1 1 0,-2-9 1,2 9-1,1 0 0,0 0 0,0 0 0,0 0 0,0 0 0,1 0 0,-1 1 0,1-1 0,0 0 0,0 0 0,0 0 0,0 0 0,3-4 0,2-1 0,1 0 0,0 1-1,1 0 1,0 0 0,0 1 0,16-10 0,-10 10-23,19-2 12,-32 8 12,0 0 0,-1-1 0,1 1 0,0 0 0,0 0 0,0 0 0,0 0 0,0 0 0,0 0 0,0 0 0,0 0 0,0 1 0,0-1 0,0 0 0,0 1 0,2 0 0,3 1 1,0 0 0,0 0 0,1 1 0,-2 0 0,10 6 0,-9-4 40,-2 0 0,1 0 1,0 0-1,-1 0 0,0 1 0,0 0 0,-1 0 0,0 0 0,0 0 1,0 0-1,0 1 0,-1-1 0,0 1 0,-1-1 0,0 1 0,0 0 1,0 0-1,-1 0 0,1 0 0,-2 6 0,0 3 106,-1 0 1,0 0-1,-2 0 0,1 0 1,-2-1-1,0 0 0,-12 24 0,5-17-77,-1-1 0,0-1 0,-2 0 0,-25 25 0,-75 63-30,103-97-68,-28 18-580,6-7-861,17-14-1121,-26 1-517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6:24.2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434 0 5368,'0'0'1816,"-2"8"-1490,-4 13-178,1 1 0,1 0 0,1 1 0,1-1 0,1 0 0,2 30 0,1-21-66,2-1 1,1 0 0,1 0-1,13 38 1,50 142 204,-66-201 539,-3-8-808,0 0 0,0 0 1,0 1-1,0-1 0,-1 0 0,1 0 1,0 1-1,0-1 0,-1 0 1,1 0-1,-1 0 0,1 0 1,-1 1-1,0-1 0,-1 1 1,1 0-2,0-1 0,1 0 1,-1 1-1,0-1 1,1 0-1,-1 1 1,0-1-1,1 1 0,-1-1 1,1 1-1,0 2 1,-8 0 92,0 2-84,-28 14 98,2-4 8,32-16-113,1 1 1,0 0 0,-1-1-1,1 1 1,0 0 0,-1 0-1,1 0 1,0 0-1,0 0 1,-2 2 0,-6 5 65,5-5-30,0 1 1,0-1-1,1 1 1,-1 0-1,1 0 1,0 0 0,-5 9-1,-16 32 393,1 1 1,-30 91-1,50-128-379,-1 1-1,0-1 1,-1 1 0,0-1 0,0 0-1,-1-1 1,0 0 0,-15 16 0,18-22-40,-12 12 110,-71 37 155,71-48-146,-13-3-50,20 0-54,3-11-22,-3-4-21,1-1-1,1 1 1,1-1 0,0 0-1,1 0 1,-3-22-1,7 12-15,1 1-1,1 0 0,1 0 0,9-36 1,34-96-299,-40 138 252,74-212-4191,-60 169 1260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6:25.3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821 404 3200,'0'0'1164,"-6"8"62,-22 32 4189,24-48-5375,-1-4-40,2 0 0,-1 1-1,1-1 1,1-1 0,0 1 0,1 0 0,0-1 0,1 1-1,1 0 1,0-1 0,5-23 0,3-8-28,3 1 0,18-46-1,12-1-36,-38 82 16,4 9-15,24 1 74,-32-2-9,1 0 1,-1 0-1,1 0 0,-1 0 1,1 0-1,-1 0 1,1 0-1,-1 0 1,0 0-1,1 0 1,-1 0-1,1 1 1,-1-1-1,1 0 0,-1 0 1,0 0-1,1 1 1,-1-1-1,0 0 1,1 0-1,-1 1 1,0-1-1,1 0 1,-1 1-1,0-1 0,0 1 1,1-1-1,-1 0 1,0 1-1,0-1 1,0 1-1,1-1 1,-1 0-1,0 1 1,0-1-1,0 1 0,0-1 1,0 1-1,6 16 6,-1 1 0,-1 0 0,-1 0 0,0 0 0,-1 0-1,-1 0 1,-1 0 0,0 0 0,-2 0 0,0 0 0,-1 0-1,0 0 1,-2 0 0,-10 27 0,2-17-15,-1 0 0,-2-1 0,-20 26 0,23-39 63,-59 45 32,72-58-86,-1-1-1,1 1 1,-1-1-1,0 1 1,1-1 0,-1 0-1,0 1 1,1-1-1,-1 0 1,0 0 0,0 1-1,1-1 1,-1 0-1,0 0 1,0 0 0,1 0-1,-1 0 1,0 0-1,0 0 1,0 0 0,-12-1 1,0 0 1,-1-1 0,2 0 0,-22-7 0,33 9-4,0-1 0,0 1 0,1-1 0,-1 1 0,0 0 0,0-1 0,0 0 1,1 1-1,-1-1 0,0 1 0,1-1 0,-1 0 0,0 1 0,1-1 0,-1 0 0,1 0 1,-1-1-1,-8-12-5,0-1 0,1 0 0,1 0 0,1-1 0,0 1 0,1-2 0,0 1 0,2 0 0,0-1 0,-2-29 0,5 19 9,0 21 4,-2 13 27,-5 16-12,1 0 0,2 0-1,-3 26 1,4-22-10,-1 1 0,-15 48 0,-2-26-4,-2-3-6,-1-4 9,19-34 44,-1-3 14,-17 21-18,17-20-18,-1-17-25,-3-1-10,2-1 0,-1-1 0,1 1 0,1-2-1,0 1 1,-7-22 0,6-3 3,-3-49 1,-1 0 20,11 80 442,-2 13-112,-9 34-58,-14 68 0,-5 22-190,28-116-103,3-11-7,-1 0 0,0 0 0,0 0 0,0 0 0,0-1 0,0 1 0,-1 0 1,1 0-1,-1-1 0,1 1 0,-4 3 0,-4 6-195,0-1 0,-1 0 0,0-1 0,-20 17 0,23-21-239,-1-1 0,1 0 0,-1 0 0,-1-1 0,1 0 0,-1 0 0,1-1 0,-1 0 0,-18 3 0,-19-4-2567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6:25.6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86 0 4388,'0'0'5465,"-4"9"-4929,-1 7-349,-1 0 0,2 0 0,1 0 0,0 1 0,0-1 0,2 1 0,0 24 0,16 131 666,-1-32-454,-12-84-239,-8 83 0,3-116-635,-1 0 0,-1 0 0,0 0 1,-2-1-1,-1 0 0,-14 27 0,-5-3-3213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7:55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2594 1 3584,'0'0'5473,"-7"3"-4984,-20 14 223,0 0-1,-32 28 0,-2 15-159,2 2-1,-52 72 0,63-75-383,-26 33 344,4 2 0,-84 151-1,-24 106 501,112-219-609,7-6 53,-66 213 0,48-29 368,46-167-490,-32 188 143,26-124-40,0-4-158,-72 300 702,36-265-481,1-22-41,58-178-377,-8 23 162,-47 92 0,-66 68 400,80-138-371,4 3 0,-53 121 0,-84 212 178,164-365-231,3 2 1,2 0-1,-12 64 1,1-17-92,29-99-105,0-12-84,-70-385-442,51 305 393,9 36 46,-25-68 1,-17-48-55,51 161 105,-1 0-24,-6-13-96,10 43-3,0-2 175,6 79-45,0 118 163,-12-118-204,-1-8 52,4-1 0,10 94 1,-2-116 3,-4-36-22,1-1 0,8 34 0,-1-23 35,9 33 46,-18-72 65,8-5-135,0-1 0,-1-1 0,1 0 0,0 0 0,-1-1 0,0 0 0,0 0 0,0-1 0,8-6 0,-1 2 21,13-7-24,1 1 0,1 2 1,0 1-1,56-14 0,126-13 3,-124 25-43,-63 13 43,-19 2-2,-1-1 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7:57.0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964 33 1368,'0'0'2247,"3"-6"-1556,17-21 6969,-20 30-7594,0-1 0,0 0 0,1 0 0,-1 0 1,1 0-1,0 0 0,0 0 0,-1 0 0,1 0 1,3 3-1,1 4 48,-1 3-37,0-1 1,-1 0-1,-1 1 1,1-1-1,-2 1 0,1 16 1,-2 4 17,-6 37 0,3-53-68,-1-1-1,-1 1 1,-8 17 0,6-23-11,-17 8-26,21-15 11,0-1-1,-1 0 0,1 0 1,-1-1-1,1 1 1,-7 1-1,6-2-3,0 0 0,-1-1 0,1 1 0,0-1 0,0 0-1,-1 0 1,1-1 0,0 1 0,0-1 0,-1 0 0,1 0 0,0 0 0,0-1 0,0 0 0,0 1 0,1-1-1,-1 0 1,0-1 0,1 1 0,-1-1 0,1 0 0,0 1 0,0-1 0,0-1 0,-3-4 0,-3-4-25,0-1 0,1-1 0,0 0 0,2 0 0,-9-22 0,1-8 18,14 38 9,-1 1-25,1 10 7,5 71 12,-4-69 10,0 0-1,-1 0 0,0 1 0,-1 7 1,1-2 10,0-9-8,-6-1-35,-1 1 6,1 0-1,-2-1 1,1 0-1,0-1 0,0 1 1,-1-1-1,-9 1 1,12-2-19,0-1 1,0 0-1,0 0 1,0 0-1,0 0 0,0-1 1,0 0-1,1 0 1,-1 0-1,0 0 1,1-1-1,-1 0 1,0 0-1,-5-4 0,3 2 13,0-1-1,-1 0 0,2 0 0,-1-1 0,-6-7 0,-3-9-86,-17-33 1,29 50 97,2 0 21,1 6-4,1 1 0,0 0-1,-1-1 1,1 1 0,0-1-1,-1 1 1,0-1 0,1 0-1,-1 1 1,0-1 0,-1 2-1,-3 7 0,0 8 21,0 1 0,-1 20 1,1-9-3,5-28-14,0-1-1,-1 1 1,1 0-1,0-1 1,-1 1-1,0 0 1,1-1-1,-1 1 0,0 0 1,0-1-1,0 1 1,-1 1-1,-2 1 9,2 0-4,-1 0 1,0 0 0,0-1-1,0 1 1,-1-1 0,1 0 0,-1 0-1,1 0 1,-1 0 0,0-1-1,0 1 1,-1-1 0,1 0-1,0 0 1,-1-1 0,-4 2-1,8-3-5,-22 7-1,0-1 1,0-1 0,-1-2-1,-27 2 1,-100-3 1,83-3 6,40 1 53,28 4-1,0 14 13,0-17-71,0-1 0,0 1 0,0-1 0,0 1 0,0-1 0,0 0 0,0 1 1,0-1-1,1 1 0,-1-1 0,0 1 0,0-1 0,0 0 0,1 1 0,-1-1 0,0 0 0,0 1 0,1-1 0,-1 0 0,0 1 0,1-1 0,-1 0 0,0 0 0,1 1 0,-1-1 0,1 0 0,-1 0 0,1 1 0,16 10 13,0 0-1,1-1 0,0-1 0,1 0 0,0-2 0,0 0 0,1-1 0,0-1 0,0-1 0,39 3 0,-20-4-75,0-3-1,0-1 0,0-1 0,0-3 0,39-9 0,-63 11-559,1 0 0,-1-2 0,0 0 0,-1-1 0,0 0 0,0-1 0,0-1 0,0 0 0,-1 0 0,-1-2 0,17-14 0,0-9-1699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7:57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 3192,'0'0'1184,"14"-37"3605,20 13-3489,3 24-608,-8 37-624,-15 11-116,-5-6-572,-9-2-984,0 2-836,-9 3-141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7:57.4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91 2568,'0'0'1884,"63"8"-27,-31-53-2209,-32-8-2805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4:47:57.6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929 45 3512,'0'-7'1369,"0"-31"3944,-8 44-4365,-33 31-402,2 1-1,-51 63 1,35-37-275,-274 286 226,101-126-3272,162-162 2,-7-5-602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8EB52-0B42-4A91-8C43-591BC6DB6EC6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09CB-904D-4893-963A-064F753A5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0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09CB-904D-4893-963A-064F753A5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A8BEC2-E395-45B9-9DE6-648BDBD07B4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4B034A-5E31-40CE-A13B-9EB647BF3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13" Type="http://schemas.openxmlformats.org/officeDocument/2006/relationships/image" Target="../media/image147.png"/><Relationship Id="rId18" Type="http://schemas.openxmlformats.org/officeDocument/2006/relationships/customXml" Target="../ink/ink169.xml"/><Relationship Id="rId3" Type="http://schemas.openxmlformats.org/officeDocument/2006/relationships/image" Target="../media/image13.emf"/><Relationship Id="rId21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customXml" Target="../ink/ink166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2" Type="http://schemas.openxmlformats.org/officeDocument/2006/relationships/image" Target="../media/image12.emf"/><Relationship Id="rId16" Type="http://schemas.openxmlformats.org/officeDocument/2006/relationships/customXml" Target="../ink/ink168.xml"/><Relationship Id="rId20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1" Type="http://schemas.openxmlformats.org/officeDocument/2006/relationships/image" Target="../media/image146.png"/><Relationship Id="rId24" Type="http://schemas.openxmlformats.org/officeDocument/2006/relationships/customXml" Target="../ink/ink172.xml"/><Relationship Id="rId5" Type="http://schemas.openxmlformats.org/officeDocument/2006/relationships/image" Target="../media/image15.emf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10" Type="http://schemas.openxmlformats.org/officeDocument/2006/relationships/customXml" Target="../ink/ink165.xml"/><Relationship Id="rId19" Type="http://schemas.openxmlformats.org/officeDocument/2006/relationships/image" Target="../media/image150.png"/><Relationship Id="rId4" Type="http://schemas.openxmlformats.org/officeDocument/2006/relationships/image" Target="../media/image14.emf"/><Relationship Id="rId9" Type="http://schemas.openxmlformats.org/officeDocument/2006/relationships/image" Target="../media/image145.png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7.png"/><Relationship Id="rId21" Type="http://schemas.openxmlformats.org/officeDocument/2006/relationships/customXml" Target="../ink/ink181.xml"/><Relationship Id="rId42" Type="http://schemas.openxmlformats.org/officeDocument/2006/relationships/image" Target="../media/image175.png"/><Relationship Id="rId47" Type="http://schemas.openxmlformats.org/officeDocument/2006/relationships/customXml" Target="../ink/ink194.xml"/><Relationship Id="rId63" Type="http://schemas.openxmlformats.org/officeDocument/2006/relationships/customXml" Target="../ink/ink202.xml"/><Relationship Id="rId68" Type="http://schemas.openxmlformats.org/officeDocument/2006/relationships/image" Target="../media/image188.png"/><Relationship Id="rId16" Type="http://schemas.openxmlformats.org/officeDocument/2006/relationships/image" Target="../media/image162.png"/><Relationship Id="rId11" Type="http://schemas.openxmlformats.org/officeDocument/2006/relationships/customXml" Target="../ink/ink176.xml"/><Relationship Id="rId24" Type="http://schemas.openxmlformats.org/officeDocument/2006/relationships/image" Target="../media/image166.png"/><Relationship Id="rId32" Type="http://schemas.openxmlformats.org/officeDocument/2006/relationships/image" Target="../media/image170.png"/><Relationship Id="rId37" Type="http://schemas.openxmlformats.org/officeDocument/2006/relationships/customXml" Target="../ink/ink189.xml"/><Relationship Id="rId40" Type="http://schemas.openxmlformats.org/officeDocument/2006/relationships/image" Target="../media/image174.png"/><Relationship Id="rId45" Type="http://schemas.openxmlformats.org/officeDocument/2006/relationships/customXml" Target="../ink/ink193.xml"/><Relationship Id="rId53" Type="http://schemas.openxmlformats.org/officeDocument/2006/relationships/customXml" Target="../ink/ink197.xml"/><Relationship Id="rId58" Type="http://schemas.openxmlformats.org/officeDocument/2006/relationships/image" Target="../media/image183.png"/><Relationship Id="rId66" Type="http://schemas.openxmlformats.org/officeDocument/2006/relationships/image" Target="../media/image187.png"/><Relationship Id="rId74" Type="http://schemas.openxmlformats.org/officeDocument/2006/relationships/image" Target="../media/image191.png"/><Relationship Id="rId5" Type="http://schemas.openxmlformats.org/officeDocument/2006/relationships/customXml" Target="../ink/ink173.xml"/><Relationship Id="rId61" Type="http://schemas.openxmlformats.org/officeDocument/2006/relationships/customXml" Target="../ink/ink201.xml"/><Relationship Id="rId19" Type="http://schemas.openxmlformats.org/officeDocument/2006/relationships/customXml" Target="../ink/ink180.xml"/><Relationship Id="rId14" Type="http://schemas.openxmlformats.org/officeDocument/2006/relationships/image" Target="../media/image161.png"/><Relationship Id="rId22" Type="http://schemas.openxmlformats.org/officeDocument/2006/relationships/image" Target="../media/image165.png"/><Relationship Id="rId27" Type="http://schemas.openxmlformats.org/officeDocument/2006/relationships/customXml" Target="../ink/ink184.xml"/><Relationship Id="rId30" Type="http://schemas.openxmlformats.org/officeDocument/2006/relationships/image" Target="../media/image169.png"/><Relationship Id="rId35" Type="http://schemas.openxmlformats.org/officeDocument/2006/relationships/customXml" Target="../ink/ink188.xml"/><Relationship Id="rId43" Type="http://schemas.openxmlformats.org/officeDocument/2006/relationships/customXml" Target="../ink/ink192.xml"/><Relationship Id="rId48" Type="http://schemas.openxmlformats.org/officeDocument/2006/relationships/image" Target="../media/image178.png"/><Relationship Id="rId56" Type="http://schemas.openxmlformats.org/officeDocument/2006/relationships/image" Target="../media/image182.png"/><Relationship Id="rId64" Type="http://schemas.openxmlformats.org/officeDocument/2006/relationships/image" Target="../media/image186.png"/><Relationship Id="rId69" Type="http://schemas.openxmlformats.org/officeDocument/2006/relationships/customXml" Target="../ink/ink205.xml"/><Relationship Id="rId77" Type="http://schemas.openxmlformats.org/officeDocument/2006/relationships/customXml" Target="../ink/ink209.xml"/><Relationship Id="rId8" Type="http://schemas.openxmlformats.org/officeDocument/2006/relationships/image" Target="../media/image158.png"/><Relationship Id="rId51" Type="http://schemas.openxmlformats.org/officeDocument/2006/relationships/customXml" Target="../ink/ink196.xml"/><Relationship Id="rId72" Type="http://schemas.openxmlformats.org/officeDocument/2006/relationships/image" Target="../media/image190.png"/><Relationship Id="rId3" Type="http://schemas.openxmlformats.org/officeDocument/2006/relationships/image" Target="../media/image17.jpeg"/><Relationship Id="rId12" Type="http://schemas.openxmlformats.org/officeDocument/2006/relationships/image" Target="../media/image160.png"/><Relationship Id="rId17" Type="http://schemas.openxmlformats.org/officeDocument/2006/relationships/customXml" Target="../ink/ink179.xml"/><Relationship Id="rId25" Type="http://schemas.openxmlformats.org/officeDocument/2006/relationships/customXml" Target="../ink/ink183.xml"/><Relationship Id="rId33" Type="http://schemas.openxmlformats.org/officeDocument/2006/relationships/customXml" Target="../ink/ink187.xml"/><Relationship Id="rId38" Type="http://schemas.openxmlformats.org/officeDocument/2006/relationships/image" Target="../media/image173.png"/><Relationship Id="rId46" Type="http://schemas.openxmlformats.org/officeDocument/2006/relationships/image" Target="../media/image177.png"/><Relationship Id="rId59" Type="http://schemas.openxmlformats.org/officeDocument/2006/relationships/customXml" Target="../ink/ink200.xml"/><Relationship Id="rId67" Type="http://schemas.openxmlformats.org/officeDocument/2006/relationships/customXml" Target="../ink/ink204.xml"/><Relationship Id="rId20" Type="http://schemas.openxmlformats.org/officeDocument/2006/relationships/image" Target="../media/image164.png"/><Relationship Id="rId41" Type="http://schemas.openxmlformats.org/officeDocument/2006/relationships/customXml" Target="../ink/ink191.xml"/><Relationship Id="rId54" Type="http://schemas.openxmlformats.org/officeDocument/2006/relationships/image" Target="../media/image181.png"/><Relationship Id="rId62" Type="http://schemas.openxmlformats.org/officeDocument/2006/relationships/image" Target="../media/image185.png"/><Relationship Id="rId70" Type="http://schemas.openxmlformats.org/officeDocument/2006/relationships/image" Target="../media/image189.png"/><Relationship Id="rId75" Type="http://schemas.openxmlformats.org/officeDocument/2006/relationships/customXml" Target="../ink/ink2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5" Type="http://schemas.openxmlformats.org/officeDocument/2006/relationships/customXml" Target="../ink/ink178.xml"/><Relationship Id="rId23" Type="http://schemas.openxmlformats.org/officeDocument/2006/relationships/customXml" Target="../ink/ink182.xml"/><Relationship Id="rId28" Type="http://schemas.openxmlformats.org/officeDocument/2006/relationships/image" Target="../media/image168.png"/><Relationship Id="rId36" Type="http://schemas.openxmlformats.org/officeDocument/2006/relationships/image" Target="../media/image172.png"/><Relationship Id="rId49" Type="http://schemas.openxmlformats.org/officeDocument/2006/relationships/customXml" Target="../ink/ink195.xml"/><Relationship Id="rId57" Type="http://schemas.openxmlformats.org/officeDocument/2006/relationships/customXml" Target="../ink/ink199.xml"/><Relationship Id="rId10" Type="http://schemas.openxmlformats.org/officeDocument/2006/relationships/image" Target="../media/image159.png"/><Relationship Id="rId31" Type="http://schemas.openxmlformats.org/officeDocument/2006/relationships/customXml" Target="../ink/ink186.xml"/><Relationship Id="rId44" Type="http://schemas.openxmlformats.org/officeDocument/2006/relationships/image" Target="../media/image176.png"/><Relationship Id="rId52" Type="http://schemas.openxmlformats.org/officeDocument/2006/relationships/image" Target="../media/image180.png"/><Relationship Id="rId60" Type="http://schemas.openxmlformats.org/officeDocument/2006/relationships/image" Target="../media/image184.png"/><Relationship Id="rId65" Type="http://schemas.openxmlformats.org/officeDocument/2006/relationships/customXml" Target="../ink/ink203.xml"/><Relationship Id="rId73" Type="http://schemas.openxmlformats.org/officeDocument/2006/relationships/customXml" Target="../ink/ink207.xml"/><Relationship Id="rId78" Type="http://schemas.openxmlformats.org/officeDocument/2006/relationships/image" Target="../media/image193.png"/><Relationship Id="rId4" Type="http://schemas.openxmlformats.org/officeDocument/2006/relationships/image" Target="../media/image18.jpeg"/><Relationship Id="rId9" Type="http://schemas.openxmlformats.org/officeDocument/2006/relationships/customXml" Target="../ink/ink175.xml"/><Relationship Id="rId13" Type="http://schemas.openxmlformats.org/officeDocument/2006/relationships/customXml" Target="../ink/ink177.xml"/><Relationship Id="rId18" Type="http://schemas.openxmlformats.org/officeDocument/2006/relationships/image" Target="../media/image163.png"/><Relationship Id="rId39" Type="http://schemas.openxmlformats.org/officeDocument/2006/relationships/customXml" Target="../ink/ink190.xml"/><Relationship Id="rId34" Type="http://schemas.openxmlformats.org/officeDocument/2006/relationships/image" Target="../media/image171.png"/><Relationship Id="rId50" Type="http://schemas.openxmlformats.org/officeDocument/2006/relationships/image" Target="../media/image179.png"/><Relationship Id="rId55" Type="http://schemas.openxmlformats.org/officeDocument/2006/relationships/customXml" Target="../ink/ink198.xml"/><Relationship Id="rId76" Type="http://schemas.openxmlformats.org/officeDocument/2006/relationships/image" Target="../media/image192.png"/><Relationship Id="rId7" Type="http://schemas.openxmlformats.org/officeDocument/2006/relationships/customXml" Target="../ink/ink174.xml"/><Relationship Id="rId71" Type="http://schemas.openxmlformats.org/officeDocument/2006/relationships/customXml" Target="../ink/ink206.xml"/><Relationship Id="rId2" Type="http://schemas.openxmlformats.org/officeDocument/2006/relationships/image" Target="../media/image16.jpeg"/><Relationship Id="rId29" Type="http://schemas.openxmlformats.org/officeDocument/2006/relationships/customXml" Target="../ink/ink18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.png"/><Relationship Id="rId21" Type="http://schemas.openxmlformats.org/officeDocument/2006/relationships/image" Target="../media/image203.png"/><Relationship Id="rId42" Type="http://schemas.openxmlformats.org/officeDocument/2006/relationships/customXml" Target="../ink/ink229.xml"/><Relationship Id="rId63" Type="http://schemas.openxmlformats.org/officeDocument/2006/relationships/image" Target="../media/image223.png"/><Relationship Id="rId84" Type="http://schemas.openxmlformats.org/officeDocument/2006/relationships/customXml" Target="../ink/ink250.xml"/><Relationship Id="rId138" Type="http://schemas.openxmlformats.org/officeDocument/2006/relationships/customXml" Target="../ink/ink277.xml"/><Relationship Id="rId159" Type="http://schemas.openxmlformats.org/officeDocument/2006/relationships/image" Target="../media/image271.png"/><Relationship Id="rId170" Type="http://schemas.openxmlformats.org/officeDocument/2006/relationships/image" Target="../media/image276.png"/><Relationship Id="rId191" Type="http://schemas.openxmlformats.org/officeDocument/2006/relationships/image" Target="../media/image286.png"/><Relationship Id="rId205" Type="http://schemas.openxmlformats.org/officeDocument/2006/relationships/image" Target="../media/image293.png"/><Relationship Id="rId107" Type="http://schemas.openxmlformats.org/officeDocument/2006/relationships/image" Target="../media/image245.png"/><Relationship Id="rId11" Type="http://schemas.openxmlformats.org/officeDocument/2006/relationships/image" Target="../media/image198.png"/><Relationship Id="rId32" Type="http://schemas.openxmlformats.org/officeDocument/2006/relationships/customXml" Target="../ink/ink225.xml"/><Relationship Id="rId53" Type="http://schemas.openxmlformats.org/officeDocument/2006/relationships/image" Target="../media/image218.png"/><Relationship Id="rId74" Type="http://schemas.openxmlformats.org/officeDocument/2006/relationships/customXml" Target="../ink/ink245.xml"/><Relationship Id="rId128" Type="http://schemas.openxmlformats.org/officeDocument/2006/relationships/customXml" Target="../ink/ink272.xml"/><Relationship Id="rId149" Type="http://schemas.openxmlformats.org/officeDocument/2006/relationships/image" Target="../media/image266.png"/><Relationship Id="rId5" Type="http://schemas.openxmlformats.org/officeDocument/2006/relationships/image" Target="../media/image195.png"/><Relationship Id="rId95" Type="http://schemas.openxmlformats.org/officeDocument/2006/relationships/image" Target="../media/image239.png"/><Relationship Id="rId160" Type="http://schemas.openxmlformats.org/officeDocument/2006/relationships/customXml" Target="../ink/ink288.xml"/><Relationship Id="rId181" Type="http://schemas.openxmlformats.org/officeDocument/2006/relationships/image" Target="../media/image281.png"/><Relationship Id="rId22" Type="http://schemas.openxmlformats.org/officeDocument/2006/relationships/customXml" Target="../ink/ink220.xml"/><Relationship Id="rId43" Type="http://schemas.openxmlformats.org/officeDocument/2006/relationships/image" Target="../media/image213.png"/><Relationship Id="rId64" Type="http://schemas.openxmlformats.org/officeDocument/2006/relationships/customXml" Target="../ink/ink240.xml"/><Relationship Id="rId118" Type="http://schemas.openxmlformats.org/officeDocument/2006/relationships/customXml" Target="../ink/ink267.xml"/><Relationship Id="rId139" Type="http://schemas.openxmlformats.org/officeDocument/2006/relationships/image" Target="../media/image261.png"/><Relationship Id="rId85" Type="http://schemas.openxmlformats.org/officeDocument/2006/relationships/image" Target="../media/image234.png"/><Relationship Id="rId150" Type="http://schemas.openxmlformats.org/officeDocument/2006/relationships/customXml" Target="../ink/ink283.xml"/><Relationship Id="rId171" Type="http://schemas.openxmlformats.org/officeDocument/2006/relationships/customXml" Target="../ink/ink294.xml"/><Relationship Id="rId192" Type="http://schemas.openxmlformats.org/officeDocument/2006/relationships/customXml" Target="../ink/ink305.xml"/><Relationship Id="rId206" Type="http://schemas.openxmlformats.org/officeDocument/2006/relationships/customXml" Target="../ink/ink312.xml"/><Relationship Id="rId12" Type="http://schemas.openxmlformats.org/officeDocument/2006/relationships/customXml" Target="../ink/ink215.xml"/><Relationship Id="rId33" Type="http://schemas.openxmlformats.org/officeDocument/2006/relationships/image" Target="../media/image209.png"/><Relationship Id="rId108" Type="http://schemas.openxmlformats.org/officeDocument/2006/relationships/customXml" Target="../ink/ink262.xml"/><Relationship Id="rId129" Type="http://schemas.openxmlformats.org/officeDocument/2006/relationships/image" Target="../media/image256.png"/><Relationship Id="rId54" Type="http://schemas.openxmlformats.org/officeDocument/2006/relationships/customXml" Target="../ink/ink235.xml"/><Relationship Id="rId75" Type="http://schemas.openxmlformats.org/officeDocument/2006/relationships/image" Target="../media/image229.png"/><Relationship Id="rId96" Type="http://schemas.openxmlformats.org/officeDocument/2006/relationships/customXml" Target="../ink/ink256.xml"/><Relationship Id="rId140" Type="http://schemas.openxmlformats.org/officeDocument/2006/relationships/customXml" Target="../ink/ink278.xml"/><Relationship Id="rId161" Type="http://schemas.openxmlformats.org/officeDocument/2006/relationships/customXml" Target="../ink/ink289.xml"/><Relationship Id="rId182" Type="http://schemas.openxmlformats.org/officeDocument/2006/relationships/customXml" Target="../ink/ink300.xml"/><Relationship Id="rId6" Type="http://schemas.openxmlformats.org/officeDocument/2006/relationships/customXml" Target="../ink/ink212.xml"/><Relationship Id="rId23" Type="http://schemas.openxmlformats.org/officeDocument/2006/relationships/image" Target="../media/image204.png"/><Relationship Id="rId119" Type="http://schemas.openxmlformats.org/officeDocument/2006/relationships/image" Target="../media/image251.png"/><Relationship Id="rId44" Type="http://schemas.openxmlformats.org/officeDocument/2006/relationships/customXml" Target="../ink/ink230.xml"/><Relationship Id="rId65" Type="http://schemas.openxmlformats.org/officeDocument/2006/relationships/image" Target="../media/image224.png"/><Relationship Id="rId86" Type="http://schemas.openxmlformats.org/officeDocument/2006/relationships/customXml" Target="../ink/ink251.xml"/><Relationship Id="rId130" Type="http://schemas.openxmlformats.org/officeDocument/2006/relationships/customXml" Target="../ink/ink273.xml"/><Relationship Id="rId151" Type="http://schemas.openxmlformats.org/officeDocument/2006/relationships/image" Target="../media/image267.png"/><Relationship Id="rId172" Type="http://schemas.openxmlformats.org/officeDocument/2006/relationships/image" Target="../media/image277.png"/><Relationship Id="rId193" Type="http://schemas.openxmlformats.org/officeDocument/2006/relationships/image" Target="../media/image287.png"/><Relationship Id="rId207" Type="http://schemas.openxmlformats.org/officeDocument/2006/relationships/image" Target="../media/image294.png"/><Relationship Id="rId13" Type="http://schemas.openxmlformats.org/officeDocument/2006/relationships/image" Target="../media/image199.png"/><Relationship Id="rId109" Type="http://schemas.openxmlformats.org/officeDocument/2006/relationships/image" Target="../media/image246.png"/><Relationship Id="rId34" Type="http://schemas.openxmlformats.org/officeDocument/2006/relationships/customXml" Target="../ink/ink226.xml"/><Relationship Id="rId55" Type="http://schemas.openxmlformats.org/officeDocument/2006/relationships/image" Target="../media/image219.png"/><Relationship Id="rId76" Type="http://schemas.openxmlformats.org/officeDocument/2006/relationships/customXml" Target="../ink/ink246.xml"/><Relationship Id="rId97" Type="http://schemas.openxmlformats.org/officeDocument/2006/relationships/image" Target="../media/image240.png"/><Relationship Id="rId120" Type="http://schemas.openxmlformats.org/officeDocument/2006/relationships/customXml" Target="../ink/ink268.xml"/><Relationship Id="rId141" Type="http://schemas.openxmlformats.org/officeDocument/2006/relationships/image" Target="../media/image262.png"/><Relationship Id="rId7" Type="http://schemas.openxmlformats.org/officeDocument/2006/relationships/image" Target="../media/image196.png"/><Relationship Id="rId162" Type="http://schemas.openxmlformats.org/officeDocument/2006/relationships/image" Target="../media/image272.png"/><Relationship Id="rId183" Type="http://schemas.openxmlformats.org/officeDocument/2006/relationships/image" Target="../media/image282.png"/><Relationship Id="rId24" Type="http://schemas.openxmlformats.org/officeDocument/2006/relationships/customXml" Target="../ink/ink221.xml"/><Relationship Id="rId45" Type="http://schemas.openxmlformats.org/officeDocument/2006/relationships/image" Target="../media/image214.png"/><Relationship Id="rId66" Type="http://schemas.openxmlformats.org/officeDocument/2006/relationships/customXml" Target="../ink/ink241.xml"/><Relationship Id="rId87" Type="http://schemas.openxmlformats.org/officeDocument/2006/relationships/image" Target="../media/image235.png"/><Relationship Id="rId110" Type="http://schemas.openxmlformats.org/officeDocument/2006/relationships/customXml" Target="../ink/ink263.xml"/><Relationship Id="rId131" Type="http://schemas.openxmlformats.org/officeDocument/2006/relationships/image" Target="../media/image257.png"/><Relationship Id="rId61" Type="http://schemas.openxmlformats.org/officeDocument/2006/relationships/image" Target="../media/image222.png"/><Relationship Id="rId82" Type="http://schemas.openxmlformats.org/officeDocument/2006/relationships/customXml" Target="../ink/ink249.xml"/><Relationship Id="rId152" Type="http://schemas.openxmlformats.org/officeDocument/2006/relationships/customXml" Target="../ink/ink284.xml"/><Relationship Id="rId173" Type="http://schemas.openxmlformats.org/officeDocument/2006/relationships/customXml" Target="../ink/ink295.xml"/><Relationship Id="rId194" Type="http://schemas.openxmlformats.org/officeDocument/2006/relationships/customXml" Target="../ink/ink306.xml"/><Relationship Id="rId199" Type="http://schemas.openxmlformats.org/officeDocument/2006/relationships/image" Target="../media/image290.png"/><Relationship Id="rId203" Type="http://schemas.openxmlformats.org/officeDocument/2006/relationships/image" Target="../media/image292.png"/><Relationship Id="rId208" Type="http://schemas.openxmlformats.org/officeDocument/2006/relationships/customXml" Target="../ink/ink313.xml"/><Relationship Id="rId19" Type="http://schemas.openxmlformats.org/officeDocument/2006/relationships/image" Target="../media/image202.png"/><Relationship Id="rId14" Type="http://schemas.openxmlformats.org/officeDocument/2006/relationships/customXml" Target="../ink/ink216.xml"/><Relationship Id="rId30" Type="http://schemas.openxmlformats.org/officeDocument/2006/relationships/customXml" Target="../ink/ink224.xml"/><Relationship Id="rId35" Type="http://schemas.openxmlformats.org/officeDocument/2006/relationships/image" Target="../media/image210.png"/><Relationship Id="rId56" Type="http://schemas.openxmlformats.org/officeDocument/2006/relationships/customXml" Target="../ink/ink236.xml"/><Relationship Id="rId77" Type="http://schemas.openxmlformats.org/officeDocument/2006/relationships/image" Target="../media/image230.png"/><Relationship Id="rId100" Type="http://schemas.openxmlformats.org/officeDocument/2006/relationships/customXml" Target="../ink/ink258.xml"/><Relationship Id="rId105" Type="http://schemas.openxmlformats.org/officeDocument/2006/relationships/image" Target="../media/image244.png"/><Relationship Id="rId126" Type="http://schemas.openxmlformats.org/officeDocument/2006/relationships/customXml" Target="../ink/ink271.xml"/><Relationship Id="rId147" Type="http://schemas.openxmlformats.org/officeDocument/2006/relationships/image" Target="../media/image265.png"/><Relationship Id="rId168" Type="http://schemas.openxmlformats.org/officeDocument/2006/relationships/image" Target="../media/image275.png"/><Relationship Id="rId8" Type="http://schemas.openxmlformats.org/officeDocument/2006/relationships/customXml" Target="../ink/ink213.xml"/><Relationship Id="rId51" Type="http://schemas.openxmlformats.org/officeDocument/2006/relationships/image" Target="../media/image217.png"/><Relationship Id="rId72" Type="http://schemas.openxmlformats.org/officeDocument/2006/relationships/customXml" Target="../ink/ink244.xml"/><Relationship Id="rId93" Type="http://schemas.openxmlformats.org/officeDocument/2006/relationships/image" Target="../media/image238.png"/><Relationship Id="rId98" Type="http://schemas.openxmlformats.org/officeDocument/2006/relationships/customXml" Target="../ink/ink257.xml"/><Relationship Id="rId121" Type="http://schemas.openxmlformats.org/officeDocument/2006/relationships/image" Target="../media/image252.png"/><Relationship Id="rId142" Type="http://schemas.openxmlformats.org/officeDocument/2006/relationships/customXml" Target="../ink/ink279.xml"/><Relationship Id="rId163" Type="http://schemas.openxmlformats.org/officeDocument/2006/relationships/customXml" Target="../ink/ink290.xml"/><Relationship Id="rId184" Type="http://schemas.openxmlformats.org/officeDocument/2006/relationships/customXml" Target="../ink/ink301.xml"/><Relationship Id="rId189" Type="http://schemas.openxmlformats.org/officeDocument/2006/relationships/image" Target="../media/image285.png"/><Relationship Id="rId3" Type="http://schemas.openxmlformats.org/officeDocument/2006/relationships/image" Target="../media/image194.png"/><Relationship Id="rId25" Type="http://schemas.openxmlformats.org/officeDocument/2006/relationships/image" Target="../media/image205.png"/><Relationship Id="rId46" Type="http://schemas.openxmlformats.org/officeDocument/2006/relationships/customXml" Target="../ink/ink231.xml"/><Relationship Id="rId67" Type="http://schemas.openxmlformats.org/officeDocument/2006/relationships/image" Target="../media/image225.png"/><Relationship Id="rId116" Type="http://schemas.openxmlformats.org/officeDocument/2006/relationships/customXml" Target="../ink/ink266.xml"/><Relationship Id="rId137" Type="http://schemas.openxmlformats.org/officeDocument/2006/relationships/image" Target="../media/image260.png"/><Relationship Id="rId158" Type="http://schemas.openxmlformats.org/officeDocument/2006/relationships/customXml" Target="../ink/ink287.xml"/><Relationship Id="rId20" Type="http://schemas.openxmlformats.org/officeDocument/2006/relationships/customXml" Target="../ink/ink219.xml"/><Relationship Id="rId41" Type="http://schemas.openxmlformats.org/officeDocument/2006/relationships/image" Target="../media/image17.jpeg"/><Relationship Id="rId62" Type="http://schemas.openxmlformats.org/officeDocument/2006/relationships/customXml" Target="../ink/ink239.xml"/><Relationship Id="rId83" Type="http://schemas.openxmlformats.org/officeDocument/2006/relationships/image" Target="../media/image233.png"/><Relationship Id="rId88" Type="http://schemas.openxmlformats.org/officeDocument/2006/relationships/customXml" Target="../ink/ink252.xml"/><Relationship Id="rId111" Type="http://schemas.openxmlformats.org/officeDocument/2006/relationships/image" Target="../media/image247.png"/><Relationship Id="rId132" Type="http://schemas.openxmlformats.org/officeDocument/2006/relationships/customXml" Target="../ink/ink274.xml"/><Relationship Id="rId153" Type="http://schemas.openxmlformats.org/officeDocument/2006/relationships/image" Target="../media/image268.png"/><Relationship Id="rId174" Type="http://schemas.openxmlformats.org/officeDocument/2006/relationships/customXml" Target="../ink/ink296.xml"/><Relationship Id="rId179" Type="http://schemas.openxmlformats.org/officeDocument/2006/relationships/image" Target="../media/image280.png"/><Relationship Id="rId195" Type="http://schemas.openxmlformats.org/officeDocument/2006/relationships/image" Target="../media/image288.png"/><Relationship Id="rId209" Type="http://schemas.openxmlformats.org/officeDocument/2006/relationships/image" Target="../media/image121.png"/><Relationship Id="rId190" Type="http://schemas.openxmlformats.org/officeDocument/2006/relationships/customXml" Target="../ink/ink304.xml"/><Relationship Id="rId204" Type="http://schemas.openxmlformats.org/officeDocument/2006/relationships/customXml" Target="../ink/ink311.xml"/><Relationship Id="rId15" Type="http://schemas.openxmlformats.org/officeDocument/2006/relationships/image" Target="../media/image200.png"/><Relationship Id="rId36" Type="http://schemas.openxmlformats.org/officeDocument/2006/relationships/customXml" Target="../ink/ink227.xml"/><Relationship Id="rId57" Type="http://schemas.openxmlformats.org/officeDocument/2006/relationships/image" Target="../media/image220.png"/><Relationship Id="rId106" Type="http://schemas.openxmlformats.org/officeDocument/2006/relationships/customXml" Target="../ink/ink261.xml"/><Relationship Id="rId127" Type="http://schemas.openxmlformats.org/officeDocument/2006/relationships/image" Target="../media/image255.png"/><Relationship Id="rId10" Type="http://schemas.openxmlformats.org/officeDocument/2006/relationships/customXml" Target="../ink/ink214.xml"/><Relationship Id="rId31" Type="http://schemas.openxmlformats.org/officeDocument/2006/relationships/image" Target="../media/image208.png"/><Relationship Id="rId52" Type="http://schemas.openxmlformats.org/officeDocument/2006/relationships/customXml" Target="../ink/ink234.xml"/><Relationship Id="rId73" Type="http://schemas.openxmlformats.org/officeDocument/2006/relationships/image" Target="../media/image228.png"/><Relationship Id="rId78" Type="http://schemas.openxmlformats.org/officeDocument/2006/relationships/customXml" Target="../ink/ink247.xml"/><Relationship Id="rId94" Type="http://schemas.openxmlformats.org/officeDocument/2006/relationships/customXml" Target="../ink/ink255.xml"/><Relationship Id="rId99" Type="http://schemas.openxmlformats.org/officeDocument/2006/relationships/image" Target="../media/image241.png"/><Relationship Id="rId101" Type="http://schemas.openxmlformats.org/officeDocument/2006/relationships/image" Target="../media/image242.png"/><Relationship Id="rId122" Type="http://schemas.openxmlformats.org/officeDocument/2006/relationships/customXml" Target="../ink/ink269.xml"/><Relationship Id="rId143" Type="http://schemas.openxmlformats.org/officeDocument/2006/relationships/image" Target="../media/image263.png"/><Relationship Id="rId148" Type="http://schemas.openxmlformats.org/officeDocument/2006/relationships/customXml" Target="../ink/ink282.xml"/><Relationship Id="rId164" Type="http://schemas.openxmlformats.org/officeDocument/2006/relationships/image" Target="../media/image273.png"/><Relationship Id="rId169" Type="http://schemas.openxmlformats.org/officeDocument/2006/relationships/customXml" Target="../ink/ink293.xml"/><Relationship Id="rId185" Type="http://schemas.openxmlformats.org/officeDocument/2006/relationships/image" Target="../media/image283.png"/><Relationship Id="rId4" Type="http://schemas.openxmlformats.org/officeDocument/2006/relationships/customXml" Target="../ink/ink211.xml"/><Relationship Id="rId9" Type="http://schemas.openxmlformats.org/officeDocument/2006/relationships/image" Target="../media/image197.png"/><Relationship Id="rId180" Type="http://schemas.openxmlformats.org/officeDocument/2006/relationships/customXml" Target="../ink/ink299.xml"/><Relationship Id="rId210" Type="http://schemas.openxmlformats.org/officeDocument/2006/relationships/customXml" Target="../ink/ink314.xml"/><Relationship Id="rId26" Type="http://schemas.openxmlformats.org/officeDocument/2006/relationships/customXml" Target="../ink/ink222.xml"/><Relationship Id="rId47" Type="http://schemas.openxmlformats.org/officeDocument/2006/relationships/image" Target="../media/image215.png"/><Relationship Id="rId68" Type="http://schemas.openxmlformats.org/officeDocument/2006/relationships/customXml" Target="../ink/ink242.xml"/><Relationship Id="rId89" Type="http://schemas.openxmlformats.org/officeDocument/2006/relationships/image" Target="../media/image236.png"/><Relationship Id="rId112" Type="http://schemas.openxmlformats.org/officeDocument/2006/relationships/customXml" Target="../ink/ink264.xml"/><Relationship Id="rId133" Type="http://schemas.openxmlformats.org/officeDocument/2006/relationships/image" Target="../media/image258.png"/><Relationship Id="rId154" Type="http://schemas.openxmlformats.org/officeDocument/2006/relationships/customXml" Target="../ink/ink285.xml"/><Relationship Id="rId175" Type="http://schemas.openxmlformats.org/officeDocument/2006/relationships/image" Target="../media/image278.png"/><Relationship Id="rId196" Type="http://schemas.openxmlformats.org/officeDocument/2006/relationships/customXml" Target="../ink/ink307.xml"/><Relationship Id="rId200" Type="http://schemas.openxmlformats.org/officeDocument/2006/relationships/customXml" Target="../ink/ink309.xml"/><Relationship Id="rId16" Type="http://schemas.openxmlformats.org/officeDocument/2006/relationships/customXml" Target="../ink/ink217.xml"/><Relationship Id="rId37" Type="http://schemas.openxmlformats.org/officeDocument/2006/relationships/image" Target="../media/image211.png"/><Relationship Id="rId58" Type="http://schemas.openxmlformats.org/officeDocument/2006/relationships/customXml" Target="../ink/ink237.xml"/><Relationship Id="rId79" Type="http://schemas.openxmlformats.org/officeDocument/2006/relationships/image" Target="../media/image231.png"/><Relationship Id="rId102" Type="http://schemas.openxmlformats.org/officeDocument/2006/relationships/customXml" Target="../ink/ink259.xml"/><Relationship Id="rId123" Type="http://schemas.openxmlformats.org/officeDocument/2006/relationships/image" Target="../media/image253.png"/><Relationship Id="rId144" Type="http://schemas.openxmlformats.org/officeDocument/2006/relationships/customXml" Target="../ink/ink280.xml"/><Relationship Id="rId90" Type="http://schemas.openxmlformats.org/officeDocument/2006/relationships/customXml" Target="../ink/ink253.xml"/><Relationship Id="rId165" Type="http://schemas.openxmlformats.org/officeDocument/2006/relationships/customXml" Target="../ink/ink291.xml"/><Relationship Id="rId186" Type="http://schemas.openxmlformats.org/officeDocument/2006/relationships/customXml" Target="../ink/ink302.xml"/><Relationship Id="rId211" Type="http://schemas.openxmlformats.org/officeDocument/2006/relationships/image" Target="../media/image129.png"/><Relationship Id="rId27" Type="http://schemas.openxmlformats.org/officeDocument/2006/relationships/image" Target="../media/image206.png"/><Relationship Id="rId48" Type="http://schemas.openxmlformats.org/officeDocument/2006/relationships/customXml" Target="../ink/ink232.xml"/><Relationship Id="rId69" Type="http://schemas.openxmlformats.org/officeDocument/2006/relationships/image" Target="../media/image226.png"/><Relationship Id="rId113" Type="http://schemas.openxmlformats.org/officeDocument/2006/relationships/image" Target="../media/image248.png"/><Relationship Id="rId134" Type="http://schemas.openxmlformats.org/officeDocument/2006/relationships/customXml" Target="../ink/ink275.xml"/><Relationship Id="rId80" Type="http://schemas.openxmlformats.org/officeDocument/2006/relationships/customXml" Target="../ink/ink248.xml"/><Relationship Id="rId155" Type="http://schemas.openxmlformats.org/officeDocument/2006/relationships/image" Target="../media/image269.png"/><Relationship Id="rId176" Type="http://schemas.openxmlformats.org/officeDocument/2006/relationships/customXml" Target="../ink/ink297.xml"/><Relationship Id="rId197" Type="http://schemas.openxmlformats.org/officeDocument/2006/relationships/image" Target="../media/image289.png"/><Relationship Id="rId201" Type="http://schemas.openxmlformats.org/officeDocument/2006/relationships/image" Target="../media/image291.png"/><Relationship Id="rId17" Type="http://schemas.openxmlformats.org/officeDocument/2006/relationships/image" Target="../media/image201.png"/><Relationship Id="rId38" Type="http://schemas.openxmlformats.org/officeDocument/2006/relationships/customXml" Target="../ink/ink228.xml"/><Relationship Id="rId59" Type="http://schemas.openxmlformats.org/officeDocument/2006/relationships/image" Target="../media/image221.png"/><Relationship Id="rId103" Type="http://schemas.openxmlformats.org/officeDocument/2006/relationships/image" Target="../media/image243.png"/><Relationship Id="rId124" Type="http://schemas.openxmlformats.org/officeDocument/2006/relationships/customXml" Target="../ink/ink270.xml"/><Relationship Id="rId70" Type="http://schemas.openxmlformats.org/officeDocument/2006/relationships/customXml" Target="../ink/ink243.xml"/><Relationship Id="rId91" Type="http://schemas.openxmlformats.org/officeDocument/2006/relationships/image" Target="../media/image237.png"/><Relationship Id="rId145" Type="http://schemas.openxmlformats.org/officeDocument/2006/relationships/image" Target="../media/image264.png"/><Relationship Id="rId166" Type="http://schemas.openxmlformats.org/officeDocument/2006/relationships/image" Target="../media/image274.png"/><Relationship Id="rId187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3.xml"/><Relationship Id="rId49" Type="http://schemas.openxmlformats.org/officeDocument/2006/relationships/image" Target="../media/image216.png"/><Relationship Id="rId114" Type="http://schemas.openxmlformats.org/officeDocument/2006/relationships/customXml" Target="../ink/ink265.xml"/><Relationship Id="rId60" Type="http://schemas.openxmlformats.org/officeDocument/2006/relationships/customXml" Target="../ink/ink238.xml"/><Relationship Id="rId81" Type="http://schemas.openxmlformats.org/officeDocument/2006/relationships/image" Target="../media/image232.png"/><Relationship Id="rId135" Type="http://schemas.openxmlformats.org/officeDocument/2006/relationships/image" Target="../media/image259.png"/><Relationship Id="rId156" Type="http://schemas.openxmlformats.org/officeDocument/2006/relationships/customXml" Target="../ink/ink286.xml"/><Relationship Id="rId177" Type="http://schemas.openxmlformats.org/officeDocument/2006/relationships/image" Target="../media/image279.png"/><Relationship Id="rId198" Type="http://schemas.openxmlformats.org/officeDocument/2006/relationships/customXml" Target="../ink/ink308.xml"/><Relationship Id="rId202" Type="http://schemas.openxmlformats.org/officeDocument/2006/relationships/customXml" Target="../ink/ink310.xml"/><Relationship Id="rId18" Type="http://schemas.openxmlformats.org/officeDocument/2006/relationships/customXml" Target="../ink/ink218.xml"/><Relationship Id="rId39" Type="http://schemas.openxmlformats.org/officeDocument/2006/relationships/image" Target="../media/image212.png"/><Relationship Id="rId50" Type="http://schemas.openxmlformats.org/officeDocument/2006/relationships/customXml" Target="../ink/ink233.xml"/><Relationship Id="rId104" Type="http://schemas.openxmlformats.org/officeDocument/2006/relationships/customXml" Target="../ink/ink260.xml"/><Relationship Id="rId125" Type="http://schemas.openxmlformats.org/officeDocument/2006/relationships/image" Target="../media/image254.png"/><Relationship Id="rId146" Type="http://schemas.openxmlformats.org/officeDocument/2006/relationships/customXml" Target="../ink/ink281.xml"/><Relationship Id="rId167" Type="http://schemas.openxmlformats.org/officeDocument/2006/relationships/customXml" Target="../ink/ink292.xml"/><Relationship Id="rId188" Type="http://schemas.openxmlformats.org/officeDocument/2006/relationships/customXml" Target="../ink/ink303.xml"/><Relationship Id="rId71" Type="http://schemas.openxmlformats.org/officeDocument/2006/relationships/image" Target="../media/image227.png"/><Relationship Id="rId92" Type="http://schemas.openxmlformats.org/officeDocument/2006/relationships/customXml" Target="../ink/ink254.xml"/><Relationship Id="rId2" Type="http://schemas.openxmlformats.org/officeDocument/2006/relationships/customXml" Target="../ink/ink210.xml"/><Relationship Id="rId29" Type="http://schemas.openxmlformats.org/officeDocument/2006/relationships/image" Target="../media/image207.png"/><Relationship Id="rId40" Type="http://schemas.openxmlformats.org/officeDocument/2006/relationships/image" Target="../media/image13.emf"/><Relationship Id="rId115" Type="http://schemas.openxmlformats.org/officeDocument/2006/relationships/image" Target="../media/image249.png"/><Relationship Id="rId136" Type="http://schemas.openxmlformats.org/officeDocument/2006/relationships/customXml" Target="../ink/ink276.xml"/><Relationship Id="rId157" Type="http://schemas.openxmlformats.org/officeDocument/2006/relationships/image" Target="../media/image270.png"/><Relationship Id="rId178" Type="http://schemas.openxmlformats.org/officeDocument/2006/relationships/customXml" Target="../ink/ink29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7.xml"/><Relationship Id="rId21" Type="http://schemas.openxmlformats.org/officeDocument/2006/relationships/image" Target="../media/image313.png"/><Relationship Id="rId42" Type="http://schemas.openxmlformats.org/officeDocument/2006/relationships/customXml" Target="../ink/ink335.xml"/><Relationship Id="rId47" Type="http://schemas.openxmlformats.org/officeDocument/2006/relationships/image" Target="../media/image326.png"/><Relationship Id="rId63" Type="http://schemas.openxmlformats.org/officeDocument/2006/relationships/customXml" Target="../ink/ink345.xml"/><Relationship Id="rId68" Type="http://schemas.openxmlformats.org/officeDocument/2006/relationships/image" Target="../media/image337.png"/><Relationship Id="rId16" Type="http://schemas.openxmlformats.org/officeDocument/2006/relationships/customXml" Target="../ink/ink322.xml"/><Relationship Id="rId11" Type="http://schemas.openxmlformats.org/officeDocument/2006/relationships/image" Target="../media/image308.png"/><Relationship Id="rId24" Type="http://schemas.openxmlformats.org/officeDocument/2006/relationships/customXml" Target="../ink/ink326.xml"/><Relationship Id="rId32" Type="http://schemas.openxmlformats.org/officeDocument/2006/relationships/customXml" Target="../ink/ink330.xml"/><Relationship Id="rId37" Type="http://schemas.openxmlformats.org/officeDocument/2006/relationships/image" Target="../media/image321.png"/><Relationship Id="rId40" Type="http://schemas.openxmlformats.org/officeDocument/2006/relationships/customXml" Target="../ink/ink334.xml"/><Relationship Id="rId45" Type="http://schemas.openxmlformats.org/officeDocument/2006/relationships/image" Target="../media/image325.png"/><Relationship Id="rId53" Type="http://schemas.openxmlformats.org/officeDocument/2006/relationships/image" Target="../media/image329.png"/><Relationship Id="rId58" Type="http://schemas.openxmlformats.org/officeDocument/2006/relationships/image" Target="../media/image332.png"/><Relationship Id="rId66" Type="http://schemas.openxmlformats.org/officeDocument/2006/relationships/image" Target="../media/image336.png"/><Relationship Id="rId74" Type="http://schemas.openxmlformats.org/officeDocument/2006/relationships/image" Target="../media/image340.png"/><Relationship Id="rId79" Type="http://schemas.openxmlformats.org/officeDocument/2006/relationships/customXml" Target="../ink/ink353.xml"/><Relationship Id="rId5" Type="http://schemas.openxmlformats.org/officeDocument/2006/relationships/image" Target="../media/image244.png"/><Relationship Id="rId61" Type="http://schemas.openxmlformats.org/officeDocument/2006/relationships/customXml" Target="../ink/ink344.xml"/><Relationship Id="rId19" Type="http://schemas.openxmlformats.org/officeDocument/2006/relationships/image" Target="../media/image312.png"/><Relationship Id="rId14" Type="http://schemas.openxmlformats.org/officeDocument/2006/relationships/customXml" Target="../ink/ink321.xml"/><Relationship Id="rId22" Type="http://schemas.openxmlformats.org/officeDocument/2006/relationships/customXml" Target="../ink/ink325.xml"/><Relationship Id="rId27" Type="http://schemas.openxmlformats.org/officeDocument/2006/relationships/image" Target="../media/image316.png"/><Relationship Id="rId30" Type="http://schemas.openxmlformats.org/officeDocument/2006/relationships/customXml" Target="../ink/ink329.xml"/><Relationship Id="rId35" Type="http://schemas.openxmlformats.org/officeDocument/2006/relationships/image" Target="../media/image320.png"/><Relationship Id="rId43" Type="http://schemas.openxmlformats.org/officeDocument/2006/relationships/image" Target="../media/image324.png"/><Relationship Id="rId48" Type="http://schemas.openxmlformats.org/officeDocument/2006/relationships/customXml" Target="../ink/ink338.xml"/><Relationship Id="rId56" Type="http://schemas.openxmlformats.org/officeDocument/2006/relationships/image" Target="../media/image140.png"/><Relationship Id="rId64" Type="http://schemas.openxmlformats.org/officeDocument/2006/relationships/image" Target="../media/image335.png"/><Relationship Id="rId69" Type="http://schemas.openxmlformats.org/officeDocument/2006/relationships/customXml" Target="../ink/ink348.xml"/><Relationship Id="rId77" Type="http://schemas.openxmlformats.org/officeDocument/2006/relationships/customXml" Target="../ink/ink352.xml"/><Relationship Id="rId8" Type="http://schemas.openxmlformats.org/officeDocument/2006/relationships/customXml" Target="../ink/ink318.xml"/><Relationship Id="rId51" Type="http://schemas.openxmlformats.org/officeDocument/2006/relationships/image" Target="../media/image328.png"/><Relationship Id="rId72" Type="http://schemas.openxmlformats.org/officeDocument/2006/relationships/image" Target="../media/image339.png"/><Relationship Id="rId80" Type="http://schemas.openxmlformats.org/officeDocument/2006/relationships/image" Target="../media/image343.png"/><Relationship Id="rId3" Type="http://schemas.openxmlformats.org/officeDocument/2006/relationships/image" Target="../media/image305.png"/><Relationship Id="rId12" Type="http://schemas.openxmlformats.org/officeDocument/2006/relationships/customXml" Target="../ink/ink320.xml"/><Relationship Id="rId17" Type="http://schemas.openxmlformats.org/officeDocument/2006/relationships/image" Target="../media/image311.png"/><Relationship Id="rId25" Type="http://schemas.openxmlformats.org/officeDocument/2006/relationships/image" Target="../media/image315.png"/><Relationship Id="rId33" Type="http://schemas.openxmlformats.org/officeDocument/2006/relationships/image" Target="../media/image319.png"/><Relationship Id="rId38" Type="http://schemas.openxmlformats.org/officeDocument/2006/relationships/customXml" Target="../ink/ink333.xml"/><Relationship Id="rId46" Type="http://schemas.openxmlformats.org/officeDocument/2006/relationships/customXml" Target="../ink/ink337.xml"/><Relationship Id="rId59" Type="http://schemas.openxmlformats.org/officeDocument/2006/relationships/customXml" Target="../ink/ink343.xml"/><Relationship Id="rId67" Type="http://schemas.openxmlformats.org/officeDocument/2006/relationships/customXml" Target="../ink/ink347.xml"/><Relationship Id="rId20" Type="http://schemas.openxmlformats.org/officeDocument/2006/relationships/customXml" Target="../ink/ink324.xml"/><Relationship Id="rId41" Type="http://schemas.openxmlformats.org/officeDocument/2006/relationships/image" Target="../media/image323.png"/><Relationship Id="rId54" Type="http://schemas.openxmlformats.org/officeDocument/2006/relationships/customXml" Target="../ink/ink341.xml"/><Relationship Id="rId62" Type="http://schemas.openxmlformats.org/officeDocument/2006/relationships/image" Target="../media/image334.png"/><Relationship Id="rId70" Type="http://schemas.openxmlformats.org/officeDocument/2006/relationships/image" Target="../media/image338.png"/><Relationship Id="rId75" Type="http://schemas.openxmlformats.org/officeDocument/2006/relationships/customXml" Target="../ink/ink3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7.xml"/><Relationship Id="rId15" Type="http://schemas.openxmlformats.org/officeDocument/2006/relationships/image" Target="../media/image310.png"/><Relationship Id="rId23" Type="http://schemas.openxmlformats.org/officeDocument/2006/relationships/image" Target="../media/image314.png"/><Relationship Id="rId28" Type="http://schemas.openxmlformats.org/officeDocument/2006/relationships/customXml" Target="../ink/ink328.xml"/><Relationship Id="rId36" Type="http://schemas.openxmlformats.org/officeDocument/2006/relationships/customXml" Target="../ink/ink332.xml"/><Relationship Id="rId49" Type="http://schemas.openxmlformats.org/officeDocument/2006/relationships/image" Target="../media/image327.png"/><Relationship Id="rId57" Type="http://schemas.openxmlformats.org/officeDocument/2006/relationships/customXml" Target="../ink/ink342.xml"/><Relationship Id="rId10" Type="http://schemas.openxmlformats.org/officeDocument/2006/relationships/customXml" Target="../ink/ink319.xml"/><Relationship Id="rId31" Type="http://schemas.openxmlformats.org/officeDocument/2006/relationships/image" Target="../media/image318.png"/><Relationship Id="rId44" Type="http://schemas.openxmlformats.org/officeDocument/2006/relationships/customXml" Target="../ink/ink336.xml"/><Relationship Id="rId52" Type="http://schemas.openxmlformats.org/officeDocument/2006/relationships/customXml" Target="../ink/ink340.xml"/><Relationship Id="rId60" Type="http://schemas.openxmlformats.org/officeDocument/2006/relationships/image" Target="../media/image333.png"/><Relationship Id="rId65" Type="http://schemas.openxmlformats.org/officeDocument/2006/relationships/customXml" Target="../ink/ink346.xml"/><Relationship Id="rId73" Type="http://schemas.openxmlformats.org/officeDocument/2006/relationships/customXml" Target="../ink/ink350.xml"/><Relationship Id="rId78" Type="http://schemas.openxmlformats.org/officeDocument/2006/relationships/image" Target="../media/image342.png"/><Relationship Id="rId4" Type="http://schemas.openxmlformats.org/officeDocument/2006/relationships/customXml" Target="../ink/ink316.xml"/><Relationship Id="rId9" Type="http://schemas.openxmlformats.org/officeDocument/2006/relationships/image" Target="../media/image307.png"/><Relationship Id="rId13" Type="http://schemas.openxmlformats.org/officeDocument/2006/relationships/image" Target="../media/image309.png"/><Relationship Id="rId18" Type="http://schemas.openxmlformats.org/officeDocument/2006/relationships/customXml" Target="../ink/ink323.xml"/><Relationship Id="rId39" Type="http://schemas.openxmlformats.org/officeDocument/2006/relationships/image" Target="../media/image322.png"/><Relationship Id="rId34" Type="http://schemas.openxmlformats.org/officeDocument/2006/relationships/customXml" Target="../ink/ink331.xml"/><Relationship Id="rId50" Type="http://schemas.openxmlformats.org/officeDocument/2006/relationships/customXml" Target="../ink/ink339.xml"/><Relationship Id="rId55" Type="http://schemas.openxmlformats.org/officeDocument/2006/relationships/image" Target="../media/image330.png"/><Relationship Id="rId76" Type="http://schemas.openxmlformats.org/officeDocument/2006/relationships/image" Target="../media/image341.png"/><Relationship Id="rId7" Type="http://schemas.openxmlformats.org/officeDocument/2006/relationships/image" Target="../media/image306.png"/><Relationship Id="rId71" Type="http://schemas.openxmlformats.org/officeDocument/2006/relationships/customXml" Target="../ink/ink349.xml"/><Relationship Id="rId2" Type="http://schemas.openxmlformats.org/officeDocument/2006/relationships/customXml" Target="../ink/ink315.xml"/><Relationship Id="rId29" Type="http://schemas.openxmlformats.org/officeDocument/2006/relationships/image" Target="../media/image31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5.png"/><Relationship Id="rId21" Type="http://schemas.openxmlformats.org/officeDocument/2006/relationships/customXml" Target="../ink/ink365.xml"/><Relationship Id="rId42" Type="http://schemas.openxmlformats.org/officeDocument/2006/relationships/customXml" Target="../ink/ink382.xml"/><Relationship Id="rId63" Type="http://schemas.openxmlformats.org/officeDocument/2006/relationships/image" Target="../media/image358.png"/><Relationship Id="rId84" Type="http://schemas.openxmlformats.org/officeDocument/2006/relationships/customXml" Target="../ink/ink403.xml"/><Relationship Id="rId138" Type="http://schemas.openxmlformats.org/officeDocument/2006/relationships/customXml" Target="../ink/ink430.xml"/><Relationship Id="rId107" Type="http://schemas.openxmlformats.org/officeDocument/2006/relationships/image" Target="../media/image380.png"/><Relationship Id="rId11" Type="http://schemas.openxmlformats.org/officeDocument/2006/relationships/image" Target="../media/image313.png"/><Relationship Id="rId32" Type="http://schemas.openxmlformats.org/officeDocument/2006/relationships/customXml" Target="../ink/ink376.xml"/><Relationship Id="rId53" Type="http://schemas.openxmlformats.org/officeDocument/2006/relationships/image" Target="../media/image353.png"/><Relationship Id="rId74" Type="http://schemas.openxmlformats.org/officeDocument/2006/relationships/customXml" Target="../ink/ink398.xml"/><Relationship Id="rId128" Type="http://schemas.openxmlformats.org/officeDocument/2006/relationships/customXml" Target="../ink/ink425.xml"/><Relationship Id="rId149" Type="http://schemas.openxmlformats.org/officeDocument/2006/relationships/image" Target="../media/image401.png"/><Relationship Id="rId5" Type="http://schemas.openxmlformats.org/officeDocument/2006/relationships/image" Target="../media/image310.png"/><Relationship Id="rId95" Type="http://schemas.openxmlformats.org/officeDocument/2006/relationships/image" Target="../media/image374.png"/><Relationship Id="rId22" Type="http://schemas.openxmlformats.org/officeDocument/2006/relationships/customXml" Target="../ink/ink366.xml"/><Relationship Id="rId27" Type="http://schemas.openxmlformats.org/officeDocument/2006/relationships/customXml" Target="../ink/ink371.xml"/><Relationship Id="rId43" Type="http://schemas.openxmlformats.org/officeDocument/2006/relationships/image" Target="../media/image348.png"/><Relationship Id="rId48" Type="http://schemas.openxmlformats.org/officeDocument/2006/relationships/customXml" Target="../ink/ink385.xml"/><Relationship Id="rId64" Type="http://schemas.openxmlformats.org/officeDocument/2006/relationships/customXml" Target="../ink/ink393.xml"/><Relationship Id="rId69" Type="http://schemas.openxmlformats.org/officeDocument/2006/relationships/image" Target="../media/image361.png"/><Relationship Id="rId113" Type="http://schemas.openxmlformats.org/officeDocument/2006/relationships/image" Target="../media/image383.png"/><Relationship Id="rId118" Type="http://schemas.openxmlformats.org/officeDocument/2006/relationships/customXml" Target="../ink/ink420.xml"/><Relationship Id="rId134" Type="http://schemas.openxmlformats.org/officeDocument/2006/relationships/customXml" Target="../ink/ink428.xml"/><Relationship Id="rId139" Type="http://schemas.openxmlformats.org/officeDocument/2006/relationships/image" Target="../media/image396.png"/><Relationship Id="rId80" Type="http://schemas.openxmlformats.org/officeDocument/2006/relationships/customXml" Target="../ink/ink401.xml"/><Relationship Id="rId85" Type="http://schemas.openxmlformats.org/officeDocument/2006/relationships/image" Target="../media/image369.png"/><Relationship Id="rId150" Type="http://schemas.openxmlformats.org/officeDocument/2006/relationships/customXml" Target="../ink/ink436.xml"/><Relationship Id="rId12" Type="http://schemas.openxmlformats.org/officeDocument/2006/relationships/customXml" Target="../ink/ink359.xml"/><Relationship Id="rId17" Type="http://schemas.openxmlformats.org/officeDocument/2006/relationships/image" Target="../media/image321.png"/><Relationship Id="rId33" Type="http://schemas.openxmlformats.org/officeDocument/2006/relationships/customXml" Target="../ink/ink377.xml"/><Relationship Id="rId38" Type="http://schemas.openxmlformats.org/officeDocument/2006/relationships/customXml" Target="../ink/ink380.xml"/><Relationship Id="rId59" Type="http://schemas.openxmlformats.org/officeDocument/2006/relationships/image" Target="../media/image356.png"/><Relationship Id="rId103" Type="http://schemas.openxmlformats.org/officeDocument/2006/relationships/image" Target="../media/image378.png"/><Relationship Id="rId108" Type="http://schemas.openxmlformats.org/officeDocument/2006/relationships/customXml" Target="../ink/ink415.xml"/><Relationship Id="rId124" Type="http://schemas.openxmlformats.org/officeDocument/2006/relationships/customXml" Target="../ink/ink423.xml"/><Relationship Id="rId129" Type="http://schemas.openxmlformats.org/officeDocument/2006/relationships/image" Target="../media/image391.png"/><Relationship Id="rId54" Type="http://schemas.openxmlformats.org/officeDocument/2006/relationships/customXml" Target="../ink/ink388.xml"/><Relationship Id="rId70" Type="http://schemas.openxmlformats.org/officeDocument/2006/relationships/customXml" Target="../ink/ink396.xml"/><Relationship Id="rId75" Type="http://schemas.openxmlformats.org/officeDocument/2006/relationships/image" Target="../media/image364.png"/><Relationship Id="rId91" Type="http://schemas.openxmlformats.org/officeDocument/2006/relationships/image" Target="../media/image372.png"/><Relationship Id="rId96" Type="http://schemas.openxmlformats.org/officeDocument/2006/relationships/customXml" Target="../ink/ink409.xml"/><Relationship Id="rId140" Type="http://schemas.openxmlformats.org/officeDocument/2006/relationships/customXml" Target="../ink/ink431.xml"/><Relationship Id="rId145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.xml"/><Relationship Id="rId23" Type="http://schemas.openxmlformats.org/officeDocument/2006/relationships/customXml" Target="../ink/ink367.xml"/><Relationship Id="rId28" Type="http://schemas.openxmlformats.org/officeDocument/2006/relationships/customXml" Target="../ink/ink372.xml"/><Relationship Id="rId49" Type="http://schemas.openxmlformats.org/officeDocument/2006/relationships/image" Target="../media/image351.png"/><Relationship Id="rId114" Type="http://schemas.openxmlformats.org/officeDocument/2006/relationships/customXml" Target="../ink/ink418.xml"/><Relationship Id="rId119" Type="http://schemas.openxmlformats.org/officeDocument/2006/relationships/image" Target="../media/image386.png"/><Relationship Id="rId44" Type="http://schemas.openxmlformats.org/officeDocument/2006/relationships/customXml" Target="../ink/ink383.xml"/><Relationship Id="rId60" Type="http://schemas.openxmlformats.org/officeDocument/2006/relationships/customXml" Target="../ink/ink391.xml"/><Relationship Id="rId65" Type="http://schemas.openxmlformats.org/officeDocument/2006/relationships/image" Target="../media/image359.png"/><Relationship Id="rId81" Type="http://schemas.openxmlformats.org/officeDocument/2006/relationships/image" Target="../media/image367.png"/><Relationship Id="rId86" Type="http://schemas.openxmlformats.org/officeDocument/2006/relationships/customXml" Target="../ink/ink404.xml"/><Relationship Id="rId130" Type="http://schemas.openxmlformats.org/officeDocument/2006/relationships/customXml" Target="../ink/ink426.xml"/><Relationship Id="rId135" Type="http://schemas.openxmlformats.org/officeDocument/2006/relationships/image" Target="../media/image394.png"/><Relationship Id="rId151" Type="http://schemas.openxmlformats.org/officeDocument/2006/relationships/image" Target="../media/image141.png"/><Relationship Id="rId13" Type="http://schemas.openxmlformats.org/officeDocument/2006/relationships/image" Target="../media/image314.png"/><Relationship Id="rId18" Type="http://schemas.openxmlformats.org/officeDocument/2006/relationships/customXml" Target="../ink/ink362.xml"/><Relationship Id="rId39" Type="http://schemas.openxmlformats.org/officeDocument/2006/relationships/image" Target="../media/image346.png"/><Relationship Id="rId109" Type="http://schemas.openxmlformats.org/officeDocument/2006/relationships/image" Target="../media/image381.png"/><Relationship Id="rId34" Type="http://schemas.openxmlformats.org/officeDocument/2006/relationships/customXml" Target="../ink/ink378.xml"/><Relationship Id="rId50" Type="http://schemas.openxmlformats.org/officeDocument/2006/relationships/customXml" Target="../ink/ink386.xml"/><Relationship Id="rId55" Type="http://schemas.openxmlformats.org/officeDocument/2006/relationships/image" Target="../media/image354.png"/><Relationship Id="rId76" Type="http://schemas.openxmlformats.org/officeDocument/2006/relationships/customXml" Target="../ink/ink399.xml"/><Relationship Id="rId97" Type="http://schemas.openxmlformats.org/officeDocument/2006/relationships/image" Target="../media/image375.png"/><Relationship Id="rId104" Type="http://schemas.openxmlformats.org/officeDocument/2006/relationships/customXml" Target="../ink/ink413.xml"/><Relationship Id="rId120" Type="http://schemas.openxmlformats.org/officeDocument/2006/relationships/customXml" Target="../ink/ink421.xml"/><Relationship Id="rId125" Type="http://schemas.openxmlformats.org/officeDocument/2006/relationships/image" Target="../media/image389.png"/><Relationship Id="rId141" Type="http://schemas.openxmlformats.org/officeDocument/2006/relationships/image" Target="../media/image397.png"/><Relationship Id="rId146" Type="http://schemas.openxmlformats.org/officeDocument/2006/relationships/customXml" Target="../ink/ink434.xml"/><Relationship Id="rId7" Type="http://schemas.openxmlformats.org/officeDocument/2006/relationships/image" Target="../media/image311.png"/><Relationship Id="rId71" Type="http://schemas.openxmlformats.org/officeDocument/2006/relationships/image" Target="../media/image362.png"/><Relationship Id="rId92" Type="http://schemas.openxmlformats.org/officeDocument/2006/relationships/customXml" Target="../ink/ink407.xml"/><Relationship Id="rId2" Type="http://schemas.openxmlformats.org/officeDocument/2006/relationships/customXml" Target="../ink/ink354.xml"/><Relationship Id="rId29" Type="http://schemas.openxmlformats.org/officeDocument/2006/relationships/customXml" Target="../ink/ink373.xml"/><Relationship Id="rId24" Type="http://schemas.openxmlformats.org/officeDocument/2006/relationships/customXml" Target="../ink/ink368.xml"/><Relationship Id="rId40" Type="http://schemas.openxmlformats.org/officeDocument/2006/relationships/customXml" Target="../ink/ink381.xml"/><Relationship Id="rId45" Type="http://schemas.openxmlformats.org/officeDocument/2006/relationships/image" Target="../media/image349.png"/><Relationship Id="rId66" Type="http://schemas.openxmlformats.org/officeDocument/2006/relationships/customXml" Target="../ink/ink394.xml"/><Relationship Id="rId87" Type="http://schemas.openxmlformats.org/officeDocument/2006/relationships/image" Target="../media/image370.png"/><Relationship Id="rId110" Type="http://schemas.openxmlformats.org/officeDocument/2006/relationships/customXml" Target="../ink/ink416.xml"/><Relationship Id="rId115" Type="http://schemas.openxmlformats.org/officeDocument/2006/relationships/image" Target="../media/image384.png"/><Relationship Id="rId131" Type="http://schemas.openxmlformats.org/officeDocument/2006/relationships/image" Target="../media/image392.png"/><Relationship Id="rId136" Type="http://schemas.openxmlformats.org/officeDocument/2006/relationships/customXml" Target="../ink/ink429.xml"/><Relationship Id="rId61" Type="http://schemas.openxmlformats.org/officeDocument/2006/relationships/image" Target="../media/image357.png"/><Relationship Id="rId82" Type="http://schemas.openxmlformats.org/officeDocument/2006/relationships/customXml" Target="../ink/ink402.xml"/><Relationship Id="rId19" Type="http://schemas.openxmlformats.org/officeDocument/2006/relationships/customXml" Target="../ink/ink363.xml"/><Relationship Id="rId14" Type="http://schemas.openxmlformats.org/officeDocument/2006/relationships/customXml" Target="../ink/ink360.xml"/><Relationship Id="rId30" Type="http://schemas.openxmlformats.org/officeDocument/2006/relationships/customXml" Target="../ink/ink374.xml"/><Relationship Id="rId35" Type="http://schemas.openxmlformats.org/officeDocument/2006/relationships/image" Target="../media/image344.png"/><Relationship Id="rId56" Type="http://schemas.openxmlformats.org/officeDocument/2006/relationships/customXml" Target="../ink/ink389.xml"/><Relationship Id="rId77" Type="http://schemas.openxmlformats.org/officeDocument/2006/relationships/image" Target="../media/image365.png"/><Relationship Id="rId100" Type="http://schemas.openxmlformats.org/officeDocument/2006/relationships/customXml" Target="../ink/ink411.xml"/><Relationship Id="rId105" Type="http://schemas.openxmlformats.org/officeDocument/2006/relationships/image" Target="../media/image379.png"/><Relationship Id="rId126" Type="http://schemas.openxmlformats.org/officeDocument/2006/relationships/customXml" Target="../ink/ink424.xml"/><Relationship Id="rId147" Type="http://schemas.openxmlformats.org/officeDocument/2006/relationships/image" Target="../media/image400.png"/><Relationship Id="rId8" Type="http://schemas.openxmlformats.org/officeDocument/2006/relationships/customXml" Target="../ink/ink357.xml"/><Relationship Id="rId51" Type="http://schemas.openxmlformats.org/officeDocument/2006/relationships/image" Target="../media/image352.png"/><Relationship Id="rId72" Type="http://schemas.openxmlformats.org/officeDocument/2006/relationships/customXml" Target="../ink/ink397.xml"/><Relationship Id="rId93" Type="http://schemas.openxmlformats.org/officeDocument/2006/relationships/image" Target="../media/image373.png"/><Relationship Id="rId98" Type="http://schemas.openxmlformats.org/officeDocument/2006/relationships/customXml" Target="../ink/ink410.xml"/><Relationship Id="rId121" Type="http://schemas.openxmlformats.org/officeDocument/2006/relationships/image" Target="../media/image387.png"/><Relationship Id="rId142" Type="http://schemas.openxmlformats.org/officeDocument/2006/relationships/customXml" Target="../ink/ink432.xml"/><Relationship Id="rId3" Type="http://schemas.openxmlformats.org/officeDocument/2006/relationships/image" Target="../media/image309.png"/><Relationship Id="rId25" Type="http://schemas.openxmlformats.org/officeDocument/2006/relationships/customXml" Target="../ink/ink369.xml"/><Relationship Id="rId46" Type="http://schemas.openxmlformats.org/officeDocument/2006/relationships/customXml" Target="../ink/ink384.xml"/><Relationship Id="rId67" Type="http://schemas.openxmlformats.org/officeDocument/2006/relationships/image" Target="../media/image360.png"/><Relationship Id="rId116" Type="http://schemas.openxmlformats.org/officeDocument/2006/relationships/customXml" Target="../ink/ink419.xml"/><Relationship Id="rId137" Type="http://schemas.openxmlformats.org/officeDocument/2006/relationships/image" Target="../media/image395.png"/><Relationship Id="rId20" Type="http://schemas.openxmlformats.org/officeDocument/2006/relationships/customXml" Target="../ink/ink364.xml"/><Relationship Id="rId41" Type="http://schemas.openxmlformats.org/officeDocument/2006/relationships/image" Target="../media/image347.png"/><Relationship Id="rId62" Type="http://schemas.openxmlformats.org/officeDocument/2006/relationships/customXml" Target="../ink/ink392.xml"/><Relationship Id="rId83" Type="http://schemas.openxmlformats.org/officeDocument/2006/relationships/image" Target="../media/image368.png"/><Relationship Id="rId88" Type="http://schemas.openxmlformats.org/officeDocument/2006/relationships/customXml" Target="../ink/ink405.xml"/><Relationship Id="rId111" Type="http://schemas.openxmlformats.org/officeDocument/2006/relationships/image" Target="../media/image382.png"/><Relationship Id="rId132" Type="http://schemas.openxmlformats.org/officeDocument/2006/relationships/customXml" Target="../ink/ink427.xml"/><Relationship Id="rId15" Type="http://schemas.openxmlformats.org/officeDocument/2006/relationships/image" Target="../media/image320.png"/><Relationship Id="rId36" Type="http://schemas.openxmlformats.org/officeDocument/2006/relationships/customXml" Target="../ink/ink379.xml"/><Relationship Id="rId57" Type="http://schemas.openxmlformats.org/officeDocument/2006/relationships/image" Target="../media/image355.png"/><Relationship Id="rId106" Type="http://schemas.openxmlformats.org/officeDocument/2006/relationships/customXml" Target="../ink/ink414.xml"/><Relationship Id="rId127" Type="http://schemas.openxmlformats.org/officeDocument/2006/relationships/image" Target="../media/image390.png"/><Relationship Id="rId10" Type="http://schemas.openxmlformats.org/officeDocument/2006/relationships/customXml" Target="../ink/ink358.xml"/><Relationship Id="rId31" Type="http://schemas.openxmlformats.org/officeDocument/2006/relationships/customXml" Target="../ink/ink375.xml"/><Relationship Id="rId52" Type="http://schemas.openxmlformats.org/officeDocument/2006/relationships/customXml" Target="../ink/ink387.xml"/><Relationship Id="rId73" Type="http://schemas.openxmlformats.org/officeDocument/2006/relationships/image" Target="../media/image363.png"/><Relationship Id="rId78" Type="http://schemas.openxmlformats.org/officeDocument/2006/relationships/customXml" Target="../ink/ink400.xml"/><Relationship Id="rId94" Type="http://schemas.openxmlformats.org/officeDocument/2006/relationships/customXml" Target="../ink/ink408.xml"/><Relationship Id="rId99" Type="http://schemas.openxmlformats.org/officeDocument/2006/relationships/image" Target="../media/image376.png"/><Relationship Id="rId101" Type="http://schemas.openxmlformats.org/officeDocument/2006/relationships/image" Target="../media/image377.png"/><Relationship Id="rId122" Type="http://schemas.openxmlformats.org/officeDocument/2006/relationships/customXml" Target="../ink/ink422.xml"/><Relationship Id="rId143" Type="http://schemas.openxmlformats.org/officeDocument/2006/relationships/image" Target="../media/image398.png"/><Relationship Id="rId148" Type="http://schemas.openxmlformats.org/officeDocument/2006/relationships/customXml" Target="../ink/ink435.xml"/><Relationship Id="rId4" Type="http://schemas.openxmlformats.org/officeDocument/2006/relationships/customXml" Target="../ink/ink355.xml"/><Relationship Id="rId9" Type="http://schemas.openxmlformats.org/officeDocument/2006/relationships/image" Target="../media/image312.png"/><Relationship Id="rId26" Type="http://schemas.openxmlformats.org/officeDocument/2006/relationships/customXml" Target="../ink/ink370.xml"/><Relationship Id="rId47" Type="http://schemas.openxmlformats.org/officeDocument/2006/relationships/image" Target="../media/image350.png"/><Relationship Id="rId68" Type="http://schemas.openxmlformats.org/officeDocument/2006/relationships/customXml" Target="../ink/ink395.xml"/><Relationship Id="rId89" Type="http://schemas.openxmlformats.org/officeDocument/2006/relationships/image" Target="../media/image371.png"/><Relationship Id="rId112" Type="http://schemas.openxmlformats.org/officeDocument/2006/relationships/customXml" Target="../ink/ink417.xml"/><Relationship Id="rId133" Type="http://schemas.openxmlformats.org/officeDocument/2006/relationships/image" Target="../media/image393.png"/><Relationship Id="rId16" Type="http://schemas.openxmlformats.org/officeDocument/2006/relationships/customXml" Target="../ink/ink361.xml"/><Relationship Id="rId37" Type="http://schemas.openxmlformats.org/officeDocument/2006/relationships/image" Target="../media/image345.png"/><Relationship Id="rId58" Type="http://schemas.openxmlformats.org/officeDocument/2006/relationships/customXml" Target="../ink/ink390.xml"/><Relationship Id="rId79" Type="http://schemas.openxmlformats.org/officeDocument/2006/relationships/image" Target="../media/image366.png"/><Relationship Id="rId102" Type="http://schemas.openxmlformats.org/officeDocument/2006/relationships/customXml" Target="../ink/ink412.xml"/><Relationship Id="rId123" Type="http://schemas.openxmlformats.org/officeDocument/2006/relationships/image" Target="../media/image388.png"/><Relationship Id="rId144" Type="http://schemas.openxmlformats.org/officeDocument/2006/relationships/customXml" Target="../ink/ink433.xml"/><Relationship Id="rId90" Type="http://schemas.openxmlformats.org/officeDocument/2006/relationships/customXml" Target="../ink/ink40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9.xml"/><Relationship Id="rId117" Type="http://schemas.openxmlformats.org/officeDocument/2006/relationships/image" Target="../media/image444.png"/><Relationship Id="rId21" Type="http://schemas.openxmlformats.org/officeDocument/2006/relationships/image" Target="../media/image299.png"/><Relationship Id="rId42" Type="http://schemas.openxmlformats.org/officeDocument/2006/relationships/customXml" Target="../ink/ink457.xml"/><Relationship Id="rId47" Type="http://schemas.openxmlformats.org/officeDocument/2006/relationships/image" Target="../media/image408.png"/><Relationship Id="rId63" Type="http://schemas.openxmlformats.org/officeDocument/2006/relationships/image" Target="../media/image416.png"/><Relationship Id="rId68" Type="http://schemas.openxmlformats.org/officeDocument/2006/relationships/customXml" Target="../ink/ink469.xml"/><Relationship Id="rId84" Type="http://schemas.openxmlformats.org/officeDocument/2006/relationships/customXml" Target="../ink/ink477.xml"/><Relationship Id="rId89" Type="http://schemas.openxmlformats.org/officeDocument/2006/relationships/image" Target="../media/image430.png"/><Relationship Id="rId112" Type="http://schemas.openxmlformats.org/officeDocument/2006/relationships/customXml" Target="../ink/ink491.xml"/><Relationship Id="rId16" Type="http://schemas.openxmlformats.org/officeDocument/2006/relationships/customXml" Target="../ink/ink444.xml"/><Relationship Id="rId107" Type="http://schemas.openxmlformats.org/officeDocument/2006/relationships/image" Target="../media/image439.png"/><Relationship Id="rId11" Type="http://schemas.openxmlformats.org/officeDocument/2006/relationships/image" Target="../media/image156.png"/><Relationship Id="rId32" Type="http://schemas.openxmlformats.org/officeDocument/2006/relationships/customXml" Target="../ink/ink452.xml"/><Relationship Id="rId37" Type="http://schemas.openxmlformats.org/officeDocument/2006/relationships/image" Target="../media/image403.png"/><Relationship Id="rId53" Type="http://schemas.openxmlformats.org/officeDocument/2006/relationships/image" Target="../media/image411.png"/><Relationship Id="rId58" Type="http://schemas.openxmlformats.org/officeDocument/2006/relationships/customXml" Target="../ink/ink465.xml"/><Relationship Id="rId74" Type="http://schemas.openxmlformats.org/officeDocument/2006/relationships/customXml" Target="../ink/ink472.xml"/><Relationship Id="rId79" Type="http://schemas.openxmlformats.org/officeDocument/2006/relationships/image" Target="../media/image425.png"/><Relationship Id="rId102" Type="http://schemas.openxmlformats.org/officeDocument/2006/relationships/customXml" Target="../ink/ink486.xml"/><Relationship Id="rId123" Type="http://schemas.openxmlformats.org/officeDocument/2006/relationships/image" Target="../media/image447.png"/><Relationship Id="rId5" Type="http://schemas.openxmlformats.org/officeDocument/2006/relationships/image" Target="../media/image143.png"/><Relationship Id="rId90" Type="http://schemas.openxmlformats.org/officeDocument/2006/relationships/customXml" Target="../ink/ink480.xml"/><Relationship Id="rId95" Type="http://schemas.openxmlformats.org/officeDocument/2006/relationships/image" Target="../media/image433.png"/><Relationship Id="rId22" Type="http://schemas.openxmlformats.org/officeDocument/2006/relationships/customXml" Target="../ink/ink447.xml"/><Relationship Id="rId27" Type="http://schemas.openxmlformats.org/officeDocument/2006/relationships/image" Target="../media/image302.png"/><Relationship Id="rId43" Type="http://schemas.openxmlformats.org/officeDocument/2006/relationships/image" Target="../media/image406.png"/><Relationship Id="rId48" Type="http://schemas.openxmlformats.org/officeDocument/2006/relationships/customXml" Target="../ink/ink460.xml"/><Relationship Id="rId64" Type="http://schemas.openxmlformats.org/officeDocument/2006/relationships/customXml" Target="../ink/ink467.xml"/><Relationship Id="rId69" Type="http://schemas.openxmlformats.org/officeDocument/2006/relationships/image" Target="../media/image420.png"/><Relationship Id="rId113" Type="http://schemas.openxmlformats.org/officeDocument/2006/relationships/image" Target="../media/image442.png"/><Relationship Id="rId118" Type="http://schemas.openxmlformats.org/officeDocument/2006/relationships/customXml" Target="../ink/ink494.xml"/><Relationship Id="rId80" Type="http://schemas.openxmlformats.org/officeDocument/2006/relationships/customXml" Target="../ink/ink475.xml"/><Relationship Id="rId85" Type="http://schemas.openxmlformats.org/officeDocument/2006/relationships/image" Target="../media/image428.png"/><Relationship Id="rId12" Type="http://schemas.openxmlformats.org/officeDocument/2006/relationships/customXml" Target="../ink/ink442.xml"/><Relationship Id="rId17" Type="http://schemas.openxmlformats.org/officeDocument/2006/relationships/image" Target="../media/image297.png"/><Relationship Id="rId33" Type="http://schemas.openxmlformats.org/officeDocument/2006/relationships/image" Target="../media/image331.png"/><Relationship Id="rId38" Type="http://schemas.openxmlformats.org/officeDocument/2006/relationships/customXml" Target="../ink/ink455.xml"/><Relationship Id="rId59" Type="http://schemas.openxmlformats.org/officeDocument/2006/relationships/image" Target="../media/image414.png"/><Relationship Id="rId103" Type="http://schemas.openxmlformats.org/officeDocument/2006/relationships/image" Target="../media/image437.png"/><Relationship Id="rId108" Type="http://schemas.openxmlformats.org/officeDocument/2006/relationships/customXml" Target="../ink/ink489.xml"/><Relationship Id="rId124" Type="http://schemas.openxmlformats.org/officeDocument/2006/relationships/customXml" Target="../ink/ink497.xml"/><Relationship Id="rId54" Type="http://schemas.openxmlformats.org/officeDocument/2006/relationships/customXml" Target="../ink/ink463.xml"/><Relationship Id="rId70" Type="http://schemas.openxmlformats.org/officeDocument/2006/relationships/customXml" Target="../ink/ink470.xml"/><Relationship Id="rId75" Type="http://schemas.openxmlformats.org/officeDocument/2006/relationships/image" Target="../media/image423.png"/><Relationship Id="rId91" Type="http://schemas.openxmlformats.org/officeDocument/2006/relationships/image" Target="../media/image431.png"/><Relationship Id="rId96" Type="http://schemas.openxmlformats.org/officeDocument/2006/relationships/customXml" Target="../ink/ink4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9.xml"/><Relationship Id="rId23" Type="http://schemas.openxmlformats.org/officeDocument/2006/relationships/image" Target="../media/image300.png"/><Relationship Id="rId28" Type="http://schemas.openxmlformats.org/officeDocument/2006/relationships/customXml" Target="../ink/ink450.xml"/><Relationship Id="rId49" Type="http://schemas.openxmlformats.org/officeDocument/2006/relationships/image" Target="../media/image409.png"/><Relationship Id="rId114" Type="http://schemas.openxmlformats.org/officeDocument/2006/relationships/customXml" Target="../ink/ink492.xml"/><Relationship Id="rId119" Type="http://schemas.openxmlformats.org/officeDocument/2006/relationships/image" Target="../media/image445.png"/><Relationship Id="rId44" Type="http://schemas.openxmlformats.org/officeDocument/2006/relationships/customXml" Target="../ink/ink458.xml"/><Relationship Id="rId60" Type="http://schemas.openxmlformats.org/officeDocument/2006/relationships/customXml" Target="../ink/ink466.xml"/><Relationship Id="rId65" Type="http://schemas.openxmlformats.org/officeDocument/2006/relationships/image" Target="../media/image418.png"/><Relationship Id="rId81" Type="http://schemas.openxmlformats.org/officeDocument/2006/relationships/image" Target="../media/image426.png"/><Relationship Id="rId86" Type="http://schemas.openxmlformats.org/officeDocument/2006/relationships/customXml" Target="../ink/ink478.xml"/><Relationship Id="rId13" Type="http://schemas.openxmlformats.org/officeDocument/2006/relationships/image" Target="../media/image295.png"/><Relationship Id="rId18" Type="http://schemas.openxmlformats.org/officeDocument/2006/relationships/customXml" Target="../ink/ink445.xml"/><Relationship Id="rId39" Type="http://schemas.openxmlformats.org/officeDocument/2006/relationships/image" Target="../media/image404.png"/><Relationship Id="rId109" Type="http://schemas.openxmlformats.org/officeDocument/2006/relationships/image" Target="../media/image440.png"/><Relationship Id="rId34" Type="http://schemas.openxmlformats.org/officeDocument/2006/relationships/customXml" Target="../ink/ink453.xml"/><Relationship Id="rId50" Type="http://schemas.openxmlformats.org/officeDocument/2006/relationships/customXml" Target="../ink/ink461.xml"/><Relationship Id="rId55" Type="http://schemas.openxmlformats.org/officeDocument/2006/relationships/image" Target="../media/image412.png"/><Relationship Id="rId76" Type="http://schemas.openxmlformats.org/officeDocument/2006/relationships/customXml" Target="../ink/ink473.xml"/><Relationship Id="rId97" Type="http://schemas.openxmlformats.org/officeDocument/2006/relationships/image" Target="../media/image434.png"/><Relationship Id="rId104" Type="http://schemas.openxmlformats.org/officeDocument/2006/relationships/customXml" Target="../ink/ink487.xml"/><Relationship Id="rId120" Type="http://schemas.openxmlformats.org/officeDocument/2006/relationships/customXml" Target="../ink/ink495.xml"/><Relationship Id="rId125" Type="http://schemas.openxmlformats.org/officeDocument/2006/relationships/image" Target="../media/image448.png"/><Relationship Id="rId7" Type="http://schemas.openxmlformats.org/officeDocument/2006/relationships/image" Target="../media/image154.png"/><Relationship Id="rId71" Type="http://schemas.openxmlformats.org/officeDocument/2006/relationships/image" Target="../media/image421.png"/><Relationship Id="rId92" Type="http://schemas.openxmlformats.org/officeDocument/2006/relationships/customXml" Target="../ink/ink481.xml"/><Relationship Id="rId2" Type="http://schemas.openxmlformats.org/officeDocument/2006/relationships/customXml" Target="../ink/ink437.xml"/><Relationship Id="rId29" Type="http://schemas.openxmlformats.org/officeDocument/2006/relationships/image" Target="../media/image303.png"/><Relationship Id="rId24" Type="http://schemas.openxmlformats.org/officeDocument/2006/relationships/customXml" Target="../ink/ink448.xml"/><Relationship Id="rId40" Type="http://schemas.openxmlformats.org/officeDocument/2006/relationships/customXml" Target="../ink/ink456.xml"/><Relationship Id="rId45" Type="http://schemas.openxmlformats.org/officeDocument/2006/relationships/image" Target="../media/image407.png"/><Relationship Id="rId66" Type="http://schemas.openxmlformats.org/officeDocument/2006/relationships/customXml" Target="../ink/ink468.xml"/><Relationship Id="rId87" Type="http://schemas.openxmlformats.org/officeDocument/2006/relationships/image" Target="../media/image429.png"/><Relationship Id="rId110" Type="http://schemas.openxmlformats.org/officeDocument/2006/relationships/customXml" Target="../ink/ink490.xml"/><Relationship Id="rId115" Type="http://schemas.openxmlformats.org/officeDocument/2006/relationships/image" Target="../media/image443.png"/><Relationship Id="rId61" Type="http://schemas.openxmlformats.org/officeDocument/2006/relationships/image" Target="../media/image415.png"/><Relationship Id="rId82" Type="http://schemas.openxmlformats.org/officeDocument/2006/relationships/customXml" Target="../ink/ink476.xml"/><Relationship Id="rId19" Type="http://schemas.openxmlformats.org/officeDocument/2006/relationships/image" Target="../media/image298.png"/><Relationship Id="rId14" Type="http://schemas.openxmlformats.org/officeDocument/2006/relationships/customXml" Target="../ink/ink443.xml"/><Relationship Id="rId30" Type="http://schemas.openxmlformats.org/officeDocument/2006/relationships/customXml" Target="../ink/ink451.xml"/><Relationship Id="rId35" Type="http://schemas.openxmlformats.org/officeDocument/2006/relationships/image" Target="../media/image402.png"/><Relationship Id="rId56" Type="http://schemas.openxmlformats.org/officeDocument/2006/relationships/customXml" Target="../ink/ink464.xml"/><Relationship Id="rId77" Type="http://schemas.openxmlformats.org/officeDocument/2006/relationships/image" Target="../media/image424.png"/><Relationship Id="rId100" Type="http://schemas.openxmlformats.org/officeDocument/2006/relationships/customXml" Target="../ink/ink485.xml"/><Relationship Id="rId105" Type="http://schemas.openxmlformats.org/officeDocument/2006/relationships/image" Target="../media/image438.png"/><Relationship Id="rId8" Type="http://schemas.openxmlformats.org/officeDocument/2006/relationships/customXml" Target="../ink/ink440.xml"/><Relationship Id="rId51" Type="http://schemas.openxmlformats.org/officeDocument/2006/relationships/image" Target="../media/image410.png"/><Relationship Id="rId72" Type="http://schemas.openxmlformats.org/officeDocument/2006/relationships/customXml" Target="../ink/ink471.xml"/><Relationship Id="rId93" Type="http://schemas.openxmlformats.org/officeDocument/2006/relationships/image" Target="../media/image432.png"/><Relationship Id="rId98" Type="http://schemas.openxmlformats.org/officeDocument/2006/relationships/customXml" Target="../ink/ink484.xml"/><Relationship Id="rId121" Type="http://schemas.openxmlformats.org/officeDocument/2006/relationships/image" Target="../media/image446.png"/><Relationship Id="rId3" Type="http://schemas.openxmlformats.org/officeDocument/2006/relationships/image" Target="../media/image142.png"/><Relationship Id="rId25" Type="http://schemas.openxmlformats.org/officeDocument/2006/relationships/image" Target="../media/image301.png"/><Relationship Id="rId46" Type="http://schemas.openxmlformats.org/officeDocument/2006/relationships/customXml" Target="../ink/ink459.xml"/><Relationship Id="rId67" Type="http://schemas.openxmlformats.org/officeDocument/2006/relationships/image" Target="../media/image419.png"/><Relationship Id="rId116" Type="http://schemas.openxmlformats.org/officeDocument/2006/relationships/customXml" Target="../ink/ink493.xml"/><Relationship Id="rId20" Type="http://schemas.openxmlformats.org/officeDocument/2006/relationships/customXml" Target="../ink/ink446.xml"/><Relationship Id="rId41" Type="http://schemas.openxmlformats.org/officeDocument/2006/relationships/image" Target="../media/image405.png"/><Relationship Id="rId62" Type="http://schemas.openxmlformats.org/officeDocument/2006/relationships/image" Target="../media/image141.jpeg"/><Relationship Id="rId83" Type="http://schemas.openxmlformats.org/officeDocument/2006/relationships/image" Target="../media/image427.png"/><Relationship Id="rId88" Type="http://schemas.openxmlformats.org/officeDocument/2006/relationships/customXml" Target="../ink/ink479.xml"/><Relationship Id="rId111" Type="http://schemas.openxmlformats.org/officeDocument/2006/relationships/image" Target="../media/image441.png"/><Relationship Id="rId15" Type="http://schemas.openxmlformats.org/officeDocument/2006/relationships/image" Target="../media/image296.png"/><Relationship Id="rId36" Type="http://schemas.openxmlformats.org/officeDocument/2006/relationships/customXml" Target="../ink/ink454.xml"/><Relationship Id="rId57" Type="http://schemas.openxmlformats.org/officeDocument/2006/relationships/image" Target="../media/image413.png"/><Relationship Id="rId106" Type="http://schemas.openxmlformats.org/officeDocument/2006/relationships/customXml" Target="../ink/ink488.xml"/><Relationship Id="rId10" Type="http://schemas.openxmlformats.org/officeDocument/2006/relationships/customXml" Target="../ink/ink441.xml"/><Relationship Id="rId31" Type="http://schemas.openxmlformats.org/officeDocument/2006/relationships/image" Target="../media/image304.png"/><Relationship Id="rId52" Type="http://schemas.openxmlformats.org/officeDocument/2006/relationships/customXml" Target="../ink/ink462.xml"/><Relationship Id="rId73" Type="http://schemas.openxmlformats.org/officeDocument/2006/relationships/image" Target="../media/image422.png"/><Relationship Id="rId78" Type="http://schemas.openxmlformats.org/officeDocument/2006/relationships/customXml" Target="../ink/ink474.xml"/><Relationship Id="rId94" Type="http://schemas.openxmlformats.org/officeDocument/2006/relationships/customXml" Target="../ink/ink482.xml"/><Relationship Id="rId99" Type="http://schemas.openxmlformats.org/officeDocument/2006/relationships/image" Target="../media/image435.png"/><Relationship Id="rId101" Type="http://schemas.openxmlformats.org/officeDocument/2006/relationships/image" Target="../media/image436.png"/><Relationship Id="rId122" Type="http://schemas.openxmlformats.org/officeDocument/2006/relationships/customXml" Target="../ink/ink496.xml"/><Relationship Id="rId4" Type="http://schemas.openxmlformats.org/officeDocument/2006/relationships/customXml" Target="../ink/ink438.xml"/><Relationship Id="rId9" Type="http://schemas.openxmlformats.org/officeDocument/2006/relationships/image" Target="../media/image15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6.xml"/><Relationship Id="rId21" Type="http://schemas.openxmlformats.org/officeDocument/2006/relationships/image" Target="../media/image4100.png"/><Relationship Id="rId42" Type="http://schemas.openxmlformats.org/officeDocument/2006/relationships/image" Target="../media/image4200.png"/><Relationship Id="rId63" Type="http://schemas.openxmlformats.org/officeDocument/2006/relationships/customXml" Target="../ink/ink529.xml"/><Relationship Id="rId84" Type="http://schemas.openxmlformats.org/officeDocument/2006/relationships/image" Target="../media/image4411.png"/><Relationship Id="rId138" Type="http://schemas.openxmlformats.org/officeDocument/2006/relationships/image" Target="../media/image467.png"/><Relationship Id="rId159" Type="http://schemas.openxmlformats.org/officeDocument/2006/relationships/customXml" Target="../ink/ink577.xml"/><Relationship Id="rId170" Type="http://schemas.openxmlformats.org/officeDocument/2006/relationships/customXml" Target="../ink/ink583.xml"/><Relationship Id="rId107" Type="http://schemas.openxmlformats.org/officeDocument/2006/relationships/customXml" Target="../ink/ink551.xml"/><Relationship Id="rId11" Type="http://schemas.openxmlformats.org/officeDocument/2006/relationships/image" Target="../media/image4050.png"/><Relationship Id="rId32" Type="http://schemas.openxmlformats.org/officeDocument/2006/relationships/image" Target="../media/image4150.png"/><Relationship Id="rId53" Type="http://schemas.openxmlformats.org/officeDocument/2006/relationships/customXml" Target="../ink/ink524.xml"/><Relationship Id="rId74" Type="http://schemas.openxmlformats.org/officeDocument/2006/relationships/image" Target="../media/image4360.png"/><Relationship Id="rId128" Type="http://schemas.openxmlformats.org/officeDocument/2006/relationships/image" Target="../media/image462.png"/><Relationship Id="rId149" Type="http://schemas.openxmlformats.org/officeDocument/2006/relationships/customXml" Target="../ink/ink572.xml"/><Relationship Id="rId5" Type="http://schemas.openxmlformats.org/officeDocument/2006/relationships/image" Target="../media/image4020.png"/><Relationship Id="rId95" Type="http://schemas.openxmlformats.org/officeDocument/2006/relationships/customXml" Target="../ink/ink545.xml"/><Relationship Id="rId160" Type="http://schemas.openxmlformats.org/officeDocument/2006/relationships/image" Target="../media/image478.png"/><Relationship Id="rId181" Type="http://schemas.openxmlformats.org/officeDocument/2006/relationships/image" Target="../media/image488.png"/><Relationship Id="rId22" Type="http://schemas.openxmlformats.org/officeDocument/2006/relationships/customXml" Target="../ink/ink508.xml"/><Relationship Id="rId43" Type="http://schemas.openxmlformats.org/officeDocument/2006/relationships/customXml" Target="../ink/ink519.xml"/><Relationship Id="rId64" Type="http://schemas.openxmlformats.org/officeDocument/2006/relationships/image" Target="../media/image4311.png"/><Relationship Id="rId118" Type="http://schemas.openxmlformats.org/officeDocument/2006/relationships/image" Target="../media/image457.png"/><Relationship Id="rId139" Type="http://schemas.openxmlformats.org/officeDocument/2006/relationships/customXml" Target="../ink/ink567.xml"/><Relationship Id="rId85" Type="http://schemas.openxmlformats.org/officeDocument/2006/relationships/customXml" Target="../ink/ink540.xml"/><Relationship Id="rId150" Type="http://schemas.openxmlformats.org/officeDocument/2006/relationships/image" Target="../media/image473.png"/><Relationship Id="rId171" Type="http://schemas.openxmlformats.org/officeDocument/2006/relationships/image" Target="../media/image483.png"/><Relationship Id="rId12" Type="http://schemas.openxmlformats.org/officeDocument/2006/relationships/customXml" Target="../ink/ink503.xml"/><Relationship Id="rId33" Type="http://schemas.openxmlformats.org/officeDocument/2006/relationships/customXml" Target="../ink/ink514.xml"/><Relationship Id="rId108" Type="http://schemas.openxmlformats.org/officeDocument/2006/relationships/image" Target="../media/image453.png"/><Relationship Id="rId129" Type="http://schemas.openxmlformats.org/officeDocument/2006/relationships/customXml" Target="../ink/ink562.xml"/><Relationship Id="rId54" Type="http://schemas.openxmlformats.org/officeDocument/2006/relationships/image" Target="../media/image4260.png"/><Relationship Id="rId75" Type="http://schemas.openxmlformats.org/officeDocument/2006/relationships/customXml" Target="../ink/ink535.xml"/><Relationship Id="rId96" Type="http://schemas.openxmlformats.org/officeDocument/2006/relationships/image" Target="../media/image4470.png"/><Relationship Id="rId140" Type="http://schemas.openxmlformats.org/officeDocument/2006/relationships/image" Target="../media/image468.png"/><Relationship Id="rId161" Type="http://schemas.openxmlformats.org/officeDocument/2006/relationships/customXml" Target="../ink/ink578.xml"/><Relationship Id="rId182" Type="http://schemas.openxmlformats.org/officeDocument/2006/relationships/customXml" Target="../ink/ink589.xml"/><Relationship Id="rId6" Type="http://schemas.openxmlformats.org/officeDocument/2006/relationships/customXml" Target="../ink/ink500.xml"/><Relationship Id="rId23" Type="http://schemas.openxmlformats.org/officeDocument/2006/relationships/image" Target="../media/image4111.png"/><Relationship Id="rId119" Type="http://schemas.openxmlformats.org/officeDocument/2006/relationships/customXml" Target="../ink/ink557.xml"/><Relationship Id="rId44" Type="http://schemas.openxmlformats.org/officeDocument/2006/relationships/image" Target="../media/image4211.png"/><Relationship Id="rId65" Type="http://schemas.openxmlformats.org/officeDocument/2006/relationships/customXml" Target="../ink/ink530.xml"/><Relationship Id="rId86" Type="http://schemas.openxmlformats.org/officeDocument/2006/relationships/image" Target="../media/image4420.png"/><Relationship Id="rId130" Type="http://schemas.openxmlformats.org/officeDocument/2006/relationships/image" Target="../media/image463.png"/><Relationship Id="rId151" Type="http://schemas.openxmlformats.org/officeDocument/2006/relationships/customXml" Target="../ink/ink573.xml"/><Relationship Id="rId172" Type="http://schemas.openxmlformats.org/officeDocument/2006/relationships/customXml" Target="../ink/ink584.xml"/><Relationship Id="rId13" Type="http://schemas.openxmlformats.org/officeDocument/2006/relationships/image" Target="../media/image4060.png"/><Relationship Id="rId18" Type="http://schemas.openxmlformats.org/officeDocument/2006/relationships/customXml" Target="../ink/ink506.xml"/><Relationship Id="rId39" Type="http://schemas.openxmlformats.org/officeDocument/2006/relationships/customXml" Target="../ink/ink517.xml"/><Relationship Id="rId109" Type="http://schemas.openxmlformats.org/officeDocument/2006/relationships/customXml" Target="../ink/ink552.xml"/><Relationship Id="rId34" Type="http://schemas.openxmlformats.org/officeDocument/2006/relationships/image" Target="../media/image4160.png"/><Relationship Id="rId50" Type="http://schemas.openxmlformats.org/officeDocument/2006/relationships/image" Target="../media/image4240.png"/><Relationship Id="rId55" Type="http://schemas.openxmlformats.org/officeDocument/2006/relationships/customXml" Target="../ink/ink525.xml"/><Relationship Id="rId76" Type="http://schemas.openxmlformats.org/officeDocument/2006/relationships/image" Target="../media/image4370.png"/><Relationship Id="rId97" Type="http://schemas.openxmlformats.org/officeDocument/2006/relationships/customXml" Target="../ink/ink546.xml"/><Relationship Id="rId104" Type="http://schemas.openxmlformats.org/officeDocument/2006/relationships/image" Target="../media/image451.png"/><Relationship Id="rId120" Type="http://schemas.openxmlformats.org/officeDocument/2006/relationships/image" Target="../media/image458.png"/><Relationship Id="rId125" Type="http://schemas.openxmlformats.org/officeDocument/2006/relationships/customXml" Target="../ink/ink560.xml"/><Relationship Id="rId141" Type="http://schemas.openxmlformats.org/officeDocument/2006/relationships/customXml" Target="../ink/ink568.xml"/><Relationship Id="rId146" Type="http://schemas.openxmlformats.org/officeDocument/2006/relationships/image" Target="../media/image471.png"/><Relationship Id="rId167" Type="http://schemas.openxmlformats.org/officeDocument/2006/relationships/customXml" Target="../ink/ink581.xml"/><Relationship Id="rId7" Type="http://schemas.openxmlformats.org/officeDocument/2006/relationships/image" Target="../media/image4030.png"/><Relationship Id="rId71" Type="http://schemas.openxmlformats.org/officeDocument/2006/relationships/customXml" Target="../ink/ink533.xml"/><Relationship Id="rId92" Type="http://schemas.openxmlformats.org/officeDocument/2006/relationships/image" Target="../media/image4450.png"/><Relationship Id="rId162" Type="http://schemas.openxmlformats.org/officeDocument/2006/relationships/image" Target="../media/image479.png"/><Relationship Id="rId183" Type="http://schemas.openxmlformats.org/officeDocument/2006/relationships/image" Target="../media/image489.png"/><Relationship Id="rId2" Type="http://schemas.openxmlformats.org/officeDocument/2006/relationships/customXml" Target="../ink/ink498.xml"/><Relationship Id="rId29" Type="http://schemas.openxmlformats.org/officeDocument/2006/relationships/customXml" Target="../ink/ink512.xml"/><Relationship Id="rId24" Type="http://schemas.openxmlformats.org/officeDocument/2006/relationships/customXml" Target="../ink/ink509.xml"/><Relationship Id="rId40" Type="http://schemas.openxmlformats.org/officeDocument/2006/relationships/image" Target="../media/image4190.png"/><Relationship Id="rId45" Type="http://schemas.openxmlformats.org/officeDocument/2006/relationships/customXml" Target="../ink/ink520.xml"/><Relationship Id="rId66" Type="http://schemas.openxmlformats.org/officeDocument/2006/relationships/image" Target="../media/image4320.png"/><Relationship Id="rId87" Type="http://schemas.openxmlformats.org/officeDocument/2006/relationships/customXml" Target="../ink/ink541.xml"/><Relationship Id="rId110" Type="http://schemas.openxmlformats.org/officeDocument/2006/relationships/image" Target="../media/image454.png"/><Relationship Id="rId115" Type="http://schemas.openxmlformats.org/officeDocument/2006/relationships/customXml" Target="../ink/ink555.xml"/><Relationship Id="rId131" Type="http://schemas.openxmlformats.org/officeDocument/2006/relationships/customXml" Target="../ink/ink563.xml"/><Relationship Id="rId136" Type="http://schemas.openxmlformats.org/officeDocument/2006/relationships/image" Target="../media/image466.png"/><Relationship Id="rId157" Type="http://schemas.openxmlformats.org/officeDocument/2006/relationships/customXml" Target="../ink/ink576.xml"/><Relationship Id="rId178" Type="http://schemas.openxmlformats.org/officeDocument/2006/relationships/customXml" Target="../ink/ink587.xml"/><Relationship Id="rId61" Type="http://schemas.openxmlformats.org/officeDocument/2006/relationships/customXml" Target="../ink/ink528.xml"/><Relationship Id="rId82" Type="http://schemas.openxmlformats.org/officeDocument/2006/relationships/image" Target="../media/image4400.png"/><Relationship Id="rId152" Type="http://schemas.openxmlformats.org/officeDocument/2006/relationships/image" Target="../media/image474.png"/><Relationship Id="rId173" Type="http://schemas.openxmlformats.org/officeDocument/2006/relationships/image" Target="../media/image484.png"/><Relationship Id="rId19" Type="http://schemas.openxmlformats.org/officeDocument/2006/relationships/image" Target="../media/image4090.png"/><Relationship Id="rId14" Type="http://schemas.openxmlformats.org/officeDocument/2006/relationships/customXml" Target="../ink/ink504.xml"/><Relationship Id="rId30" Type="http://schemas.openxmlformats.org/officeDocument/2006/relationships/image" Target="../media/image4140.png"/><Relationship Id="rId35" Type="http://schemas.openxmlformats.org/officeDocument/2006/relationships/customXml" Target="../ink/ink515.xml"/><Relationship Id="rId56" Type="http://schemas.openxmlformats.org/officeDocument/2006/relationships/image" Target="../media/image4270.png"/><Relationship Id="rId77" Type="http://schemas.openxmlformats.org/officeDocument/2006/relationships/customXml" Target="../ink/ink536.xml"/><Relationship Id="rId100" Type="http://schemas.openxmlformats.org/officeDocument/2006/relationships/image" Target="../media/image449.png"/><Relationship Id="rId105" Type="http://schemas.openxmlformats.org/officeDocument/2006/relationships/customXml" Target="../ink/ink550.xml"/><Relationship Id="rId126" Type="http://schemas.openxmlformats.org/officeDocument/2006/relationships/image" Target="../media/image461.png"/><Relationship Id="rId147" Type="http://schemas.openxmlformats.org/officeDocument/2006/relationships/customXml" Target="../ink/ink571.xml"/><Relationship Id="rId168" Type="http://schemas.openxmlformats.org/officeDocument/2006/relationships/customXml" Target="../ink/ink582.xml"/><Relationship Id="rId8" Type="http://schemas.openxmlformats.org/officeDocument/2006/relationships/customXml" Target="../ink/ink501.xml"/><Relationship Id="rId51" Type="http://schemas.openxmlformats.org/officeDocument/2006/relationships/customXml" Target="../ink/ink523.xml"/><Relationship Id="rId72" Type="http://schemas.openxmlformats.org/officeDocument/2006/relationships/image" Target="../media/image4350.png"/><Relationship Id="rId93" Type="http://schemas.openxmlformats.org/officeDocument/2006/relationships/customXml" Target="../ink/ink544.xml"/><Relationship Id="rId98" Type="http://schemas.openxmlformats.org/officeDocument/2006/relationships/image" Target="../media/image4480.png"/><Relationship Id="rId121" Type="http://schemas.openxmlformats.org/officeDocument/2006/relationships/customXml" Target="../ink/ink558.xml"/><Relationship Id="rId142" Type="http://schemas.openxmlformats.org/officeDocument/2006/relationships/image" Target="../media/image469.png"/><Relationship Id="rId163" Type="http://schemas.openxmlformats.org/officeDocument/2006/relationships/customXml" Target="../ink/ink579.xml"/><Relationship Id="rId184" Type="http://schemas.openxmlformats.org/officeDocument/2006/relationships/customXml" Target="../ink/ink590.xml"/><Relationship Id="rId3" Type="http://schemas.openxmlformats.org/officeDocument/2006/relationships/image" Target="../media/image23.png"/><Relationship Id="rId25" Type="http://schemas.openxmlformats.org/officeDocument/2006/relationships/customXml" Target="../ink/ink510.xml"/><Relationship Id="rId46" Type="http://schemas.openxmlformats.org/officeDocument/2006/relationships/image" Target="../media/image4220.png"/><Relationship Id="rId67" Type="http://schemas.openxmlformats.org/officeDocument/2006/relationships/customXml" Target="../ink/ink531.xml"/><Relationship Id="rId116" Type="http://schemas.openxmlformats.org/officeDocument/2006/relationships/image" Target="../media/image456.png"/><Relationship Id="rId137" Type="http://schemas.openxmlformats.org/officeDocument/2006/relationships/customXml" Target="../ink/ink566.xml"/><Relationship Id="rId158" Type="http://schemas.openxmlformats.org/officeDocument/2006/relationships/image" Target="../media/image477.png"/><Relationship Id="rId20" Type="http://schemas.openxmlformats.org/officeDocument/2006/relationships/customXml" Target="../ink/ink507.xml"/><Relationship Id="rId41" Type="http://schemas.openxmlformats.org/officeDocument/2006/relationships/customXml" Target="../ink/ink518.xml"/><Relationship Id="rId62" Type="http://schemas.openxmlformats.org/officeDocument/2006/relationships/image" Target="../media/image4300.png"/><Relationship Id="rId83" Type="http://schemas.openxmlformats.org/officeDocument/2006/relationships/customXml" Target="../ink/ink539.xml"/><Relationship Id="rId88" Type="http://schemas.openxmlformats.org/officeDocument/2006/relationships/image" Target="../media/image4430.png"/><Relationship Id="rId111" Type="http://schemas.openxmlformats.org/officeDocument/2006/relationships/customXml" Target="../ink/ink553.xml"/><Relationship Id="rId132" Type="http://schemas.openxmlformats.org/officeDocument/2006/relationships/image" Target="../media/image464.png"/><Relationship Id="rId153" Type="http://schemas.openxmlformats.org/officeDocument/2006/relationships/customXml" Target="../ink/ink574.xml"/><Relationship Id="rId174" Type="http://schemas.openxmlformats.org/officeDocument/2006/relationships/customXml" Target="../ink/ink585.xml"/><Relationship Id="rId179" Type="http://schemas.openxmlformats.org/officeDocument/2006/relationships/image" Target="../media/image487.png"/><Relationship Id="rId15" Type="http://schemas.openxmlformats.org/officeDocument/2006/relationships/image" Target="../media/image4070.png"/><Relationship Id="rId36" Type="http://schemas.openxmlformats.org/officeDocument/2006/relationships/image" Target="../media/image4170.png"/><Relationship Id="rId57" Type="http://schemas.openxmlformats.org/officeDocument/2006/relationships/customXml" Target="../ink/ink526.xml"/><Relationship Id="rId106" Type="http://schemas.openxmlformats.org/officeDocument/2006/relationships/image" Target="../media/image452.png"/><Relationship Id="rId127" Type="http://schemas.openxmlformats.org/officeDocument/2006/relationships/customXml" Target="../ink/ink561.xml"/><Relationship Id="rId10" Type="http://schemas.openxmlformats.org/officeDocument/2006/relationships/customXml" Target="../ink/ink502.xml"/><Relationship Id="rId31" Type="http://schemas.openxmlformats.org/officeDocument/2006/relationships/customXml" Target="../ink/ink513.xml"/><Relationship Id="rId52" Type="http://schemas.openxmlformats.org/officeDocument/2006/relationships/image" Target="../media/image4250.png"/><Relationship Id="rId73" Type="http://schemas.openxmlformats.org/officeDocument/2006/relationships/customXml" Target="../ink/ink534.xml"/><Relationship Id="rId78" Type="http://schemas.openxmlformats.org/officeDocument/2006/relationships/image" Target="../media/image4380.png"/><Relationship Id="rId94" Type="http://schemas.openxmlformats.org/officeDocument/2006/relationships/image" Target="../media/image4460.png"/><Relationship Id="rId99" Type="http://schemas.openxmlformats.org/officeDocument/2006/relationships/customXml" Target="../ink/ink547.xml"/><Relationship Id="rId101" Type="http://schemas.openxmlformats.org/officeDocument/2006/relationships/customXml" Target="../ink/ink548.xml"/><Relationship Id="rId122" Type="http://schemas.openxmlformats.org/officeDocument/2006/relationships/image" Target="../media/image459.png"/><Relationship Id="rId143" Type="http://schemas.openxmlformats.org/officeDocument/2006/relationships/customXml" Target="../ink/ink569.xml"/><Relationship Id="rId148" Type="http://schemas.openxmlformats.org/officeDocument/2006/relationships/image" Target="../media/image472.png"/><Relationship Id="rId164" Type="http://schemas.openxmlformats.org/officeDocument/2006/relationships/image" Target="../media/image480.png"/><Relationship Id="rId169" Type="http://schemas.openxmlformats.org/officeDocument/2006/relationships/image" Target="../media/image482.png"/><Relationship Id="rId185" Type="http://schemas.openxmlformats.org/officeDocument/2006/relationships/image" Target="../media/image490.png"/><Relationship Id="rId4" Type="http://schemas.openxmlformats.org/officeDocument/2006/relationships/customXml" Target="../ink/ink499.xml"/><Relationship Id="rId9" Type="http://schemas.openxmlformats.org/officeDocument/2006/relationships/image" Target="../media/image4040.png"/><Relationship Id="rId180" Type="http://schemas.openxmlformats.org/officeDocument/2006/relationships/customXml" Target="../ink/ink588.xml"/><Relationship Id="rId26" Type="http://schemas.openxmlformats.org/officeDocument/2006/relationships/image" Target="../media/image4120.png"/><Relationship Id="rId47" Type="http://schemas.openxmlformats.org/officeDocument/2006/relationships/customXml" Target="../ink/ink521.xml"/><Relationship Id="rId68" Type="http://schemas.openxmlformats.org/officeDocument/2006/relationships/image" Target="../media/image4330.png"/><Relationship Id="rId89" Type="http://schemas.openxmlformats.org/officeDocument/2006/relationships/customXml" Target="../ink/ink542.xml"/><Relationship Id="rId112" Type="http://schemas.openxmlformats.org/officeDocument/2006/relationships/image" Target="../media/image244.png"/><Relationship Id="rId133" Type="http://schemas.openxmlformats.org/officeDocument/2006/relationships/customXml" Target="../ink/ink564.xml"/><Relationship Id="rId154" Type="http://schemas.openxmlformats.org/officeDocument/2006/relationships/image" Target="../media/image475.png"/><Relationship Id="rId175" Type="http://schemas.openxmlformats.org/officeDocument/2006/relationships/image" Target="../media/image485.png"/><Relationship Id="rId16" Type="http://schemas.openxmlformats.org/officeDocument/2006/relationships/customXml" Target="../ink/ink505.xml"/><Relationship Id="rId37" Type="http://schemas.openxmlformats.org/officeDocument/2006/relationships/customXml" Target="../ink/ink516.xml"/><Relationship Id="rId58" Type="http://schemas.openxmlformats.org/officeDocument/2006/relationships/image" Target="../media/image4280.png"/><Relationship Id="rId79" Type="http://schemas.openxmlformats.org/officeDocument/2006/relationships/customXml" Target="../ink/ink537.xml"/><Relationship Id="rId102" Type="http://schemas.openxmlformats.org/officeDocument/2006/relationships/image" Target="../media/image450.png"/><Relationship Id="rId123" Type="http://schemas.openxmlformats.org/officeDocument/2006/relationships/customXml" Target="../ink/ink559.xml"/><Relationship Id="rId144" Type="http://schemas.openxmlformats.org/officeDocument/2006/relationships/image" Target="../media/image470.png"/><Relationship Id="rId90" Type="http://schemas.openxmlformats.org/officeDocument/2006/relationships/image" Target="../media/image4440.png"/><Relationship Id="rId165" Type="http://schemas.openxmlformats.org/officeDocument/2006/relationships/customXml" Target="../ink/ink580.xml"/><Relationship Id="rId27" Type="http://schemas.openxmlformats.org/officeDocument/2006/relationships/customXml" Target="../ink/ink511.xml"/><Relationship Id="rId48" Type="http://schemas.openxmlformats.org/officeDocument/2006/relationships/image" Target="../media/image4230.png"/><Relationship Id="rId69" Type="http://schemas.openxmlformats.org/officeDocument/2006/relationships/customXml" Target="../ink/ink532.xml"/><Relationship Id="rId113" Type="http://schemas.openxmlformats.org/officeDocument/2006/relationships/customXml" Target="../ink/ink554.xml"/><Relationship Id="rId134" Type="http://schemas.openxmlformats.org/officeDocument/2006/relationships/image" Target="../media/image465.png"/><Relationship Id="rId80" Type="http://schemas.openxmlformats.org/officeDocument/2006/relationships/image" Target="../media/image4390.png"/><Relationship Id="rId155" Type="http://schemas.openxmlformats.org/officeDocument/2006/relationships/customXml" Target="../ink/ink575.xml"/><Relationship Id="rId176" Type="http://schemas.openxmlformats.org/officeDocument/2006/relationships/customXml" Target="../ink/ink586.xml"/><Relationship Id="rId17" Type="http://schemas.openxmlformats.org/officeDocument/2006/relationships/image" Target="../media/image4080.png"/><Relationship Id="rId38" Type="http://schemas.openxmlformats.org/officeDocument/2006/relationships/image" Target="../media/image4180.png"/><Relationship Id="rId59" Type="http://schemas.openxmlformats.org/officeDocument/2006/relationships/customXml" Target="../ink/ink527.xml"/><Relationship Id="rId103" Type="http://schemas.openxmlformats.org/officeDocument/2006/relationships/customXml" Target="../ink/ink549.xml"/><Relationship Id="rId124" Type="http://schemas.openxmlformats.org/officeDocument/2006/relationships/image" Target="../media/image460.png"/><Relationship Id="rId70" Type="http://schemas.openxmlformats.org/officeDocument/2006/relationships/image" Target="../media/image4340.png"/><Relationship Id="rId91" Type="http://schemas.openxmlformats.org/officeDocument/2006/relationships/customXml" Target="../ink/ink543.xml"/><Relationship Id="rId145" Type="http://schemas.openxmlformats.org/officeDocument/2006/relationships/customXml" Target="../ink/ink570.xml"/><Relationship Id="rId166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130.png"/><Relationship Id="rId49" Type="http://schemas.openxmlformats.org/officeDocument/2006/relationships/customXml" Target="../ink/ink522.xml"/><Relationship Id="rId114" Type="http://schemas.openxmlformats.org/officeDocument/2006/relationships/image" Target="../media/image455.png"/><Relationship Id="rId60" Type="http://schemas.openxmlformats.org/officeDocument/2006/relationships/image" Target="../media/image4290.png"/><Relationship Id="rId81" Type="http://schemas.openxmlformats.org/officeDocument/2006/relationships/customXml" Target="../ink/ink538.xml"/><Relationship Id="rId135" Type="http://schemas.openxmlformats.org/officeDocument/2006/relationships/customXml" Target="../ink/ink565.xml"/><Relationship Id="rId156" Type="http://schemas.openxmlformats.org/officeDocument/2006/relationships/image" Target="../media/image476.png"/><Relationship Id="rId177" Type="http://schemas.openxmlformats.org/officeDocument/2006/relationships/image" Target="../media/image48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7.png"/><Relationship Id="rId21" Type="http://schemas.openxmlformats.org/officeDocument/2006/relationships/image" Target="../media/image491.png"/><Relationship Id="rId42" Type="http://schemas.openxmlformats.org/officeDocument/2006/relationships/customXml" Target="../ink/ink611.xml"/><Relationship Id="rId63" Type="http://schemas.openxmlformats.org/officeDocument/2006/relationships/image" Target="../media/image511.png"/><Relationship Id="rId84" Type="http://schemas.openxmlformats.org/officeDocument/2006/relationships/customXml" Target="../ink/ink632.xml"/><Relationship Id="rId138" Type="http://schemas.openxmlformats.org/officeDocument/2006/relationships/customXml" Target="../ink/ink659.xml"/><Relationship Id="rId159" Type="http://schemas.openxmlformats.org/officeDocument/2006/relationships/image" Target="../media/image557.png"/><Relationship Id="rId170" Type="http://schemas.openxmlformats.org/officeDocument/2006/relationships/customXml" Target="../ink/ink675.xml"/><Relationship Id="rId191" Type="http://schemas.openxmlformats.org/officeDocument/2006/relationships/image" Target="../media/image573.png"/><Relationship Id="rId205" Type="http://schemas.openxmlformats.org/officeDocument/2006/relationships/image" Target="../media/image580.png"/><Relationship Id="rId107" Type="http://schemas.openxmlformats.org/officeDocument/2006/relationships/image" Target="../media/image532.png"/><Relationship Id="rId11" Type="http://schemas.openxmlformats.org/officeDocument/2006/relationships/image" Target="../media/image4860.png"/><Relationship Id="rId32" Type="http://schemas.openxmlformats.org/officeDocument/2006/relationships/customXml" Target="../ink/ink606.xml"/><Relationship Id="rId53" Type="http://schemas.openxmlformats.org/officeDocument/2006/relationships/image" Target="../media/image506.png"/><Relationship Id="rId74" Type="http://schemas.openxmlformats.org/officeDocument/2006/relationships/customXml" Target="../ink/ink627.xml"/><Relationship Id="rId128" Type="http://schemas.openxmlformats.org/officeDocument/2006/relationships/customXml" Target="../ink/ink654.xml"/><Relationship Id="rId149" Type="http://schemas.openxmlformats.org/officeDocument/2006/relationships/image" Target="../media/image552.png"/><Relationship Id="rId5" Type="http://schemas.openxmlformats.org/officeDocument/2006/relationships/image" Target="../media/image4830.png"/><Relationship Id="rId95" Type="http://schemas.openxmlformats.org/officeDocument/2006/relationships/image" Target="../media/image526.png"/><Relationship Id="rId160" Type="http://schemas.openxmlformats.org/officeDocument/2006/relationships/customXml" Target="../ink/ink670.xml"/><Relationship Id="rId181" Type="http://schemas.openxmlformats.org/officeDocument/2006/relationships/image" Target="../media/image568.png"/><Relationship Id="rId216" Type="http://schemas.openxmlformats.org/officeDocument/2006/relationships/customXml" Target="../ink/ink698.xml"/><Relationship Id="rId22" Type="http://schemas.openxmlformats.org/officeDocument/2006/relationships/customXml" Target="../ink/ink601.xml"/><Relationship Id="rId43" Type="http://schemas.openxmlformats.org/officeDocument/2006/relationships/image" Target="../media/image501.png"/><Relationship Id="rId64" Type="http://schemas.openxmlformats.org/officeDocument/2006/relationships/customXml" Target="../ink/ink622.xml"/><Relationship Id="rId118" Type="http://schemas.openxmlformats.org/officeDocument/2006/relationships/customXml" Target="../ink/ink649.xml"/><Relationship Id="rId139" Type="http://schemas.openxmlformats.org/officeDocument/2006/relationships/image" Target="../media/image548.png"/><Relationship Id="rId85" Type="http://schemas.openxmlformats.org/officeDocument/2006/relationships/image" Target="../media/image521.png"/><Relationship Id="rId150" Type="http://schemas.openxmlformats.org/officeDocument/2006/relationships/customXml" Target="../ink/ink665.xml"/><Relationship Id="rId171" Type="http://schemas.openxmlformats.org/officeDocument/2006/relationships/image" Target="../media/image563.png"/><Relationship Id="rId192" Type="http://schemas.openxmlformats.org/officeDocument/2006/relationships/customXml" Target="../ink/ink686.xml"/><Relationship Id="rId206" Type="http://schemas.openxmlformats.org/officeDocument/2006/relationships/customXml" Target="../ink/ink693.xml"/><Relationship Id="rId12" Type="http://schemas.openxmlformats.org/officeDocument/2006/relationships/customXml" Target="../ink/ink596.xml"/><Relationship Id="rId33" Type="http://schemas.openxmlformats.org/officeDocument/2006/relationships/image" Target="../media/image469.png"/><Relationship Id="rId108" Type="http://schemas.openxmlformats.org/officeDocument/2006/relationships/customXml" Target="../ink/ink644.xml"/><Relationship Id="rId129" Type="http://schemas.openxmlformats.org/officeDocument/2006/relationships/image" Target="../media/image543.png"/><Relationship Id="rId54" Type="http://schemas.openxmlformats.org/officeDocument/2006/relationships/customXml" Target="../ink/ink617.xml"/><Relationship Id="rId75" Type="http://schemas.openxmlformats.org/officeDocument/2006/relationships/image" Target="../media/image517.png"/><Relationship Id="rId96" Type="http://schemas.openxmlformats.org/officeDocument/2006/relationships/customXml" Target="../ink/ink638.xml"/><Relationship Id="rId140" Type="http://schemas.openxmlformats.org/officeDocument/2006/relationships/customXml" Target="../ink/ink660.xml"/><Relationship Id="rId161" Type="http://schemas.openxmlformats.org/officeDocument/2006/relationships/image" Target="../media/image558.png"/><Relationship Id="rId182" Type="http://schemas.openxmlformats.org/officeDocument/2006/relationships/customXml" Target="../ink/ink681.xml"/><Relationship Id="rId217" Type="http://schemas.openxmlformats.org/officeDocument/2006/relationships/image" Target="../media/image586.png"/><Relationship Id="rId6" Type="http://schemas.openxmlformats.org/officeDocument/2006/relationships/customXml" Target="../ink/ink593.xml"/><Relationship Id="rId23" Type="http://schemas.openxmlformats.org/officeDocument/2006/relationships/image" Target="../media/image492.png"/><Relationship Id="rId119" Type="http://schemas.openxmlformats.org/officeDocument/2006/relationships/image" Target="../media/image538.png"/><Relationship Id="rId44" Type="http://schemas.openxmlformats.org/officeDocument/2006/relationships/customXml" Target="../ink/ink612.xml"/><Relationship Id="rId65" Type="http://schemas.openxmlformats.org/officeDocument/2006/relationships/image" Target="../media/image512.png"/><Relationship Id="rId86" Type="http://schemas.openxmlformats.org/officeDocument/2006/relationships/customXml" Target="../ink/ink633.xml"/><Relationship Id="rId130" Type="http://schemas.openxmlformats.org/officeDocument/2006/relationships/customXml" Target="../ink/ink655.xml"/><Relationship Id="rId151" Type="http://schemas.openxmlformats.org/officeDocument/2006/relationships/image" Target="../media/image553.png"/><Relationship Id="rId172" Type="http://schemas.openxmlformats.org/officeDocument/2006/relationships/customXml" Target="../ink/ink676.xml"/><Relationship Id="rId193" Type="http://schemas.openxmlformats.org/officeDocument/2006/relationships/image" Target="../media/image574.png"/><Relationship Id="rId207" Type="http://schemas.openxmlformats.org/officeDocument/2006/relationships/image" Target="../media/image581.png"/><Relationship Id="rId13" Type="http://schemas.openxmlformats.org/officeDocument/2006/relationships/image" Target="../media/image4870.png"/><Relationship Id="rId109" Type="http://schemas.openxmlformats.org/officeDocument/2006/relationships/image" Target="../media/image533.png"/><Relationship Id="rId34" Type="http://schemas.openxmlformats.org/officeDocument/2006/relationships/customXml" Target="../ink/ink607.xml"/><Relationship Id="rId55" Type="http://schemas.openxmlformats.org/officeDocument/2006/relationships/image" Target="../media/image507.png"/><Relationship Id="rId76" Type="http://schemas.openxmlformats.org/officeDocument/2006/relationships/customXml" Target="../ink/ink628.xml"/><Relationship Id="rId97" Type="http://schemas.openxmlformats.org/officeDocument/2006/relationships/image" Target="../media/image527.png"/><Relationship Id="rId120" Type="http://schemas.openxmlformats.org/officeDocument/2006/relationships/customXml" Target="../ink/ink650.xml"/><Relationship Id="rId141" Type="http://schemas.openxmlformats.org/officeDocument/2006/relationships/image" Target="../media/image549.png"/><Relationship Id="rId7" Type="http://schemas.openxmlformats.org/officeDocument/2006/relationships/image" Target="../media/image4840.png"/><Relationship Id="rId162" Type="http://schemas.openxmlformats.org/officeDocument/2006/relationships/customXml" Target="../ink/ink671.xml"/><Relationship Id="rId183" Type="http://schemas.openxmlformats.org/officeDocument/2006/relationships/image" Target="../media/image569.png"/><Relationship Id="rId24" Type="http://schemas.openxmlformats.org/officeDocument/2006/relationships/customXml" Target="../ink/ink602.xml"/><Relationship Id="rId45" Type="http://schemas.openxmlformats.org/officeDocument/2006/relationships/image" Target="../media/image502.png"/><Relationship Id="rId66" Type="http://schemas.openxmlformats.org/officeDocument/2006/relationships/customXml" Target="../ink/ink623.xml"/><Relationship Id="rId87" Type="http://schemas.openxmlformats.org/officeDocument/2006/relationships/image" Target="../media/image522.png"/><Relationship Id="rId110" Type="http://schemas.openxmlformats.org/officeDocument/2006/relationships/customXml" Target="../ink/ink645.xml"/><Relationship Id="rId131" Type="http://schemas.openxmlformats.org/officeDocument/2006/relationships/image" Target="../media/image544.png"/><Relationship Id="rId152" Type="http://schemas.openxmlformats.org/officeDocument/2006/relationships/customXml" Target="../ink/ink666.xml"/><Relationship Id="rId173" Type="http://schemas.openxmlformats.org/officeDocument/2006/relationships/image" Target="../media/image564.png"/><Relationship Id="rId194" Type="http://schemas.openxmlformats.org/officeDocument/2006/relationships/customXml" Target="../ink/ink687.xml"/><Relationship Id="rId208" Type="http://schemas.openxmlformats.org/officeDocument/2006/relationships/customXml" Target="../ink/ink694.xml"/><Relationship Id="rId14" Type="http://schemas.openxmlformats.org/officeDocument/2006/relationships/customXml" Target="../ink/ink597.xml"/><Relationship Id="rId30" Type="http://schemas.openxmlformats.org/officeDocument/2006/relationships/customXml" Target="../ink/ink605.xml"/><Relationship Id="rId35" Type="http://schemas.openxmlformats.org/officeDocument/2006/relationships/image" Target="../media/image497.png"/><Relationship Id="rId56" Type="http://schemas.openxmlformats.org/officeDocument/2006/relationships/customXml" Target="../ink/ink618.xml"/><Relationship Id="rId77" Type="http://schemas.openxmlformats.org/officeDocument/2006/relationships/image" Target="../media/image518.png"/><Relationship Id="rId100" Type="http://schemas.openxmlformats.org/officeDocument/2006/relationships/customXml" Target="../ink/ink640.xml"/><Relationship Id="rId105" Type="http://schemas.openxmlformats.org/officeDocument/2006/relationships/image" Target="../media/image531.png"/><Relationship Id="rId126" Type="http://schemas.openxmlformats.org/officeDocument/2006/relationships/customXml" Target="../ink/ink653.xml"/><Relationship Id="rId147" Type="http://schemas.openxmlformats.org/officeDocument/2006/relationships/image" Target="../media/image23.png"/><Relationship Id="rId168" Type="http://schemas.openxmlformats.org/officeDocument/2006/relationships/customXml" Target="../ink/ink674.xml"/><Relationship Id="rId8" Type="http://schemas.openxmlformats.org/officeDocument/2006/relationships/customXml" Target="../ink/ink594.xml"/><Relationship Id="rId51" Type="http://schemas.openxmlformats.org/officeDocument/2006/relationships/image" Target="../media/image505.png"/><Relationship Id="rId72" Type="http://schemas.openxmlformats.org/officeDocument/2006/relationships/customXml" Target="../ink/ink626.xml"/><Relationship Id="rId93" Type="http://schemas.openxmlformats.org/officeDocument/2006/relationships/image" Target="../media/image525.png"/><Relationship Id="rId98" Type="http://schemas.openxmlformats.org/officeDocument/2006/relationships/customXml" Target="../ink/ink639.xml"/><Relationship Id="rId121" Type="http://schemas.openxmlformats.org/officeDocument/2006/relationships/image" Target="../media/image539.png"/><Relationship Id="rId142" Type="http://schemas.openxmlformats.org/officeDocument/2006/relationships/customXml" Target="../ink/ink661.xml"/><Relationship Id="rId163" Type="http://schemas.openxmlformats.org/officeDocument/2006/relationships/image" Target="../media/image559.png"/><Relationship Id="rId184" Type="http://schemas.openxmlformats.org/officeDocument/2006/relationships/customXml" Target="../ink/ink682.xml"/><Relationship Id="rId189" Type="http://schemas.openxmlformats.org/officeDocument/2006/relationships/image" Target="../media/image572.png"/><Relationship Id="rId3" Type="http://schemas.openxmlformats.org/officeDocument/2006/relationships/image" Target="../media/image244.png"/><Relationship Id="rId214" Type="http://schemas.openxmlformats.org/officeDocument/2006/relationships/customXml" Target="../ink/ink697.xml"/><Relationship Id="rId25" Type="http://schemas.openxmlformats.org/officeDocument/2006/relationships/image" Target="../media/image493.png"/><Relationship Id="rId46" Type="http://schemas.openxmlformats.org/officeDocument/2006/relationships/customXml" Target="../ink/ink613.xml"/><Relationship Id="rId67" Type="http://schemas.openxmlformats.org/officeDocument/2006/relationships/image" Target="../media/image513.png"/><Relationship Id="rId116" Type="http://schemas.openxmlformats.org/officeDocument/2006/relationships/customXml" Target="../ink/ink648.xml"/><Relationship Id="rId137" Type="http://schemas.openxmlformats.org/officeDocument/2006/relationships/image" Target="../media/image547.png"/><Relationship Id="rId158" Type="http://schemas.openxmlformats.org/officeDocument/2006/relationships/customXml" Target="../ink/ink669.xml"/><Relationship Id="rId20" Type="http://schemas.openxmlformats.org/officeDocument/2006/relationships/customXml" Target="../ink/ink600.xml"/><Relationship Id="rId41" Type="http://schemas.openxmlformats.org/officeDocument/2006/relationships/image" Target="../media/image500.png"/><Relationship Id="rId62" Type="http://schemas.openxmlformats.org/officeDocument/2006/relationships/customXml" Target="../ink/ink621.xml"/><Relationship Id="rId83" Type="http://schemas.openxmlformats.org/officeDocument/2006/relationships/image" Target="../media/image520.png"/><Relationship Id="rId88" Type="http://schemas.openxmlformats.org/officeDocument/2006/relationships/customXml" Target="../ink/ink634.xml"/><Relationship Id="rId111" Type="http://schemas.openxmlformats.org/officeDocument/2006/relationships/image" Target="../media/image534.png"/><Relationship Id="rId132" Type="http://schemas.openxmlformats.org/officeDocument/2006/relationships/customXml" Target="../ink/ink656.xml"/><Relationship Id="rId153" Type="http://schemas.openxmlformats.org/officeDocument/2006/relationships/image" Target="../media/image554.png"/><Relationship Id="rId174" Type="http://schemas.openxmlformats.org/officeDocument/2006/relationships/customXml" Target="../ink/ink677.xml"/><Relationship Id="rId179" Type="http://schemas.openxmlformats.org/officeDocument/2006/relationships/image" Target="../media/image567.png"/><Relationship Id="rId195" Type="http://schemas.openxmlformats.org/officeDocument/2006/relationships/image" Target="../media/image575.png"/><Relationship Id="rId209" Type="http://schemas.openxmlformats.org/officeDocument/2006/relationships/image" Target="../media/image582.png"/><Relationship Id="rId190" Type="http://schemas.openxmlformats.org/officeDocument/2006/relationships/customXml" Target="../ink/ink685.xml"/><Relationship Id="rId204" Type="http://schemas.openxmlformats.org/officeDocument/2006/relationships/customXml" Target="../ink/ink692.xml"/><Relationship Id="rId15" Type="http://schemas.openxmlformats.org/officeDocument/2006/relationships/image" Target="../media/image4880.png"/><Relationship Id="rId36" Type="http://schemas.openxmlformats.org/officeDocument/2006/relationships/customXml" Target="../ink/ink608.xml"/><Relationship Id="rId57" Type="http://schemas.openxmlformats.org/officeDocument/2006/relationships/image" Target="../media/image508.png"/><Relationship Id="rId106" Type="http://schemas.openxmlformats.org/officeDocument/2006/relationships/customXml" Target="../ink/ink643.xml"/><Relationship Id="rId127" Type="http://schemas.openxmlformats.org/officeDocument/2006/relationships/image" Target="../media/image542.png"/><Relationship Id="rId10" Type="http://schemas.openxmlformats.org/officeDocument/2006/relationships/customXml" Target="../ink/ink595.xml"/><Relationship Id="rId31" Type="http://schemas.openxmlformats.org/officeDocument/2006/relationships/image" Target="../media/image496.png"/><Relationship Id="rId52" Type="http://schemas.openxmlformats.org/officeDocument/2006/relationships/customXml" Target="../ink/ink616.xml"/><Relationship Id="rId73" Type="http://schemas.openxmlformats.org/officeDocument/2006/relationships/image" Target="../media/image516.png"/><Relationship Id="rId78" Type="http://schemas.openxmlformats.org/officeDocument/2006/relationships/customXml" Target="../ink/ink629.xml"/><Relationship Id="rId94" Type="http://schemas.openxmlformats.org/officeDocument/2006/relationships/customXml" Target="../ink/ink637.xml"/><Relationship Id="rId99" Type="http://schemas.openxmlformats.org/officeDocument/2006/relationships/image" Target="../media/image528.png"/><Relationship Id="rId101" Type="http://schemas.openxmlformats.org/officeDocument/2006/relationships/image" Target="../media/image529.png"/><Relationship Id="rId122" Type="http://schemas.openxmlformats.org/officeDocument/2006/relationships/customXml" Target="../ink/ink651.xml"/><Relationship Id="rId143" Type="http://schemas.openxmlformats.org/officeDocument/2006/relationships/image" Target="../media/image550.png"/><Relationship Id="rId148" Type="http://schemas.openxmlformats.org/officeDocument/2006/relationships/customXml" Target="../ink/ink664.xml"/><Relationship Id="rId164" Type="http://schemas.openxmlformats.org/officeDocument/2006/relationships/customXml" Target="../ink/ink672.xml"/><Relationship Id="rId169" Type="http://schemas.openxmlformats.org/officeDocument/2006/relationships/image" Target="../media/image562.png"/><Relationship Id="rId185" Type="http://schemas.openxmlformats.org/officeDocument/2006/relationships/image" Target="../media/image570.png"/><Relationship Id="rId4" Type="http://schemas.openxmlformats.org/officeDocument/2006/relationships/customXml" Target="../ink/ink592.xml"/><Relationship Id="rId9" Type="http://schemas.openxmlformats.org/officeDocument/2006/relationships/image" Target="../media/image4850.png"/><Relationship Id="rId180" Type="http://schemas.openxmlformats.org/officeDocument/2006/relationships/customXml" Target="../ink/ink680.xml"/><Relationship Id="rId210" Type="http://schemas.openxmlformats.org/officeDocument/2006/relationships/customXml" Target="../ink/ink695.xml"/><Relationship Id="rId215" Type="http://schemas.openxmlformats.org/officeDocument/2006/relationships/image" Target="../media/image585.png"/><Relationship Id="rId26" Type="http://schemas.openxmlformats.org/officeDocument/2006/relationships/customXml" Target="../ink/ink603.xml"/><Relationship Id="rId47" Type="http://schemas.openxmlformats.org/officeDocument/2006/relationships/image" Target="../media/image503.png"/><Relationship Id="rId68" Type="http://schemas.openxmlformats.org/officeDocument/2006/relationships/customXml" Target="../ink/ink624.xml"/><Relationship Id="rId89" Type="http://schemas.openxmlformats.org/officeDocument/2006/relationships/image" Target="../media/image523.png"/><Relationship Id="rId112" Type="http://schemas.openxmlformats.org/officeDocument/2006/relationships/customXml" Target="../ink/ink646.xml"/><Relationship Id="rId133" Type="http://schemas.openxmlformats.org/officeDocument/2006/relationships/image" Target="../media/image545.png"/><Relationship Id="rId154" Type="http://schemas.openxmlformats.org/officeDocument/2006/relationships/customXml" Target="../ink/ink667.xml"/><Relationship Id="rId175" Type="http://schemas.openxmlformats.org/officeDocument/2006/relationships/image" Target="../media/image565.png"/><Relationship Id="rId196" Type="http://schemas.openxmlformats.org/officeDocument/2006/relationships/customXml" Target="../ink/ink688.xml"/><Relationship Id="rId200" Type="http://schemas.openxmlformats.org/officeDocument/2006/relationships/customXml" Target="../ink/ink690.xml"/><Relationship Id="rId16" Type="http://schemas.openxmlformats.org/officeDocument/2006/relationships/customXml" Target="../ink/ink598.xml"/><Relationship Id="rId37" Type="http://schemas.openxmlformats.org/officeDocument/2006/relationships/image" Target="../media/image498.png"/><Relationship Id="rId58" Type="http://schemas.openxmlformats.org/officeDocument/2006/relationships/customXml" Target="../ink/ink619.xml"/><Relationship Id="rId79" Type="http://schemas.openxmlformats.org/officeDocument/2006/relationships/image" Target="../media/image519.png"/><Relationship Id="rId102" Type="http://schemas.openxmlformats.org/officeDocument/2006/relationships/customXml" Target="../ink/ink641.xml"/><Relationship Id="rId123" Type="http://schemas.openxmlformats.org/officeDocument/2006/relationships/image" Target="../media/image540.png"/><Relationship Id="rId144" Type="http://schemas.openxmlformats.org/officeDocument/2006/relationships/customXml" Target="../ink/ink662.xml"/><Relationship Id="rId90" Type="http://schemas.openxmlformats.org/officeDocument/2006/relationships/customXml" Target="../ink/ink635.xml"/><Relationship Id="rId165" Type="http://schemas.openxmlformats.org/officeDocument/2006/relationships/image" Target="../media/image560.png"/><Relationship Id="rId186" Type="http://schemas.openxmlformats.org/officeDocument/2006/relationships/customXml" Target="../ink/ink683.xml"/><Relationship Id="rId211" Type="http://schemas.openxmlformats.org/officeDocument/2006/relationships/image" Target="../media/image583.png"/><Relationship Id="rId27" Type="http://schemas.openxmlformats.org/officeDocument/2006/relationships/image" Target="../media/image494.png"/><Relationship Id="rId48" Type="http://schemas.openxmlformats.org/officeDocument/2006/relationships/customXml" Target="../ink/ink614.xml"/><Relationship Id="rId69" Type="http://schemas.openxmlformats.org/officeDocument/2006/relationships/image" Target="../media/image514.png"/><Relationship Id="rId113" Type="http://schemas.openxmlformats.org/officeDocument/2006/relationships/image" Target="../media/image535.png"/><Relationship Id="rId134" Type="http://schemas.openxmlformats.org/officeDocument/2006/relationships/customXml" Target="../ink/ink657.xml"/><Relationship Id="rId80" Type="http://schemas.openxmlformats.org/officeDocument/2006/relationships/customXml" Target="../ink/ink630.xml"/><Relationship Id="rId155" Type="http://schemas.openxmlformats.org/officeDocument/2006/relationships/image" Target="../media/image555.png"/><Relationship Id="rId176" Type="http://schemas.openxmlformats.org/officeDocument/2006/relationships/customXml" Target="../ink/ink678.xml"/><Relationship Id="rId197" Type="http://schemas.openxmlformats.org/officeDocument/2006/relationships/image" Target="../media/image576.png"/><Relationship Id="rId201" Type="http://schemas.openxmlformats.org/officeDocument/2006/relationships/image" Target="../media/image578.png"/><Relationship Id="rId17" Type="http://schemas.openxmlformats.org/officeDocument/2006/relationships/image" Target="../media/image4890.png"/><Relationship Id="rId38" Type="http://schemas.openxmlformats.org/officeDocument/2006/relationships/customXml" Target="../ink/ink609.xml"/><Relationship Id="rId59" Type="http://schemas.openxmlformats.org/officeDocument/2006/relationships/image" Target="../media/image509.png"/><Relationship Id="rId103" Type="http://schemas.openxmlformats.org/officeDocument/2006/relationships/image" Target="../media/image530.png"/><Relationship Id="rId124" Type="http://schemas.openxmlformats.org/officeDocument/2006/relationships/customXml" Target="../ink/ink652.xml"/><Relationship Id="rId70" Type="http://schemas.openxmlformats.org/officeDocument/2006/relationships/customXml" Target="../ink/ink625.xml"/><Relationship Id="rId91" Type="http://schemas.openxmlformats.org/officeDocument/2006/relationships/image" Target="../media/image524.png"/><Relationship Id="rId145" Type="http://schemas.openxmlformats.org/officeDocument/2006/relationships/image" Target="../media/image551.png"/><Relationship Id="rId166" Type="http://schemas.openxmlformats.org/officeDocument/2006/relationships/customXml" Target="../ink/ink673.xml"/><Relationship Id="rId187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96.xml"/><Relationship Id="rId28" Type="http://schemas.openxmlformats.org/officeDocument/2006/relationships/customXml" Target="../ink/ink604.xml"/><Relationship Id="rId49" Type="http://schemas.openxmlformats.org/officeDocument/2006/relationships/image" Target="../media/image504.png"/><Relationship Id="rId114" Type="http://schemas.openxmlformats.org/officeDocument/2006/relationships/customXml" Target="../ink/ink647.xml"/><Relationship Id="rId60" Type="http://schemas.openxmlformats.org/officeDocument/2006/relationships/customXml" Target="../ink/ink620.xml"/><Relationship Id="rId81" Type="http://schemas.openxmlformats.org/officeDocument/2006/relationships/image" Target="../media/image66.png"/><Relationship Id="rId135" Type="http://schemas.openxmlformats.org/officeDocument/2006/relationships/image" Target="../media/image546.png"/><Relationship Id="rId156" Type="http://schemas.openxmlformats.org/officeDocument/2006/relationships/customXml" Target="../ink/ink668.xml"/><Relationship Id="rId177" Type="http://schemas.openxmlformats.org/officeDocument/2006/relationships/image" Target="../media/image566.png"/><Relationship Id="rId198" Type="http://schemas.openxmlformats.org/officeDocument/2006/relationships/customXml" Target="../ink/ink689.xml"/><Relationship Id="rId202" Type="http://schemas.openxmlformats.org/officeDocument/2006/relationships/customXml" Target="../ink/ink691.xml"/><Relationship Id="rId18" Type="http://schemas.openxmlformats.org/officeDocument/2006/relationships/customXml" Target="../ink/ink599.xml"/><Relationship Id="rId39" Type="http://schemas.openxmlformats.org/officeDocument/2006/relationships/image" Target="../media/image499.png"/><Relationship Id="rId50" Type="http://schemas.openxmlformats.org/officeDocument/2006/relationships/customXml" Target="../ink/ink615.xml"/><Relationship Id="rId104" Type="http://schemas.openxmlformats.org/officeDocument/2006/relationships/customXml" Target="../ink/ink642.xml"/><Relationship Id="rId125" Type="http://schemas.openxmlformats.org/officeDocument/2006/relationships/image" Target="../media/image541.png"/><Relationship Id="rId146" Type="http://schemas.openxmlformats.org/officeDocument/2006/relationships/customXml" Target="../ink/ink663.xml"/><Relationship Id="rId167" Type="http://schemas.openxmlformats.org/officeDocument/2006/relationships/image" Target="../media/image561.png"/><Relationship Id="rId188" Type="http://schemas.openxmlformats.org/officeDocument/2006/relationships/customXml" Target="../ink/ink684.xml"/><Relationship Id="rId71" Type="http://schemas.openxmlformats.org/officeDocument/2006/relationships/image" Target="../media/image515.png"/><Relationship Id="rId92" Type="http://schemas.openxmlformats.org/officeDocument/2006/relationships/customXml" Target="../ink/ink636.xml"/><Relationship Id="rId213" Type="http://schemas.openxmlformats.org/officeDocument/2006/relationships/image" Target="../media/image584.png"/><Relationship Id="rId2" Type="http://schemas.openxmlformats.org/officeDocument/2006/relationships/customXml" Target="../ink/ink591.xml"/><Relationship Id="rId29" Type="http://schemas.openxmlformats.org/officeDocument/2006/relationships/image" Target="../media/image495.png"/><Relationship Id="rId40" Type="http://schemas.openxmlformats.org/officeDocument/2006/relationships/customXml" Target="../ink/ink610.xml"/><Relationship Id="rId115" Type="http://schemas.openxmlformats.org/officeDocument/2006/relationships/image" Target="../media/image536.png"/><Relationship Id="rId136" Type="http://schemas.openxmlformats.org/officeDocument/2006/relationships/customXml" Target="../ink/ink658.xml"/><Relationship Id="rId157" Type="http://schemas.openxmlformats.org/officeDocument/2006/relationships/image" Target="../media/image556.png"/><Relationship Id="rId178" Type="http://schemas.openxmlformats.org/officeDocument/2006/relationships/customXml" Target="../ink/ink679.xml"/><Relationship Id="rId61" Type="http://schemas.openxmlformats.org/officeDocument/2006/relationships/image" Target="../media/image510.png"/><Relationship Id="rId82" Type="http://schemas.openxmlformats.org/officeDocument/2006/relationships/customXml" Target="../ink/ink631.xml"/><Relationship Id="rId199" Type="http://schemas.openxmlformats.org/officeDocument/2006/relationships/image" Target="../media/image577.png"/><Relationship Id="rId203" Type="http://schemas.openxmlformats.org/officeDocument/2006/relationships/image" Target="../media/image579.png"/><Relationship Id="rId19" Type="http://schemas.openxmlformats.org/officeDocument/2006/relationships/image" Target="../media/image490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6.xml"/><Relationship Id="rId21" Type="http://schemas.openxmlformats.org/officeDocument/2006/relationships/customXml" Target="../ink/ink708.xml"/><Relationship Id="rId42" Type="http://schemas.openxmlformats.org/officeDocument/2006/relationships/image" Target="../media/image601.png"/><Relationship Id="rId47" Type="http://schemas.openxmlformats.org/officeDocument/2006/relationships/customXml" Target="../ink/ink721.xml"/><Relationship Id="rId63" Type="http://schemas.openxmlformats.org/officeDocument/2006/relationships/customXml" Target="../ink/ink729.xml"/><Relationship Id="rId68" Type="http://schemas.openxmlformats.org/officeDocument/2006/relationships/image" Target="../media/image614.png"/><Relationship Id="rId84" Type="http://schemas.openxmlformats.org/officeDocument/2006/relationships/image" Target="../media/image622.png"/><Relationship Id="rId89" Type="http://schemas.openxmlformats.org/officeDocument/2006/relationships/customXml" Target="../ink/ink742.xml"/><Relationship Id="rId112" Type="http://schemas.openxmlformats.org/officeDocument/2006/relationships/image" Target="../media/image635.png"/><Relationship Id="rId16" Type="http://schemas.openxmlformats.org/officeDocument/2006/relationships/image" Target="../media/image588.png"/><Relationship Id="rId107" Type="http://schemas.openxmlformats.org/officeDocument/2006/relationships/customXml" Target="../ink/ink751.xml"/><Relationship Id="rId11" Type="http://schemas.openxmlformats.org/officeDocument/2006/relationships/customXml" Target="../ink/ink703.xml"/><Relationship Id="rId32" Type="http://schemas.openxmlformats.org/officeDocument/2006/relationships/image" Target="../media/image596.png"/><Relationship Id="rId37" Type="http://schemas.openxmlformats.org/officeDocument/2006/relationships/customXml" Target="../ink/ink716.xml"/><Relationship Id="rId53" Type="http://schemas.openxmlformats.org/officeDocument/2006/relationships/customXml" Target="../ink/ink724.xml"/><Relationship Id="rId58" Type="http://schemas.openxmlformats.org/officeDocument/2006/relationships/image" Target="../media/image609.png"/><Relationship Id="rId74" Type="http://schemas.openxmlformats.org/officeDocument/2006/relationships/image" Target="../media/image617.png"/><Relationship Id="rId79" Type="http://schemas.openxmlformats.org/officeDocument/2006/relationships/customXml" Target="../ink/ink737.xml"/><Relationship Id="rId102" Type="http://schemas.openxmlformats.org/officeDocument/2006/relationships/image" Target="../media/image630.png"/><Relationship Id="rId123" Type="http://schemas.openxmlformats.org/officeDocument/2006/relationships/customXml" Target="../ink/ink759.xml"/><Relationship Id="rId128" Type="http://schemas.openxmlformats.org/officeDocument/2006/relationships/image" Target="../media/image643.png"/><Relationship Id="rId5" Type="http://schemas.openxmlformats.org/officeDocument/2006/relationships/customXml" Target="../ink/ink700.xml"/><Relationship Id="rId90" Type="http://schemas.openxmlformats.org/officeDocument/2006/relationships/image" Target="../media/image625.png"/><Relationship Id="rId95" Type="http://schemas.openxmlformats.org/officeDocument/2006/relationships/customXml" Target="../ink/ink745.xml"/><Relationship Id="rId22" Type="http://schemas.openxmlformats.org/officeDocument/2006/relationships/image" Target="../media/image591.png"/><Relationship Id="rId27" Type="http://schemas.openxmlformats.org/officeDocument/2006/relationships/customXml" Target="../ink/ink711.xml"/><Relationship Id="rId43" Type="http://schemas.openxmlformats.org/officeDocument/2006/relationships/customXml" Target="../ink/ink719.xml"/><Relationship Id="rId48" Type="http://schemas.openxmlformats.org/officeDocument/2006/relationships/image" Target="../media/image604.png"/><Relationship Id="rId64" Type="http://schemas.openxmlformats.org/officeDocument/2006/relationships/image" Target="../media/image612.png"/><Relationship Id="rId69" Type="http://schemas.openxmlformats.org/officeDocument/2006/relationships/customXml" Target="../ink/ink732.xml"/><Relationship Id="rId113" Type="http://schemas.openxmlformats.org/officeDocument/2006/relationships/customXml" Target="../ink/ink754.xml"/><Relationship Id="rId118" Type="http://schemas.openxmlformats.org/officeDocument/2006/relationships/image" Target="../media/image638.png"/><Relationship Id="rId80" Type="http://schemas.openxmlformats.org/officeDocument/2006/relationships/image" Target="../media/image620.png"/><Relationship Id="rId85" Type="http://schemas.openxmlformats.org/officeDocument/2006/relationships/customXml" Target="../ink/ink740.xml"/><Relationship Id="rId12" Type="http://schemas.openxmlformats.org/officeDocument/2006/relationships/image" Target="../media/image5860.png"/><Relationship Id="rId17" Type="http://schemas.openxmlformats.org/officeDocument/2006/relationships/customXml" Target="../ink/ink706.xml"/><Relationship Id="rId33" Type="http://schemas.openxmlformats.org/officeDocument/2006/relationships/customXml" Target="../ink/ink714.xml"/><Relationship Id="rId38" Type="http://schemas.openxmlformats.org/officeDocument/2006/relationships/image" Target="../media/image599.png"/><Relationship Id="rId59" Type="http://schemas.openxmlformats.org/officeDocument/2006/relationships/customXml" Target="../ink/ink727.xml"/><Relationship Id="rId103" Type="http://schemas.openxmlformats.org/officeDocument/2006/relationships/customXml" Target="../ink/ink749.xml"/><Relationship Id="rId108" Type="http://schemas.openxmlformats.org/officeDocument/2006/relationships/image" Target="../media/image633.png"/><Relationship Id="rId124" Type="http://schemas.openxmlformats.org/officeDocument/2006/relationships/image" Target="../media/image641.png"/><Relationship Id="rId129" Type="http://schemas.openxmlformats.org/officeDocument/2006/relationships/customXml" Target="../ink/ink762.xml"/><Relationship Id="rId54" Type="http://schemas.openxmlformats.org/officeDocument/2006/relationships/image" Target="../media/image607.png"/><Relationship Id="rId70" Type="http://schemas.openxmlformats.org/officeDocument/2006/relationships/image" Target="../media/image615.png"/><Relationship Id="rId75" Type="http://schemas.openxmlformats.org/officeDocument/2006/relationships/customXml" Target="../ink/ink735.xml"/><Relationship Id="rId91" Type="http://schemas.openxmlformats.org/officeDocument/2006/relationships/customXml" Target="../ink/ink743.xml"/><Relationship Id="rId96" Type="http://schemas.openxmlformats.org/officeDocument/2006/relationships/image" Target="../media/image6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30.png"/><Relationship Id="rId23" Type="http://schemas.openxmlformats.org/officeDocument/2006/relationships/customXml" Target="../ink/ink709.xml"/><Relationship Id="rId28" Type="http://schemas.openxmlformats.org/officeDocument/2006/relationships/image" Target="../media/image594.png"/><Relationship Id="rId49" Type="http://schemas.openxmlformats.org/officeDocument/2006/relationships/customXml" Target="../ink/ink722.xml"/><Relationship Id="rId114" Type="http://schemas.openxmlformats.org/officeDocument/2006/relationships/image" Target="../media/image636.png"/><Relationship Id="rId119" Type="http://schemas.openxmlformats.org/officeDocument/2006/relationships/customXml" Target="../ink/ink757.xml"/><Relationship Id="rId44" Type="http://schemas.openxmlformats.org/officeDocument/2006/relationships/image" Target="../media/image602.png"/><Relationship Id="rId60" Type="http://schemas.openxmlformats.org/officeDocument/2006/relationships/image" Target="../media/image610.png"/><Relationship Id="rId65" Type="http://schemas.openxmlformats.org/officeDocument/2006/relationships/customXml" Target="../ink/ink730.xml"/><Relationship Id="rId81" Type="http://schemas.openxmlformats.org/officeDocument/2006/relationships/customXml" Target="../ink/ink738.xml"/><Relationship Id="rId86" Type="http://schemas.openxmlformats.org/officeDocument/2006/relationships/image" Target="../media/image623.png"/><Relationship Id="rId130" Type="http://schemas.openxmlformats.org/officeDocument/2006/relationships/image" Target="../media/image644.png"/><Relationship Id="rId13" Type="http://schemas.openxmlformats.org/officeDocument/2006/relationships/customXml" Target="../ink/ink704.xml"/><Relationship Id="rId18" Type="http://schemas.openxmlformats.org/officeDocument/2006/relationships/image" Target="../media/image589.png"/><Relationship Id="rId39" Type="http://schemas.openxmlformats.org/officeDocument/2006/relationships/customXml" Target="../ink/ink717.xml"/><Relationship Id="rId109" Type="http://schemas.openxmlformats.org/officeDocument/2006/relationships/customXml" Target="../ink/ink752.xml"/><Relationship Id="rId34" Type="http://schemas.openxmlformats.org/officeDocument/2006/relationships/image" Target="../media/image597.png"/><Relationship Id="rId50" Type="http://schemas.openxmlformats.org/officeDocument/2006/relationships/image" Target="../media/image605.png"/><Relationship Id="rId55" Type="http://schemas.openxmlformats.org/officeDocument/2006/relationships/customXml" Target="../ink/ink725.xml"/><Relationship Id="rId76" Type="http://schemas.openxmlformats.org/officeDocument/2006/relationships/image" Target="../media/image618.png"/><Relationship Id="rId97" Type="http://schemas.openxmlformats.org/officeDocument/2006/relationships/customXml" Target="../ink/ink746.xml"/><Relationship Id="rId104" Type="http://schemas.openxmlformats.org/officeDocument/2006/relationships/image" Target="../media/image631.png"/><Relationship Id="rId120" Type="http://schemas.openxmlformats.org/officeDocument/2006/relationships/image" Target="../media/image639.png"/><Relationship Id="rId125" Type="http://schemas.openxmlformats.org/officeDocument/2006/relationships/customXml" Target="../ink/ink760.xml"/><Relationship Id="rId7" Type="http://schemas.openxmlformats.org/officeDocument/2006/relationships/customXml" Target="../ink/ink701.xml"/><Relationship Id="rId71" Type="http://schemas.openxmlformats.org/officeDocument/2006/relationships/customXml" Target="../ink/ink733.xml"/><Relationship Id="rId92" Type="http://schemas.openxmlformats.org/officeDocument/2006/relationships/image" Target="../media/image626.png"/><Relationship Id="rId2" Type="http://schemas.openxmlformats.org/officeDocument/2006/relationships/image" Target="../media/image15.emf"/><Relationship Id="rId29" Type="http://schemas.openxmlformats.org/officeDocument/2006/relationships/customXml" Target="../ink/ink712.xml"/><Relationship Id="rId24" Type="http://schemas.openxmlformats.org/officeDocument/2006/relationships/image" Target="../media/image592.png"/><Relationship Id="rId40" Type="http://schemas.openxmlformats.org/officeDocument/2006/relationships/image" Target="../media/image600.png"/><Relationship Id="rId45" Type="http://schemas.openxmlformats.org/officeDocument/2006/relationships/customXml" Target="../ink/ink720.xml"/><Relationship Id="rId66" Type="http://schemas.openxmlformats.org/officeDocument/2006/relationships/image" Target="../media/image613.png"/><Relationship Id="rId87" Type="http://schemas.openxmlformats.org/officeDocument/2006/relationships/customXml" Target="../ink/ink741.xml"/><Relationship Id="rId110" Type="http://schemas.openxmlformats.org/officeDocument/2006/relationships/image" Target="../media/image634.png"/><Relationship Id="rId115" Type="http://schemas.openxmlformats.org/officeDocument/2006/relationships/customXml" Target="../ink/ink755.xml"/><Relationship Id="rId61" Type="http://schemas.openxmlformats.org/officeDocument/2006/relationships/customXml" Target="../ink/ink728.xml"/><Relationship Id="rId82" Type="http://schemas.openxmlformats.org/officeDocument/2006/relationships/image" Target="../media/image621.png"/><Relationship Id="rId19" Type="http://schemas.openxmlformats.org/officeDocument/2006/relationships/customXml" Target="../ink/ink707.xml"/><Relationship Id="rId14" Type="http://schemas.openxmlformats.org/officeDocument/2006/relationships/image" Target="../media/image587.png"/><Relationship Id="rId30" Type="http://schemas.openxmlformats.org/officeDocument/2006/relationships/image" Target="../media/image595.png"/><Relationship Id="rId35" Type="http://schemas.openxmlformats.org/officeDocument/2006/relationships/customXml" Target="../ink/ink715.xml"/><Relationship Id="rId56" Type="http://schemas.openxmlformats.org/officeDocument/2006/relationships/image" Target="../media/image608.png"/><Relationship Id="rId77" Type="http://schemas.openxmlformats.org/officeDocument/2006/relationships/customXml" Target="../ink/ink736.xml"/><Relationship Id="rId100" Type="http://schemas.openxmlformats.org/officeDocument/2006/relationships/image" Target="../media/image629.png"/><Relationship Id="rId105" Type="http://schemas.openxmlformats.org/officeDocument/2006/relationships/customXml" Target="../ink/ink750.xml"/><Relationship Id="rId126" Type="http://schemas.openxmlformats.org/officeDocument/2006/relationships/image" Target="../media/image642.png"/><Relationship Id="rId8" Type="http://schemas.openxmlformats.org/officeDocument/2006/relationships/image" Target="../media/image5840.png"/><Relationship Id="rId51" Type="http://schemas.openxmlformats.org/officeDocument/2006/relationships/customXml" Target="../ink/ink723.xml"/><Relationship Id="rId72" Type="http://schemas.openxmlformats.org/officeDocument/2006/relationships/image" Target="../media/image616.png"/><Relationship Id="rId93" Type="http://schemas.openxmlformats.org/officeDocument/2006/relationships/customXml" Target="../ink/ink744.xml"/><Relationship Id="rId98" Type="http://schemas.openxmlformats.org/officeDocument/2006/relationships/image" Target="../media/image628.png"/><Relationship Id="rId121" Type="http://schemas.openxmlformats.org/officeDocument/2006/relationships/customXml" Target="../ink/ink758.xml"/><Relationship Id="rId3" Type="http://schemas.openxmlformats.org/officeDocument/2006/relationships/customXml" Target="../ink/ink699.xml"/><Relationship Id="rId25" Type="http://schemas.openxmlformats.org/officeDocument/2006/relationships/customXml" Target="../ink/ink710.xml"/><Relationship Id="rId46" Type="http://schemas.openxmlformats.org/officeDocument/2006/relationships/image" Target="../media/image603.png"/><Relationship Id="rId67" Type="http://schemas.openxmlformats.org/officeDocument/2006/relationships/customXml" Target="../ink/ink731.xml"/><Relationship Id="rId116" Type="http://schemas.openxmlformats.org/officeDocument/2006/relationships/image" Target="../media/image637.png"/><Relationship Id="rId20" Type="http://schemas.openxmlformats.org/officeDocument/2006/relationships/image" Target="../media/image590.png"/><Relationship Id="rId41" Type="http://schemas.openxmlformats.org/officeDocument/2006/relationships/customXml" Target="../ink/ink718.xml"/><Relationship Id="rId62" Type="http://schemas.openxmlformats.org/officeDocument/2006/relationships/image" Target="../media/image611.png"/><Relationship Id="rId83" Type="http://schemas.openxmlformats.org/officeDocument/2006/relationships/customXml" Target="../ink/ink739.xml"/><Relationship Id="rId88" Type="http://schemas.openxmlformats.org/officeDocument/2006/relationships/image" Target="../media/image624.png"/><Relationship Id="rId111" Type="http://schemas.openxmlformats.org/officeDocument/2006/relationships/customXml" Target="../ink/ink753.xml"/><Relationship Id="rId15" Type="http://schemas.openxmlformats.org/officeDocument/2006/relationships/customXml" Target="../ink/ink705.xml"/><Relationship Id="rId36" Type="http://schemas.openxmlformats.org/officeDocument/2006/relationships/image" Target="../media/image598.png"/><Relationship Id="rId57" Type="http://schemas.openxmlformats.org/officeDocument/2006/relationships/customXml" Target="../ink/ink726.xml"/><Relationship Id="rId106" Type="http://schemas.openxmlformats.org/officeDocument/2006/relationships/image" Target="../media/image632.png"/><Relationship Id="rId127" Type="http://schemas.openxmlformats.org/officeDocument/2006/relationships/customXml" Target="../ink/ink761.xml"/><Relationship Id="rId10" Type="http://schemas.openxmlformats.org/officeDocument/2006/relationships/image" Target="../media/image5850.png"/><Relationship Id="rId31" Type="http://schemas.openxmlformats.org/officeDocument/2006/relationships/customXml" Target="../ink/ink713.xml"/><Relationship Id="rId52" Type="http://schemas.openxmlformats.org/officeDocument/2006/relationships/image" Target="../media/image606.png"/><Relationship Id="rId73" Type="http://schemas.openxmlformats.org/officeDocument/2006/relationships/customXml" Target="../ink/ink734.xml"/><Relationship Id="rId78" Type="http://schemas.openxmlformats.org/officeDocument/2006/relationships/image" Target="../media/image619.png"/><Relationship Id="rId94" Type="http://schemas.openxmlformats.org/officeDocument/2006/relationships/image" Target="../media/image244.png"/><Relationship Id="rId99" Type="http://schemas.openxmlformats.org/officeDocument/2006/relationships/customXml" Target="../ink/ink747.xml"/><Relationship Id="rId101" Type="http://schemas.openxmlformats.org/officeDocument/2006/relationships/customXml" Target="../ink/ink748.xml"/><Relationship Id="rId122" Type="http://schemas.openxmlformats.org/officeDocument/2006/relationships/image" Target="../media/image640.png"/><Relationship Id="rId4" Type="http://schemas.openxmlformats.org/officeDocument/2006/relationships/image" Target="../media/image5820.png"/><Relationship Id="rId9" Type="http://schemas.openxmlformats.org/officeDocument/2006/relationships/customXml" Target="../ink/ink702.xml"/><Relationship Id="rId26" Type="http://schemas.openxmlformats.org/officeDocument/2006/relationships/image" Target="../media/image593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75.xml"/><Relationship Id="rId21" Type="http://schemas.openxmlformats.org/officeDocument/2006/relationships/image" Target="../media/image646.png"/><Relationship Id="rId42" Type="http://schemas.openxmlformats.org/officeDocument/2006/relationships/customXml" Target="../ink/ink783.xml"/><Relationship Id="rId47" Type="http://schemas.openxmlformats.org/officeDocument/2006/relationships/image" Target="../media/image659.png"/><Relationship Id="rId63" Type="http://schemas.openxmlformats.org/officeDocument/2006/relationships/image" Target="../media/image667.png"/><Relationship Id="rId68" Type="http://schemas.openxmlformats.org/officeDocument/2006/relationships/customXml" Target="../ink/ink796.xml"/><Relationship Id="rId84" Type="http://schemas.openxmlformats.org/officeDocument/2006/relationships/image" Target="../media/image677.png"/><Relationship Id="rId89" Type="http://schemas.openxmlformats.org/officeDocument/2006/relationships/customXml" Target="../ink/ink806.xml"/><Relationship Id="rId16" Type="http://schemas.openxmlformats.org/officeDocument/2006/relationships/customXml" Target="../ink/ink770.xml"/><Relationship Id="rId11" Type="http://schemas.openxmlformats.org/officeDocument/2006/relationships/image" Target="../media/image6411.png"/><Relationship Id="rId32" Type="http://schemas.openxmlformats.org/officeDocument/2006/relationships/customXml" Target="../ink/ink778.xml"/><Relationship Id="rId37" Type="http://schemas.openxmlformats.org/officeDocument/2006/relationships/image" Target="../media/image654.png"/><Relationship Id="rId53" Type="http://schemas.openxmlformats.org/officeDocument/2006/relationships/image" Target="../media/image662.png"/><Relationship Id="rId58" Type="http://schemas.openxmlformats.org/officeDocument/2006/relationships/customXml" Target="../ink/ink791.xml"/><Relationship Id="rId74" Type="http://schemas.openxmlformats.org/officeDocument/2006/relationships/customXml" Target="../ink/ink799.xml"/><Relationship Id="rId79" Type="http://schemas.openxmlformats.org/officeDocument/2006/relationships/image" Target="../media/image675.png"/><Relationship Id="rId102" Type="http://schemas.openxmlformats.org/officeDocument/2006/relationships/customXml" Target="../ink/ink812.xml"/><Relationship Id="rId5" Type="http://schemas.openxmlformats.org/officeDocument/2006/relationships/image" Target="../media/image6380.png"/><Relationship Id="rId90" Type="http://schemas.openxmlformats.org/officeDocument/2006/relationships/image" Target="../media/image23.png"/><Relationship Id="rId95" Type="http://schemas.openxmlformats.org/officeDocument/2006/relationships/image" Target="../media/image682.png"/><Relationship Id="rId22" Type="http://schemas.openxmlformats.org/officeDocument/2006/relationships/customXml" Target="../ink/ink773.xml"/><Relationship Id="rId27" Type="http://schemas.openxmlformats.org/officeDocument/2006/relationships/image" Target="../media/image649.png"/><Relationship Id="rId43" Type="http://schemas.openxmlformats.org/officeDocument/2006/relationships/image" Target="../media/image657.png"/><Relationship Id="rId48" Type="http://schemas.openxmlformats.org/officeDocument/2006/relationships/customXml" Target="../ink/ink786.xml"/><Relationship Id="rId64" Type="http://schemas.openxmlformats.org/officeDocument/2006/relationships/customXml" Target="../ink/ink794.xml"/><Relationship Id="rId69" Type="http://schemas.openxmlformats.org/officeDocument/2006/relationships/image" Target="../media/image670.png"/><Relationship Id="rId80" Type="http://schemas.openxmlformats.org/officeDocument/2006/relationships/image" Target="../media/image6.jpeg"/><Relationship Id="rId85" Type="http://schemas.openxmlformats.org/officeDocument/2006/relationships/customXml" Target="../ink/ink804.xml"/><Relationship Id="rId12" Type="http://schemas.openxmlformats.org/officeDocument/2006/relationships/customXml" Target="../ink/ink768.xml"/><Relationship Id="rId17" Type="http://schemas.openxmlformats.org/officeDocument/2006/relationships/image" Target="../media/image6440.png"/><Relationship Id="rId33" Type="http://schemas.openxmlformats.org/officeDocument/2006/relationships/image" Target="../media/image652.png"/><Relationship Id="rId38" Type="http://schemas.openxmlformats.org/officeDocument/2006/relationships/customXml" Target="../ink/ink781.xml"/><Relationship Id="rId59" Type="http://schemas.openxmlformats.org/officeDocument/2006/relationships/image" Target="../media/image665.png"/><Relationship Id="rId103" Type="http://schemas.openxmlformats.org/officeDocument/2006/relationships/image" Target="../media/image686.png"/><Relationship Id="rId20" Type="http://schemas.openxmlformats.org/officeDocument/2006/relationships/customXml" Target="../ink/ink772.xml"/><Relationship Id="rId41" Type="http://schemas.openxmlformats.org/officeDocument/2006/relationships/image" Target="../media/image656.png"/><Relationship Id="rId54" Type="http://schemas.openxmlformats.org/officeDocument/2006/relationships/customXml" Target="../ink/ink789.xml"/><Relationship Id="rId62" Type="http://schemas.openxmlformats.org/officeDocument/2006/relationships/customXml" Target="../ink/ink793.xml"/><Relationship Id="rId70" Type="http://schemas.openxmlformats.org/officeDocument/2006/relationships/customXml" Target="../ink/ink797.xml"/><Relationship Id="rId75" Type="http://schemas.openxmlformats.org/officeDocument/2006/relationships/image" Target="../media/image673.png"/><Relationship Id="rId83" Type="http://schemas.openxmlformats.org/officeDocument/2006/relationships/customXml" Target="../ink/ink803.xml"/><Relationship Id="rId88" Type="http://schemas.openxmlformats.org/officeDocument/2006/relationships/image" Target="../media/image679.png"/><Relationship Id="rId91" Type="http://schemas.openxmlformats.org/officeDocument/2006/relationships/image" Target="../media/image417.png"/><Relationship Id="rId96" Type="http://schemas.openxmlformats.org/officeDocument/2006/relationships/customXml" Target="../ink/ink8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5.xml"/><Relationship Id="rId15" Type="http://schemas.openxmlformats.org/officeDocument/2006/relationships/image" Target="../media/image6430.png"/><Relationship Id="rId23" Type="http://schemas.openxmlformats.org/officeDocument/2006/relationships/image" Target="../media/image647.png"/><Relationship Id="rId28" Type="http://schemas.openxmlformats.org/officeDocument/2006/relationships/customXml" Target="../ink/ink776.xml"/><Relationship Id="rId36" Type="http://schemas.openxmlformats.org/officeDocument/2006/relationships/customXml" Target="../ink/ink780.xml"/><Relationship Id="rId49" Type="http://schemas.openxmlformats.org/officeDocument/2006/relationships/image" Target="../media/image660.png"/><Relationship Id="rId57" Type="http://schemas.openxmlformats.org/officeDocument/2006/relationships/image" Target="../media/image664.png"/><Relationship Id="rId10" Type="http://schemas.openxmlformats.org/officeDocument/2006/relationships/customXml" Target="../ink/ink767.xml"/><Relationship Id="rId31" Type="http://schemas.openxmlformats.org/officeDocument/2006/relationships/image" Target="../media/image651.png"/><Relationship Id="rId44" Type="http://schemas.openxmlformats.org/officeDocument/2006/relationships/customXml" Target="../ink/ink784.xml"/><Relationship Id="rId52" Type="http://schemas.openxmlformats.org/officeDocument/2006/relationships/customXml" Target="../ink/ink788.xml"/><Relationship Id="rId60" Type="http://schemas.openxmlformats.org/officeDocument/2006/relationships/customXml" Target="../ink/ink792.xml"/><Relationship Id="rId65" Type="http://schemas.openxmlformats.org/officeDocument/2006/relationships/image" Target="../media/image668.png"/><Relationship Id="rId73" Type="http://schemas.openxmlformats.org/officeDocument/2006/relationships/image" Target="../media/image672.png"/><Relationship Id="rId78" Type="http://schemas.openxmlformats.org/officeDocument/2006/relationships/customXml" Target="../ink/ink801.xml"/><Relationship Id="rId81" Type="http://schemas.openxmlformats.org/officeDocument/2006/relationships/customXml" Target="../ink/ink802.xml"/><Relationship Id="rId86" Type="http://schemas.openxmlformats.org/officeDocument/2006/relationships/image" Target="../media/image678.png"/><Relationship Id="rId94" Type="http://schemas.openxmlformats.org/officeDocument/2006/relationships/customXml" Target="../ink/ink808.xml"/><Relationship Id="rId99" Type="http://schemas.openxmlformats.org/officeDocument/2006/relationships/image" Target="../media/image684.png"/><Relationship Id="rId101" Type="http://schemas.openxmlformats.org/officeDocument/2006/relationships/image" Target="../media/image680.png"/><Relationship Id="rId4" Type="http://schemas.openxmlformats.org/officeDocument/2006/relationships/customXml" Target="../ink/ink764.xml"/><Relationship Id="rId9" Type="http://schemas.openxmlformats.org/officeDocument/2006/relationships/image" Target="../media/image6400.png"/><Relationship Id="rId13" Type="http://schemas.openxmlformats.org/officeDocument/2006/relationships/image" Target="../media/image6420.png"/><Relationship Id="rId18" Type="http://schemas.openxmlformats.org/officeDocument/2006/relationships/customXml" Target="../ink/ink771.xml"/><Relationship Id="rId39" Type="http://schemas.openxmlformats.org/officeDocument/2006/relationships/image" Target="../media/image655.png"/><Relationship Id="rId34" Type="http://schemas.openxmlformats.org/officeDocument/2006/relationships/customXml" Target="../ink/ink779.xml"/><Relationship Id="rId50" Type="http://schemas.openxmlformats.org/officeDocument/2006/relationships/customXml" Target="../ink/ink787.xml"/><Relationship Id="rId55" Type="http://schemas.openxmlformats.org/officeDocument/2006/relationships/image" Target="../media/image663.png"/><Relationship Id="rId76" Type="http://schemas.openxmlformats.org/officeDocument/2006/relationships/customXml" Target="../ink/ink800.xml"/><Relationship Id="rId97" Type="http://schemas.openxmlformats.org/officeDocument/2006/relationships/image" Target="../media/image683.png"/><Relationship Id="rId104" Type="http://schemas.openxmlformats.org/officeDocument/2006/relationships/customXml" Target="../ink/ink813.xml"/><Relationship Id="rId7" Type="http://schemas.openxmlformats.org/officeDocument/2006/relationships/image" Target="../media/image6390.png"/><Relationship Id="rId71" Type="http://schemas.openxmlformats.org/officeDocument/2006/relationships/image" Target="../media/image671.png"/><Relationship Id="rId92" Type="http://schemas.openxmlformats.org/officeDocument/2006/relationships/customXml" Target="../ink/ink807.xml"/><Relationship Id="rId2" Type="http://schemas.openxmlformats.org/officeDocument/2006/relationships/customXml" Target="../ink/ink763.xml"/><Relationship Id="rId29" Type="http://schemas.openxmlformats.org/officeDocument/2006/relationships/image" Target="../media/image650.png"/><Relationship Id="rId24" Type="http://schemas.openxmlformats.org/officeDocument/2006/relationships/customXml" Target="../ink/ink774.xml"/><Relationship Id="rId40" Type="http://schemas.openxmlformats.org/officeDocument/2006/relationships/customXml" Target="../ink/ink782.xml"/><Relationship Id="rId45" Type="http://schemas.openxmlformats.org/officeDocument/2006/relationships/image" Target="../media/image658.png"/><Relationship Id="rId66" Type="http://schemas.openxmlformats.org/officeDocument/2006/relationships/customXml" Target="../ink/ink795.xml"/><Relationship Id="rId87" Type="http://schemas.openxmlformats.org/officeDocument/2006/relationships/customXml" Target="../ink/ink805.xml"/><Relationship Id="rId61" Type="http://schemas.openxmlformats.org/officeDocument/2006/relationships/image" Target="../media/image666.png"/><Relationship Id="rId82" Type="http://schemas.openxmlformats.org/officeDocument/2006/relationships/image" Target="../media/image676.png"/><Relationship Id="rId19" Type="http://schemas.openxmlformats.org/officeDocument/2006/relationships/image" Target="../media/image645.png"/><Relationship Id="rId14" Type="http://schemas.openxmlformats.org/officeDocument/2006/relationships/customXml" Target="../ink/ink769.xml"/><Relationship Id="rId30" Type="http://schemas.openxmlformats.org/officeDocument/2006/relationships/customXml" Target="../ink/ink777.xml"/><Relationship Id="rId35" Type="http://schemas.openxmlformats.org/officeDocument/2006/relationships/image" Target="../media/image653.png"/><Relationship Id="rId56" Type="http://schemas.openxmlformats.org/officeDocument/2006/relationships/customXml" Target="../ink/ink790.xml"/><Relationship Id="rId77" Type="http://schemas.openxmlformats.org/officeDocument/2006/relationships/image" Target="../media/image674.png"/><Relationship Id="rId100" Type="http://schemas.openxmlformats.org/officeDocument/2006/relationships/customXml" Target="../ink/ink811.xml"/><Relationship Id="rId105" Type="http://schemas.openxmlformats.org/officeDocument/2006/relationships/image" Target="../media/image419.png"/><Relationship Id="rId8" Type="http://schemas.openxmlformats.org/officeDocument/2006/relationships/customXml" Target="../ink/ink766.xml"/><Relationship Id="rId51" Type="http://schemas.openxmlformats.org/officeDocument/2006/relationships/image" Target="../media/image661.png"/><Relationship Id="rId72" Type="http://schemas.openxmlformats.org/officeDocument/2006/relationships/customXml" Target="../ink/ink798.xml"/><Relationship Id="rId93" Type="http://schemas.openxmlformats.org/officeDocument/2006/relationships/image" Target="../media/image681.png"/><Relationship Id="rId98" Type="http://schemas.openxmlformats.org/officeDocument/2006/relationships/customXml" Target="../ink/ink810.xml"/><Relationship Id="rId3" Type="http://schemas.openxmlformats.org/officeDocument/2006/relationships/image" Target="../media/image6370.png"/><Relationship Id="rId25" Type="http://schemas.openxmlformats.org/officeDocument/2006/relationships/image" Target="../media/image648.png"/><Relationship Id="rId46" Type="http://schemas.openxmlformats.org/officeDocument/2006/relationships/customXml" Target="../ink/ink785.xml"/><Relationship Id="rId67" Type="http://schemas.openxmlformats.org/officeDocument/2006/relationships/image" Target="../media/image6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9.png"/><Relationship Id="rId13" Type="http://schemas.openxmlformats.org/officeDocument/2006/relationships/customXml" Target="../ink/ink819.xml"/><Relationship Id="rId18" Type="http://schemas.openxmlformats.org/officeDocument/2006/relationships/image" Target="../media/image694.png"/><Relationship Id="rId26" Type="http://schemas.openxmlformats.org/officeDocument/2006/relationships/image" Target="../media/image698.png"/><Relationship Id="rId3" Type="http://schemas.openxmlformats.org/officeDocument/2006/relationships/customXml" Target="../ink/ink814.xml"/><Relationship Id="rId21" Type="http://schemas.openxmlformats.org/officeDocument/2006/relationships/customXml" Target="../ink/ink823.xml"/><Relationship Id="rId7" Type="http://schemas.openxmlformats.org/officeDocument/2006/relationships/customXml" Target="../ink/ink816.xml"/><Relationship Id="rId12" Type="http://schemas.openxmlformats.org/officeDocument/2006/relationships/image" Target="../media/image691.png"/><Relationship Id="rId17" Type="http://schemas.openxmlformats.org/officeDocument/2006/relationships/customXml" Target="../ink/ink821.xml"/><Relationship Id="rId25" Type="http://schemas.openxmlformats.org/officeDocument/2006/relationships/customXml" Target="../ink/ink825.xml"/><Relationship Id="rId2" Type="http://schemas.openxmlformats.org/officeDocument/2006/relationships/image" Target="../media/image681.jpeg"/><Relationship Id="rId16" Type="http://schemas.openxmlformats.org/officeDocument/2006/relationships/image" Target="../media/image693.png"/><Relationship Id="rId20" Type="http://schemas.openxmlformats.org/officeDocument/2006/relationships/image" Target="../media/image6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8.png"/><Relationship Id="rId11" Type="http://schemas.openxmlformats.org/officeDocument/2006/relationships/customXml" Target="../ink/ink818.xml"/><Relationship Id="rId24" Type="http://schemas.openxmlformats.org/officeDocument/2006/relationships/image" Target="../media/image697.png"/><Relationship Id="rId5" Type="http://schemas.openxmlformats.org/officeDocument/2006/relationships/customXml" Target="../ink/ink815.xml"/><Relationship Id="rId15" Type="http://schemas.openxmlformats.org/officeDocument/2006/relationships/customXml" Target="../ink/ink820.xml"/><Relationship Id="rId23" Type="http://schemas.openxmlformats.org/officeDocument/2006/relationships/customXml" Target="../ink/ink824.xml"/><Relationship Id="rId28" Type="http://schemas.openxmlformats.org/officeDocument/2006/relationships/image" Target="../media/image699.png"/><Relationship Id="rId10" Type="http://schemas.openxmlformats.org/officeDocument/2006/relationships/image" Target="../media/image690.png"/><Relationship Id="rId19" Type="http://schemas.openxmlformats.org/officeDocument/2006/relationships/customXml" Target="../ink/ink822.xml"/><Relationship Id="rId4" Type="http://schemas.openxmlformats.org/officeDocument/2006/relationships/image" Target="../media/image687.png"/><Relationship Id="rId9" Type="http://schemas.openxmlformats.org/officeDocument/2006/relationships/customXml" Target="../ink/ink817.xml"/><Relationship Id="rId14" Type="http://schemas.openxmlformats.org/officeDocument/2006/relationships/image" Target="../media/image692.png"/><Relationship Id="rId22" Type="http://schemas.openxmlformats.org/officeDocument/2006/relationships/image" Target="../media/image696.png"/><Relationship Id="rId27" Type="http://schemas.openxmlformats.org/officeDocument/2006/relationships/customXml" Target="../ink/ink82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32.xml"/><Relationship Id="rId18" Type="http://schemas.openxmlformats.org/officeDocument/2006/relationships/image" Target="../media/image708.png"/><Relationship Id="rId26" Type="http://schemas.openxmlformats.org/officeDocument/2006/relationships/image" Target="../media/image711.png"/><Relationship Id="rId39" Type="http://schemas.openxmlformats.org/officeDocument/2006/relationships/image" Target="../media/image717.png"/><Relationship Id="rId21" Type="http://schemas.openxmlformats.org/officeDocument/2006/relationships/customXml" Target="../ink/ink836.xml"/><Relationship Id="rId34" Type="http://schemas.openxmlformats.org/officeDocument/2006/relationships/customXml" Target="../ink/ink843.xml"/><Relationship Id="rId7" Type="http://schemas.openxmlformats.org/officeDocument/2006/relationships/customXml" Target="../ink/ink829.xml"/><Relationship Id="rId12" Type="http://schemas.openxmlformats.org/officeDocument/2006/relationships/image" Target="../media/image705.png"/><Relationship Id="rId17" Type="http://schemas.openxmlformats.org/officeDocument/2006/relationships/customXml" Target="../ink/ink834.xml"/><Relationship Id="rId25" Type="http://schemas.openxmlformats.org/officeDocument/2006/relationships/customXml" Target="../ink/ink838.xml"/><Relationship Id="rId33" Type="http://schemas.openxmlformats.org/officeDocument/2006/relationships/customXml" Target="../ink/ink842.xml"/><Relationship Id="rId38" Type="http://schemas.openxmlformats.org/officeDocument/2006/relationships/customXml" Target="../ink/ink845.xml"/><Relationship Id="rId2" Type="http://schemas.openxmlformats.org/officeDocument/2006/relationships/image" Target="../media/image682.jpeg"/><Relationship Id="rId16" Type="http://schemas.openxmlformats.org/officeDocument/2006/relationships/image" Target="../media/image707.png"/><Relationship Id="rId20" Type="http://schemas.openxmlformats.org/officeDocument/2006/relationships/image" Target="../media/image709.png"/><Relationship Id="rId29" Type="http://schemas.openxmlformats.org/officeDocument/2006/relationships/customXml" Target="../ink/ink8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2.png"/><Relationship Id="rId11" Type="http://schemas.openxmlformats.org/officeDocument/2006/relationships/customXml" Target="../ink/ink831.xml"/><Relationship Id="rId24" Type="http://schemas.openxmlformats.org/officeDocument/2006/relationships/image" Target="../media/image23.png"/><Relationship Id="rId32" Type="http://schemas.openxmlformats.org/officeDocument/2006/relationships/image" Target="../media/image714.png"/><Relationship Id="rId37" Type="http://schemas.openxmlformats.org/officeDocument/2006/relationships/image" Target="../media/image716.png"/><Relationship Id="rId5" Type="http://schemas.openxmlformats.org/officeDocument/2006/relationships/customXml" Target="../ink/ink828.xml"/><Relationship Id="rId15" Type="http://schemas.openxmlformats.org/officeDocument/2006/relationships/customXml" Target="../ink/ink833.xml"/><Relationship Id="rId23" Type="http://schemas.openxmlformats.org/officeDocument/2006/relationships/customXml" Target="../ink/ink837.xml"/><Relationship Id="rId28" Type="http://schemas.openxmlformats.org/officeDocument/2006/relationships/image" Target="../media/image712.png"/><Relationship Id="rId36" Type="http://schemas.openxmlformats.org/officeDocument/2006/relationships/customXml" Target="../ink/ink844.xml"/><Relationship Id="rId10" Type="http://schemas.openxmlformats.org/officeDocument/2006/relationships/image" Target="../media/image704.png"/><Relationship Id="rId19" Type="http://schemas.openxmlformats.org/officeDocument/2006/relationships/customXml" Target="../ink/ink835.xml"/><Relationship Id="rId31" Type="http://schemas.openxmlformats.org/officeDocument/2006/relationships/customXml" Target="../ink/ink841.xml"/><Relationship Id="rId4" Type="http://schemas.openxmlformats.org/officeDocument/2006/relationships/image" Target="../media/image701.png"/><Relationship Id="rId9" Type="http://schemas.openxmlformats.org/officeDocument/2006/relationships/customXml" Target="../ink/ink830.xml"/><Relationship Id="rId14" Type="http://schemas.openxmlformats.org/officeDocument/2006/relationships/image" Target="../media/image706.png"/><Relationship Id="rId22" Type="http://schemas.openxmlformats.org/officeDocument/2006/relationships/image" Target="../media/image710.png"/><Relationship Id="rId27" Type="http://schemas.openxmlformats.org/officeDocument/2006/relationships/customXml" Target="../ink/ink839.xml"/><Relationship Id="rId30" Type="http://schemas.openxmlformats.org/officeDocument/2006/relationships/image" Target="../media/image713.png"/><Relationship Id="rId35" Type="http://schemas.openxmlformats.org/officeDocument/2006/relationships/image" Target="../media/image715.png"/><Relationship Id="rId8" Type="http://schemas.openxmlformats.org/officeDocument/2006/relationships/image" Target="../media/image703.png"/><Relationship Id="rId3" Type="http://schemas.openxmlformats.org/officeDocument/2006/relationships/customXml" Target="../ink/ink827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4.png"/><Relationship Id="rId21" Type="http://schemas.openxmlformats.org/officeDocument/2006/relationships/customXml" Target="../ink/ink855.xml"/><Relationship Id="rId42" Type="http://schemas.openxmlformats.org/officeDocument/2006/relationships/image" Target="../media/image738.png"/><Relationship Id="rId63" Type="http://schemas.openxmlformats.org/officeDocument/2006/relationships/customXml" Target="../ink/ink876.xml"/><Relationship Id="rId84" Type="http://schemas.openxmlformats.org/officeDocument/2006/relationships/image" Target="../media/image758.png"/><Relationship Id="rId138" Type="http://schemas.openxmlformats.org/officeDocument/2006/relationships/customXml" Target="../ink/ink914.xml"/><Relationship Id="rId159" Type="http://schemas.openxmlformats.org/officeDocument/2006/relationships/image" Target="../media/image795.png"/><Relationship Id="rId107" Type="http://schemas.openxmlformats.org/officeDocument/2006/relationships/image" Target="../media/image769.png"/><Relationship Id="rId11" Type="http://schemas.openxmlformats.org/officeDocument/2006/relationships/customXml" Target="../ink/ink850.xml"/><Relationship Id="rId32" Type="http://schemas.openxmlformats.org/officeDocument/2006/relationships/image" Target="../media/image733.png"/><Relationship Id="rId53" Type="http://schemas.openxmlformats.org/officeDocument/2006/relationships/customXml" Target="../ink/ink871.xml"/><Relationship Id="rId74" Type="http://schemas.openxmlformats.org/officeDocument/2006/relationships/image" Target="../media/image753.png"/><Relationship Id="rId128" Type="http://schemas.openxmlformats.org/officeDocument/2006/relationships/customXml" Target="../ink/ink909.xml"/><Relationship Id="rId149" Type="http://schemas.openxmlformats.org/officeDocument/2006/relationships/image" Target="../media/image790.png"/><Relationship Id="rId5" Type="http://schemas.openxmlformats.org/officeDocument/2006/relationships/customXml" Target="../ink/ink847.xml"/><Relationship Id="rId95" Type="http://schemas.openxmlformats.org/officeDocument/2006/relationships/image" Target="../media/image763.png"/><Relationship Id="rId160" Type="http://schemas.openxmlformats.org/officeDocument/2006/relationships/customXml" Target="../ink/ink925.xml"/><Relationship Id="rId22" Type="http://schemas.openxmlformats.org/officeDocument/2006/relationships/image" Target="../media/image728.png"/><Relationship Id="rId43" Type="http://schemas.openxmlformats.org/officeDocument/2006/relationships/customXml" Target="../ink/ink866.xml"/><Relationship Id="rId64" Type="http://schemas.openxmlformats.org/officeDocument/2006/relationships/image" Target="../media/image748.png"/><Relationship Id="rId118" Type="http://schemas.openxmlformats.org/officeDocument/2006/relationships/customXml" Target="../ink/ink904.xml"/><Relationship Id="rId139" Type="http://schemas.openxmlformats.org/officeDocument/2006/relationships/image" Target="../media/image785.png"/><Relationship Id="rId85" Type="http://schemas.openxmlformats.org/officeDocument/2006/relationships/customXml" Target="../ink/ink887.xml"/><Relationship Id="rId150" Type="http://schemas.openxmlformats.org/officeDocument/2006/relationships/customXml" Target="../ink/ink920.xml"/><Relationship Id="rId12" Type="http://schemas.openxmlformats.org/officeDocument/2006/relationships/image" Target="../media/image723.png"/><Relationship Id="rId17" Type="http://schemas.openxmlformats.org/officeDocument/2006/relationships/customXml" Target="../ink/ink853.xml"/><Relationship Id="rId33" Type="http://schemas.openxmlformats.org/officeDocument/2006/relationships/customXml" Target="../ink/ink861.xml"/><Relationship Id="rId38" Type="http://schemas.openxmlformats.org/officeDocument/2006/relationships/image" Target="../media/image736.png"/><Relationship Id="rId59" Type="http://schemas.openxmlformats.org/officeDocument/2006/relationships/customXml" Target="../ink/ink874.xml"/><Relationship Id="rId103" Type="http://schemas.openxmlformats.org/officeDocument/2006/relationships/image" Target="../media/image767.png"/><Relationship Id="rId108" Type="http://schemas.openxmlformats.org/officeDocument/2006/relationships/customXml" Target="../ink/ink899.xml"/><Relationship Id="rId124" Type="http://schemas.openxmlformats.org/officeDocument/2006/relationships/customXml" Target="../ink/ink907.xml"/><Relationship Id="rId129" Type="http://schemas.openxmlformats.org/officeDocument/2006/relationships/image" Target="../media/image780.png"/><Relationship Id="rId54" Type="http://schemas.openxmlformats.org/officeDocument/2006/relationships/image" Target="../media/image744.png"/><Relationship Id="rId70" Type="http://schemas.openxmlformats.org/officeDocument/2006/relationships/image" Target="../media/image751.png"/><Relationship Id="rId75" Type="http://schemas.openxmlformats.org/officeDocument/2006/relationships/customXml" Target="../ink/ink882.xml"/><Relationship Id="rId91" Type="http://schemas.openxmlformats.org/officeDocument/2006/relationships/customXml" Target="../ink/ink890.xml"/><Relationship Id="rId96" Type="http://schemas.openxmlformats.org/officeDocument/2006/relationships/customXml" Target="../ink/ink893.xml"/><Relationship Id="rId140" Type="http://schemas.openxmlformats.org/officeDocument/2006/relationships/customXml" Target="../ink/ink915.xml"/><Relationship Id="rId145" Type="http://schemas.openxmlformats.org/officeDocument/2006/relationships/image" Target="../media/image788.png"/><Relationship Id="rId161" Type="http://schemas.openxmlformats.org/officeDocument/2006/relationships/image" Target="../media/image796.png"/><Relationship Id="rId166" Type="http://schemas.openxmlformats.org/officeDocument/2006/relationships/image" Target="../media/image7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23" Type="http://schemas.openxmlformats.org/officeDocument/2006/relationships/customXml" Target="../ink/ink856.xml"/><Relationship Id="rId28" Type="http://schemas.openxmlformats.org/officeDocument/2006/relationships/image" Target="../media/image731.png"/><Relationship Id="rId49" Type="http://schemas.openxmlformats.org/officeDocument/2006/relationships/customXml" Target="../ink/ink869.xml"/><Relationship Id="rId114" Type="http://schemas.openxmlformats.org/officeDocument/2006/relationships/customXml" Target="../ink/ink902.xml"/><Relationship Id="rId119" Type="http://schemas.openxmlformats.org/officeDocument/2006/relationships/image" Target="../media/image775.png"/><Relationship Id="rId44" Type="http://schemas.openxmlformats.org/officeDocument/2006/relationships/image" Target="../media/image739.png"/><Relationship Id="rId60" Type="http://schemas.openxmlformats.org/officeDocument/2006/relationships/image" Target="../media/image746.png"/><Relationship Id="rId65" Type="http://schemas.openxmlformats.org/officeDocument/2006/relationships/customXml" Target="../ink/ink877.xml"/><Relationship Id="rId81" Type="http://schemas.openxmlformats.org/officeDocument/2006/relationships/customXml" Target="../ink/ink885.xml"/><Relationship Id="rId86" Type="http://schemas.openxmlformats.org/officeDocument/2006/relationships/image" Target="../media/image759.png"/><Relationship Id="rId130" Type="http://schemas.openxmlformats.org/officeDocument/2006/relationships/customXml" Target="../ink/ink910.xml"/><Relationship Id="rId135" Type="http://schemas.openxmlformats.org/officeDocument/2006/relationships/image" Target="../media/image783.png"/><Relationship Id="rId151" Type="http://schemas.openxmlformats.org/officeDocument/2006/relationships/image" Target="../media/image791.png"/><Relationship Id="rId156" Type="http://schemas.openxmlformats.org/officeDocument/2006/relationships/customXml" Target="../ink/ink923.xml"/><Relationship Id="rId13" Type="http://schemas.openxmlformats.org/officeDocument/2006/relationships/customXml" Target="../ink/ink851.xml"/><Relationship Id="rId18" Type="http://schemas.openxmlformats.org/officeDocument/2006/relationships/image" Target="../media/image726.png"/><Relationship Id="rId39" Type="http://schemas.openxmlformats.org/officeDocument/2006/relationships/customXml" Target="../ink/ink864.xml"/><Relationship Id="rId109" Type="http://schemas.openxmlformats.org/officeDocument/2006/relationships/image" Target="../media/image770.png"/><Relationship Id="rId34" Type="http://schemas.openxmlformats.org/officeDocument/2006/relationships/image" Target="../media/image734.png"/><Relationship Id="rId50" Type="http://schemas.openxmlformats.org/officeDocument/2006/relationships/image" Target="../media/image742.png"/><Relationship Id="rId55" Type="http://schemas.openxmlformats.org/officeDocument/2006/relationships/customXml" Target="../ink/ink872.xml"/><Relationship Id="rId76" Type="http://schemas.openxmlformats.org/officeDocument/2006/relationships/image" Target="../media/image754.png"/><Relationship Id="rId97" Type="http://schemas.openxmlformats.org/officeDocument/2006/relationships/image" Target="../media/image764.png"/><Relationship Id="rId104" Type="http://schemas.openxmlformats.org/officeDocument/2006/relationships/customXml" Target="../ink/ink897.xml"/><Relationship Id="rId120" Type="http://schemas.openxmlformats.org/officeDocument/2006/relationships/customXml" Target="../ink/ink905.xml"/><Relationship Id="rId125" Type="http://schemas.openxmlformats.org/officeDocument/2006/relationships/image" Target="../media/image778.png"/><Relationship Id="rId141" Type="http://schemas.openxmlformats.org/officeDocument/2006/relationships/image" Target="../media/image786.png"/><Relationship Id="rId146" Type="http://schemas.openxmlformats.org/officeDocument/2006/relationships/customXml" Target="../ink/ink918.xml"/><Relationship Id="rId7" Type="http://schemas.openxmlformats.org/officeDocument/2006/relationships/customXml" Target="../ink/ink848.xml"/><Relationship Id="rId71" Type="http://schemas.openxmlformats.org/officeDocument/2006/relationships/customXml" Target="../ink/ink880.xml"/><Relationship Id="rId92" Type="http://schemas.openxmlformats.org/officeDocument/2006/relationships/customXml" Target="../ink/ink891.xml"/><Relationship Id="rId162" Type="http://schemas.openxmlformats.org/officeDocument/2006/relationships/customXml" Target="../ink/ink926.xml"/><Relationship Id="rId2" Type="http://schemas.openxmlformats.org/officeDocument/2006/relationships/image" Target="../media/image683.jpeg"/><Relationship Id="rId29" Type="http://schemas.openxmlformats.org/officeDocument/2006/relationships/customXml" Target="../ink/ink859.xml"/><Relationship Id="rId24" Type="http://schemas.openxmlformats.org/officeDocument/2006/relationships/image" Target="../media/image729.png"/><Relationship Id="rId40" Type="http://schemas.openxmlformats.org/officeDocument/2006/relationships/image" Target="../media/image737.png"/><Relationship Id="rId45" Type="http://schemas.openxmlformats.org/officeDocument/2006/relationships/customXml" Target="../ink/ink867.xml"/><Relationship Id="rId66" Type="http://schemas.openxmlformats.org/officeDocument/2006/relationships/image" Target="../media/image749.png"/><Relationship Id="rId87" Type="http://schemas.openxmlformats.org/officeDocument/2006/relationships/customXml" Target="../ink/ink888.xml"/><Relationship Id="rId110" Type="http://schemas.openxmlformats.org/officeDocument/2006/relationships/customXml" Target="../ink/ink900.xml"/><Relationship Id="rId115" Type="http://schemas.openxmlformats.org/officeDocument/2006/relationships/image" Target="../media/image773.png"/><Relationship Id="rId131" Type="http://schemas.openxmlformats.org/officeDocument/2006/relationships/image" Target="../media/image781.png"/><Relationship Id="rId136" Type="http://schemas.openxmlformats.org/officeDocument/2006/relationships/customXml" Target="../ink/ink913.xml"/><Relationship Id="rId157" Type="http://schemas.openxmlformats.org/officeDocument/2006/relationships/image" Target="../media/image794.png"/><Relationship Id="rId61" Type="http://schemas.openxmlformats.org/officeDocument/2006/relationships/customXml" Target="../ink/ink875.xml"/><Relationship Id="rId82" Type="http://schemas.openxmlformats.org/officeDocument/2006/relationships/image" Target="../media/image757.png"/><Relationship Id="rId152" Type="http://schemas.openxmlformats.org/officeDocument/2006/relationships/customXml" Target="../ink/ink921.xml"/><Relationship Id="rId19" Type="http://schemas.openxmlformats.org/officeDocument/2006/relationships/customXml" Target="../ink/ink854.xml"/><Relationship Id="rId14" Type="http://schemas.openxmlformats.org/officeDocument/2006/relationships/image" Target="../media/image724.png"/><Relationship Id="rId30" Type="http://schemas.openxmlformats.org/officeDocument/2006/relationships/image" Target="../media/image732.png"/><Relationship Id="rId35" Type="http://schemas.openxmlformats.org/officeDocument/2006/relationships/customXml" Target="../ink/ink862.xml"/><Relationship Id="rId56" Type="http://schemas.openxmlformats.org/officeDocument/2006/relationships/image" Target="../media/image745.png"/><Relationship Id="rId77" Type="http://schemas.openxmlformats.org/officeDocument/2006/relationships/customXml" Target="../ink/ink883.xml"/><Relationship Id="rId100" Type="http://schemas.openxmlformats.org/officeDocument/2006/relationships/customXml" Target="../ink/ink895.xml"/><Relationship Id="rId105" Type="http://schemas.openxmlformats.org/officeDocument/2006/relationships/image" Target="../media/image768.png"/><Relationship Id="rId126" Type="http://schemas.openxmlformats.org/officeDocument/2006/relationships/customXml" Target="../ink/ink908.xml"/><Relationship Id="rId147" Type="http://schemas.openxmlformats.org/officeDocument/2006/relationships/image" Target="../media/image789.png"/><Relationship Id="rId8" Type="http://schemas.openxmlformats.org/officeDocument/2006/relationships/image" Target="../media/image721.png"/><Relationship Id="rId51" Type="http://schemas.openxmlformats.org/officeDocument/2006/relationships/customXml" Target="../ink/ink870.xml"/><Relationship Id="rId72" Type="http://schemas.openxmlformats.org/officeDocument/2006/relationships/image" Target="../media/image752.png"/><Relationship Id="rId93" Type="http://schemas.openxmlformats.org/officeDocument/2006/relationships/image" Target="../media/image762.png"/><Relationship Id="rId98" Type="http://schemas.openxmlformats.org/officeDocument/2006/relationships/customXml" Target="../ink/ink894.xml"/><Relationship Id="rId121" Type="http://schemas.openxmlformats.org/officeDocument/2006/relationships/image" Target="../media/image776.png"/><Relationship Id="rId142" Type="http://schemas.openxmlformats.org/officeDocument/2006/relationships/customXml" Target="../ink/ink916.xml"/><Relationship Id="rId163" Type="http://schemas.openxmlformats.org/officeDocument/2006/relationships/image" Target="../media/image797.png"/><Relationship Id="rId3" Type="http://schemas.openxmlformats.org/officeDocument/2006/relationships/customXml" Target="../ink/ink846.xml"/><Relationship Id="rId25" Type="http://schemas.openxmlformats.org/officeDocument/2006/relationships/customXml" Target="../ink/ink857.xml"/><Relationship Id="rId46" Type="http://schemas.openxmlformats.org/officeDocument/2006/relationships/image" Target="../media/image740.png"/><Relationship Id="rId67" Type="http://schemas.openxmlformats.org/officeDocument/2006/relationships/customXml" Target="../ink/ink878.xml"/><Relationship Id="rId116" Type="http://schemas.openxmlformats.org/officeDocument/2006/relationships/customXml" Target="../ink/ink903.xml"/><Relationship Id="rId137" Type="http://schemas.openxmlformats.org/officeDocument/2006/relationships/image" Target="../media/image784.png"/><Relationship Id="rId158" Type="http://schemas.openxmlformats.org/officeDocument/2006/relationships/customXml" Target="../ink/ink924.xml"/><Relationship Id="rId20" Type="http://schemas.openxmlformats.org/officeDocument/2006/relationships/image" Target="../media/image727.png"/><Relationship Id="rId41" Type="http://schemas.openxmlformats.org/officeDocument/2006/relationships/customXml" Target="../ink/ink865.xml"/><Relationship Id="rId62" Type="http://schemas.openxmlformats.org/officeDocument/2006/relationships/image" Target="../media/image747.png"/><Relationship Id="rId83" Type="http://schemas.openxmlformats.org/officeDocument/2006/relationships/customXml" Target="../ink/ink886.xml"/><Relationship Id="rId88" Type="http://schemas.openxmlformats.org/officeDocument/2006/relationships/image" Target="../media/image760.png"/><Relationship Id="rId111" Type="http://schemas.openxmlformats.org/officeDocument/2006/relationships/image" Target="../media/image771.png"/><Relationship Id="rId132" Type="http://schemas.openxmlformats.org/officeDocument/2006/relationships/customXml" Target="../ink/ink911.xml"/><Relationship Id="rId153" Type="http://schemas.openxmlformats.org/officeDocument/2006/relationships/image" Target="../media/image792.png"/><Relationship Id="rId15" Type="http://schemas.openxmlformats.org/officeDocument/2006/relationships/customXml" Target="../ink/ink852.xml"/><Relationship Id="rId36" Type="http://schemas.openxmlformats.org/officeDocument/2006/relationships/image" Target="../media/image735.png"/><Relationship Id="rId57" Type="http://schemas.openxmlformats.org/officeDocument/2006/relationships/customXml" Target="../ink/ink873.xml"/><Relationship Id="rId106" Type="http://schemas.openxmlformats.org/officeDocument/2006/relationships/customXml" Target="../ink/ink898.xml"/><Relationship Id="rId127" Type="http://schemas.openxmlformats.org/officeDocument/2006/relationships/image" Target="../media/image779.png"/><Relationship Id="rId10" Type="http://schemas.openxmlformats.org/officeDocument/2006/relationships/image" Target="../media/image722.png"/><Relationship Id="rId31" Type="http://schemas.openxmlformats.org/officeDocument/2006/relationships/customXml" Target="../ink/ink860.xml"/><Relationship Id="rId52" Type="http://schemas.openxmlformats.org/officeDocument/2006/relationships/image" Target="../media/image743.png"/><Relationship Id="rId73" Type="http://schemas.openxmlformats.org/officeDocument/2006/relationships/customXml" Target="../ink/ink881.xml"/><Relationship Id="rId78" Type="http://schemas.openxmlformats.org/officeDocument/2006/relationships/image" Target="../media/image755.png"/><Relationship Id="rId94" Type="http://schemas.openxmlformats.org/officeDocument/2006/relationships/customXml" Target="../ink/ink892.xml"/><Relationship Id="rId99" Type="http://schemas.openxmlformats.org/officeDocument/2006/relationships/image" Target="../media/image765.png"/><Relationship Id="rId101" Type="http://schemas.openxmlformats.org/officeDocument/2006/relationships/image" Target="../media/image766.png"/><Relationship Id="rId122" Type="http://schemas.openxmlformats.org/officeDocument/2006/relationships/customXml" Target="../ink/ink906.xml"/><Relationship Id="rId143" Type="http://schemas.openxmlformats.org/officeDocument/2006/relationships/image" Target="../media/image787.png"/><Relationship Id="rId148" Type="http://schemas.openxmlformats.org/officeDocument/2006/relationships/customXml" Target="../ink/ink919.xml"/><Relationship Id="rId164" Type="http://schemas.openxmlformats.org/officeDocument/2006/relationships/customXml" Target="../ink/ink927.xml"/><Relationship Id="rId4" Type="http://schemas.openxmlformats.org/officeDocument/2006/relationships/image" Target="../media/image719.png"/><Relationship Id="rId9" Type="http://schemas.openxmlformats.org/officeDocument/2006/relationships/customXml" Target="../ink/ink849.xml"/><Relationship Id="rId26" Type="http://schemas.openxmlformats.org/officeDocument/2006/relationships/image" Target="../media/image730.png"/><Relationship Id="rId47" Type="http://schemas.openxmlformats.org/officeDocument/2006/relationships/customXml" Target="../ink/ink868.xml"/><Relationship Id="rId68" Type="http://schemas.openxmlformats.org/officeDocument/2006/relationships/image" Target="../media/image750.png"/><Relationship Id="rId89" Type="http://schemas.openxmlformats.org/officeDocument/2006/relationships/customXml" Target="../ink/ink889.xml"/><Relationship Id="rId112" Type="http://schemas.openxmlformats.org/officeDocument/2006/relationships/customXml" Target="../ink/ink901.xml"/><Relationship Id="rId133" Type="http://schemas.openxmlformats.org/officeDocument/2006/relationships/image" Target="../media/image782.png"/><Relationship Id="rId154" Type="http://schemas.openxmlformats.org/officeDocument/2006/relationships/customXml" Target="../ink/ink922.xml"/><Relationship Id="rId16" Type="http://schemas.openxmlformats.org/officeDocument/2006/relationships/image" Target="../media/image725.png"/><Relationship Id="rId37" Type="http://schemas.openxmlformats.org/officeDocument/2006/relationships/customXml" Target="../ink/ink863.xml"/><Relationship Id="rId58" Type="http://schemas.openxmlformats.org/officeDocument/2006/relationships/image" Target="../media/image244.png"/><Relationship Id="rId79" Type="http://schemas.openxmlformats.org/officeDocument/2006/relationships/customXml" Target="../ink/ink884.xml"/><Relationship Id="rId102" Type="http://schemas.openxmlformats.org/officeDocument/2006/relationships/customXml" Target="../ink/ink896.xml"/><Relationship Id="rId123" Type="http://schemas.openxmlformats.org/officeDocument/2006/relationships/image" Target="../media/image777.png"/><Relationship Id="rId144" Type="http://schemas.openxmlformats.org/officeDocument/2006/relationships/customXml" Target="../ink/ink917.xml"/><Relationship Id="rId90" Type="http://schemas.openxmlformats.org/officeDocument/2006/relationships/image" Target="../media/image761.png"/><Relationship Id="rId165" Type="http://schemas.openxmlformats.org/officeDocument/2006/relationships/customXml" Target="../ink/ink928.xml"/><Relationship Id="rId27" Type="http://schemas.openxmlformats.org/officeDocument/2006/relationships/customXml" Target="../ink/ink858.xml"/><Relationship Id="rId48" Type="http://schemas.openxmlformats.org/officeDocument/2006/relationships/image" Target="../media/image741.png"/><Relationship Id="rId69" Type="http://schemas.openxmlformats.org/officeDocument/2006/relationships/customXml" Target="../ink/ink879.xml"/><Relationship Id="rId113" Type="http://schemas.openxmlformats.org/officeDocument/2006/relationships/image" Target="../media/image772.png"/><Relationship Id="rId134" Type="http://schemas.openxmlformats.org/officeDocument/2006/relationships/customXml" Target="../ink/ink912.xml"/><Relationship Id="rId80" Type="http://schemas.openxmlformats.org/officeDocument/2006/relationships/image" Target="../media/image756.png"/><Relationship Id="rId155" Type="http://schemas.openxmlformats.org/officeDocument/2006/relationships/image" Target="../media/image793.png"/></Relationships>
</file>

<file path=ppt/slides/_rels/slide2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809.png"/><Relationship Id="rId42" Type="http://schemas.openxmlformats.org/officeDocument/2006/relationships/customXml" Target="../ink/ink948.xml"/><Relationship Id="rId63" Type="http://schemas.openxmlformats.org/officeDocument/2006/relationships/image" Target="../media/image830.png"/><Relationship Id="rId84" Type="http://schemas.openxmlformats.org/officeDocument/2006/relationships/customXml" Target="../ink/ink969.xml"/><Relationship Id="rId138" Type="http://schemas.openxmlformats.org/officeDocument/2006/relationships/image" Target="../media/image865.png"/><Relationship Id="rId159" Type="http://schemas.openxmlformats.org/officeDocument/2006/relationships/image" Target="../media/image875.png"/><Relationship Id="rId170" Type="http://schemas.openxmlformats.org/officeDocument/2006/relationships/customXml" Target="../ink/ink994.xml"/><Relationship Id="rId191" Type="http://schemas.openxmlformats.org/officeDocument/2006/relationships/customXml" Target="../ink/ink996.xml"/><Relationship Id="rId11" Type="http://schemas.openxmlformats.org/officeDocument/2006/relationships/image" Target="../media/image804.png"/><Relationship Id="rId32" Type="http://schemas.openxmlformats.org/officeDocument/2006/relationships/customXml" Target="../ink/ink943.xml"/><Relationship Id="rId53" Type="http://schemas.openxmlformats.org/officeDocument/2006/relationships/image" Target="../media/image825.png"/><Relationship Id="rId74" Type="http://schemas.openxmlformats.org/officeDocument/2006/relationships/customXml" Target="../ink/ink964.xml"/><Relationship Id="rId128" Type="http://schemas.openxmlformats.org/officeDocument/2006/relationships/image" Target="../media/image860.png"/><Relationship Id="rId149" Type="http://schemas.openxmlformats.org/officeDocument/2006/relationships/image" Target="../media/image870.png"/><Relationship Id="rId5" Type="http://schemas.openxmlformats.org/officeDocument/2006/relationships/image" Target="../media/image801.png"/><Relationship Id="rId160" Type="http://schemas.openxmlformats.org/officeDocument/2006/relationships/customXml" Target="../ink/ink989.xml"/><Relationship Id="rId165" Type="http://schemas.openxmlformats.org/officeDocument/2006/relationships/image" Target="../media/image878.png"/><Relationship Id="rId22" Type="http://schemas.openxmlformats.org/officeDocument/2006/relationships/customXml" Target="../ink/ink938.xml"/><Relationship Id="rId27" Type="http://schemas.openxmlformats.org/officeDocument/2006/relationships/image" Target="../media/image812.png"/><Relationship Id="rId43" Type="http://schemas.openxmlformats.org/officeDocument/2006/relationships/image" Target="../media/image820.png"/><Relationship Id="rId48" Type="http://schemas.openxmlformats.org/officeDocument/2006/relationships/customXml" Target="../ink/ink951.xml"/><Relationship Id="rId64" Type="http://schemas.openxmlformats.org/officeDocument/2006/relationships/customXml" Target="../ink/ink959.xml"/><Relationship Id="rId69" Type="http://schemas.openxmlformats.org/officeDocument/2006/relationships/image" Target="../media/image833.png"/><Relationship Id="rId134" Type="http://schemas.openxmlformats.org/officeDocument/2006/relationships/image" Target="../media/image863.png"/><Relationship Id="rId139" Type="http://schemas.openxmlformats.org/officeDocument/2006/relationships/customXml" Target="../ink/ink978.xml"/><Relationship Id="rId80" Type="http://schemas.openxmlformats.org/officeDocument/2006/relationships/customXml" Target="../ink/ink967.xml"/><Relationship Id="rId85" Type="http://schemas.openxmlformats.org/officeDocument/2006/relationships/image" Target="../media/image841.png"/><Relationship Id="rId150" Type="http://schemas.openxmlformats.org/officeDocument/2006/relationships/customXml" Target="../ink/ink984.xml"/><Relationship Id="rId155" Type="http://schemas.openxmlformats.org/officeDocument/2006/relationships/image" Target="../media/image873.png"/><Relationship Id="rId171" Type="http://schemas.openxmlformats.org/officeDocument/2006/relationships/image" Target="../media/image881.png"/><Relationship Id="rId192" Type="http://schemas.openxmlformats.org/officeDocument/2006/relationships/image" Target="../media/image890.png"/><Relationship Id="rId197" Type="http://schemas.openxmlformats.org/officeDocument/2006/relationships/customXml" Target="../ink/ink999.xml"/><Relationship Id="rId12" Type="http://schemas.openxmlformats.org/officeDocument/2006/relationships/customXml" Target="../ink/ink933.xml"/><Relationship Id="rId17" Type="http://schemas.openxmlformats.org/officeDocument/2006/relationships/image" Target="../media/image807.png"/><Relationship Id="rId33" Type="http://schemas.openxmlformats.org/officeDocument/2006/relationships/image" Target="../media/image815.png"/><Relationship Id="rId38" Type="http://schemas.openxmlformats.org/officeDocument/2006/relationships/customXml" Target="../ink/ink946.xml"/><Relationship Id="rId59" Type="http://schemas.openxmlformats.org/officeDocument/2006/relationships/image" Target="../media/image828.png"/><Relationship Id="rId129" Type="http://schemas.openxmlformats.org/officeDocument/2006/relationships/customXml" Target="../ink/ink973.xml"/><Relationship Id="rId54" Type="http://schemas.openxmlformats.org/officeDocument/2006/relationships/customXml" Target="../ink/ink954.xml"/><Relationship Id="rId70" Type="http://schemas.openxmlformats.org/officeDocument/2006/relationships/customXml" Target="../ink/ink962.xml"/><Relationship Id="rId75" Type="http://schemas.openxmlformats.org/officeDocument/2006/relationships/image" Target="../media/image836.png"/><Relationship Id="rId140" Type="http://schemas.openxmlformats.org/officeDocument/2006/relationships/image" Target="../media/image866.png"/><Relationship Id="rId145" Type="http://schemas.openxmlformats.org/officeDocument/2006/relationships/image" Target="../media/image868.png"/><Relationship Id="rId161" Type="http://schemas.openxmlformats.org/officeDocument/2006/relationships/image" Target="../media/image876.png"/><Relationship Id="rId166" Type="http://schemas.openxmlformats.org/officeDocument/2006/relationships/customXml" Target="../ink/ink9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0.xml"/><Relationship Id="rId23" Type="http://schemas.openxmlformats.org/officeDocument/2006/relationships/image" Target="../media/image810.png"/><Relationship Id="rId28" Type="http://schemas.openxmlformats.org/officeDocument/2006/relationships/customXml" Target="../ink/ink941.xml"/><Relationship Id="rId49" Type="http://schemas.openxmlformats.org/officeDocument/2006/relationships/image" Target="../media/image823.png"/><Relationship Id="rId44" Type="http://schemas.openxmlformats.org/officeDocument/2006/relationships/customXml" Target="../ink/ink949.xml"/><Relationship Id="rId60" Type="http://schemas.openxmlformats.org/officeDocument/2006/relationships/customXml" Target="../ink/ink957.xml"/><Relationship Id="rId65" Type="http://schemas.openxmlformats.org/officeDocument/2006/relationships/image" Target="../media/image831.png"/><Relationship Id="rId81" Type="http://schemas.openxmlformats.org/officeDocument/2006/relationships/image" Target="../media/image839.png"/><Relationship Id="rId86" Type="http://schemas.openxmlformats.org/officeDocument/2006/relationships/customXml" Target="../ink/ink970.xml"/><Relationship Id="rId130" Type="http://schemas.openxmlformats.org/officeDocument/2006/relationships/image" Target="../media/image861.png"/><Relationship Id="rId135" Type="http://schemas.openxmlformats.org/officeDocument/2006/relationships/customXml" Target="../ink/ink976.xml"/><Relationship Id="rId151" Type="http://schemas.openxmlformats.org/officeDocument/2006/relationships/image" Target="../media/image871.png"/><Relationship Id="rId156" Type="http://schemas.openxmlformats.org/officeDocument/2006/relationships/customXml" Target="../ink/ink987.xml"/><Relationship Id="rId198" Type="http://schemas.openxmlformats.org/officeDocument/2006/relationships/image" Target="../media/image893.png"/><Relationship Id="rId172" Type="http://schemas.openxmlformats.org/officeDocument/2006/relationships/customXml" Target="../ink/ink995.xml"/><Relationship Id="rId193" Type="http://schemas.openxmlformats.org/officeDocument/2006/relationships/customXml" Target="../ink/ink997.xml"/><Relationship Id="rId13" Type="http://schemas.openxmlformats.org/officeDocument/2006/relationships/image" Target="../media/image805.png"/><Relationship Id="rId18" Type="http://schemas.openxmlformats.org/officeDocument/2006/relationships/customXml" Target="../ink/ink936.xml"/><Relationship Id="rId39" Type="http://schemas.openxmlformats.org/officeDocument/2006/relationships/image" Target="../media/image818.png"/><Relationship Id="rId34" Type="http://schemas.openxmlformats.org/officeDocument/2006/relationships/customXml" Target="../ink/ink944.xml"/><Relationship Id="rId50" Type="http://schemas.openxmlformats.org/officeDocument/2006/relationships/customXml" Target="../ink/ink952.xml"/><Relationship Id="rId55" Type="http://schemas.openxmlformats.org/officeDocument/2006/relationships/image" Target="../media/image826.png"/><Relationship Id="rId76" Type="http://schemas.openxmlformats.org/officeDocument/2006/relationships/customXml" Target="../ink/ink965.xml"/><Relationship Id="rId141" Type="http://schemas.openxmlformats.org/officeDocument/2006/relationships/customXml" Target="../ink/ink979.xml"/><Relationship Id="rId146" Type="http://schemas.openxmlformats.org/officeDocument/2006/relationships/customXml" Target="../ink/ink982.xml"/><Relationship Id="rId167" Type="http://schemas.openxmlformats.org/officeDocument/2006/relationships/image" Target="../media/image879.png"/><Relationship Id="rId7" Type="http://schemas.openxmlformats.org/officeDocument/2006/relationships/image" Target="../media/image802.png"/><Relationship Id="rId71" Type="http://schemas.openxmlformats.org/officeDocument/2006/relationships/image" Target="../media/image834.png"/><Relationship Id="rId162" Type="http://schemas.openxmlformats.org/officeDocument/2006/relationships/customXml" Target="../ink/ink990.xml"/><Relationship Id="rId2" Type="http://schemas.openxmlformats.org/officeDocument/2006/relationships/image" Target="../media/image684.jpeg"/><Relationship Id="rId29" Type="http://schemas.openxmlformats.org/officeDocument/2006/relationships/image" Target="../media/image813.png"/><Relationship Id="rId24" Type="http://schemas.openxmlformats.org/officeDocument/2006/relationships/customXml" Target="../ink/ink939.xml"/><Relationship Id="rId40" Type="http://schemas.openxmlformats.org/officeDocument/2006/relationships/customXml" Target="../ink/ink947.xml"/><Relationship Id="rId45" Type="http://schemas.openxmlformats.org/officeDocument/2006/relationships/image" Target="../media/image821.png"/><Relationship Id="rId66" Type="http://schemas.openxmlformats.org/officeDocument/2006/relationships/customXml" Target="../ink/ink960.xml"/><Relationship Id="rId87" Type="http://schemas.openxmlformats.org/officeDocument/2006/relationships/image" Target="../media/image842.png"/><Relationship Id="rId131" Type="http://schemas.openxmlformats.org/officeDocument/2006/relationships/customXml" Target="../ink/ink974.xml"/><Relationship Id="rId136" Type="http://schemas.openxmlformats.org/officeDocument/2006/relationships/image" Target="../media/image864.png"/><Relationship Id="rId157" Type="http://schemas.openxmlformats.org/officeDocument/2006/relationships/image" Target="../media/image874.png"/><Relationship Id="rId61" Type="http://schemas.openxmlformats.org/officeDocument/2006/relationships/image" Target="../media/image829.png"/><Relationship Id="rId82" Type="http://schemas.openxmlformats.org/officeDocument/2006/relationships/customXml" Target="../ink/ink968.xml"/><Relationship Id="rId152" Type="http://schemas.openxmlformats.org/officeDocument/2006/relationships/customXml" Target="../ink/ink985.xml"/><Relationship Id="rId194" Type="http://schemas.openxmlformats.org/officeDocument/2006/relationships/image" Target="../media/image891.png"/><Relationship Id="rId19" Type="http://schemas.openxmlformats.org/officeDocument/2006/relationships/image" Target="../media/image808.png"/><Relationship Id="rId14" Type="http://schemas.openxmlformats.org/officeDocument/2006/relationships/customXml" Target="../ink/ink934.xml"/><Relationship Id="rId30" Type="http://schemas.openxmlformats.org/officeDocument/2006/relationships/customXml" Target="../ink/ink942.xml"/><Relationship Id="rId35" Type="http://schemas.openxmlformats.org/officeDocument/2006/relationships/image" Target="../media/image816.png"/><Relationship Id="rId56" Type="http://schemas.openxmlformats.org/officeDocument/2006/relationships/customXml" Target="../ink/ink955.xml"/><Relationship Id="rId77" Type="http://schemas.openxmlformats.org/officeDocument/2006/relationships/image" Target="../media/image837.png"/><Relationship Id="rId126" Type="http://schemas.openxmlformats.org/officeDocument/2006/relationships/image" Target="../media/image859.png"/><Relationship Id="rId147" Type="http://schemas.openxmlformats.org/officeDocument/2006/relationships/image" Target="../media/image869.png"/><Relationship Id="rId168" Type="http://schemas.openxmlformats.org/officeDocument/2006/relationships/customXml" Target="../ink/ink993.xml"/><Relationship Id="rId8" Type="http://schemas.openxmlformats.org/officeDocument/2006/relationships/customXml" Target="../ink/ink931.xml"/><Relationship Id="rId51" Type="http://schemas.openxmlformats.org/officeDocument/2006/relationships/image" Target="../media/image824.png"/><Relationship Id="rId72" Type="http://schemas.openxmlformats.org/officeDocument/2006/relationships/customXml" Target="../ink/ink963.xml"/><Relationship Id="rId142" Type="http://schemas.openxmlformats.org/officeDocument/2006/relationships/customXml" Target="../ink/ink980.xml"/><Relationship Id="rId163" Type="http://schemas.openxmlformats.org/officeDocument/2006/relationships/image" Target="../media/image877.png"/><Relationship Id="rId3" Type="http://schemas.openxmlformats.org/officeDocument/2006/relationships/image" Target="../media/image685.png"/><Relationship Id="rId25" Type="http://schemas.openxmlformats.org/officeDocument/2006/relationships/image" Target="../media/image811.png"/><Relationship Id="rId46" Type="http://schemas.openxmlformats.org/officeDocument/2006/relationships/customXml" Target="../ink/ink950.xml"/><Relationship Id="rId67" Type="http://schemas.openxmlformats.org/officeDocument/2006/relationships/image" Target="../media/image832.png"/><Relationship Id="rId137" Type="http://schemas.openxmlformats.org/officeDocument/2006/relationships/customXml" Target="../ink/ink977.xml"/><Relationship Id="rId158" Type="http://schemas.openxmlformats.org/officeDocument/2006/relationships/customXml" Target="../ink/ink988.xml"/><Relationship Id="rId20" Type="http://schemas.openxmlformats.org/officeDocument/2006/relationships/customXml" Target="../ink/ink937.xml"/><Relationship Id="rId41" Type="http://schemas.openxmlformats.org/officeDocument/2006/relationships/image" Target="../media/image819.png"/><Relationship Id="rId62" Type="http://schemas.openxmlformats.org/officeDocument/2006/relationships/customXml" Target="../ink/ink958.xml"/><Relationship Id="rId83" Type="http://schemas.openxmlformats.org/officeDocument/2006/relationships/image" Target="../media/image840.png"/><Relationship Id="rId88" Type="http://schemas.openxmlformats.org/officeDocument/2006/relationships/customXml" Target="../ink/ink971.xml"/><Relationship Id="rId132" Type="http://schemas.openxmlformats.org/officeDocument/2006/relationships/image" Target="../media/image862.png"/><Relationship Id="rId111" Type="http://schemas.openxmlformats.org/officeDocument/2006/relationships/image" Target="../media/image244.png"/><Relationship Id="rId153" Type="http://schemas.openxmlformats.org/officeDocument/2006/relationships/image" Target="../media/image872.png"/><Relationship Id="rId195" Type="http://schemas.openxmlformats.org/officeDocument/2006/relationships/customXml" Target="../ink/ink998.xml"/><Relationship Id="rId190" Type="http://schemas.openxmlformats.org/officeDocument/2006/relationships/image" Target="../media/image889.png"/><Relationship Id="rId15" Type="http://schemas.openxmlformats.org/officeDocument/2006/relationships/image" Target="../media/image806.png"/><Relationship Id="rId36" Type="http://schemas.openxmlformats.org/officeDocument/2006/relationships/customXml" Target="../ink/ink945.xml"/><Relationship Id="rId57" Type="http://schemas.openxmlformats.org/officeDocument/2006/relationships/image" Target="../media/image827.png"/><Relationship Id="rId127" Type="http://schemas.openxmlformats.org/officeDocument/2006/relationships/customXml" Target="../ink/ink972.xml"/><Relationship Id="rId10" Type="http://schemas.openxmlformats.org/officeDocument/2006/relationships/customXml" Target="../ink/ink932.xml"/><Relationship Id="rId31" Type="http://schemas.openxmlformats.org/officeDocument/2006/relationships/image" Target="../media/image814.png"/><Relationship Id="rId52" Type="http://schemas.openxmlformats.org/officeDocument/2006/relationships/customXml" Target="../ink/ink953.xml"/><Relationship Id="rId73" Type="http://schemas.openxmlformats.org/officeDocument/2006/relationships/image" Target="../media/image835.png"/><Relationship Id="rId78" Type="http://schemas.openxmlformats.org/officeDocument/2006/relationships/customXml" Target="../ink/ink966.xml"/><Relationship Id="rId143" Type="http://schemas.openxmlformats.org/officeDocument/2006/relationships/image" Target="../media/image867.png"/><Relationship Id="rId148" Type="http://schemas.openxmlformats.org/officeDocument/2006/relationships/customXml" Target="../ink/ink983.xml"/><Relationship Id="rId164" Type="http://schemas.openxmlformats.org/officeDocument/2006/relationships/customXml" Target="../ink/ink991.xml"/><Relationship Id="rId169" Type="http://schemas.openxmlformats.org/officeDocument/2006/relationships/image" Target="../media/image880.png"/><Relationship Id="rId4" Type="http://schemas.openxmlformats.org/officeDocument/2006/relationships/customXml" Target="../ink/ink929.xml"/><Relationship Id="rId9" Type="http://schemas.openxmlformats.org/officeDocument/2006/relationships/image" Target="../media/image803.png"/><Relationship Id="rId26" Type="http://schemas.openxmlformats.org/officeDocument/2006/relationships/customXml" Target="../ink/ink940.xml"/><Relationship Id="rId47" Type="http://schemas.openxmlformats.org/officeDocument/2006/relationships/image" Target="../media/image822.png"/><Relationship Id="rId68" Type="http://schemas.openxmlformats.org/officeDocument/2006/relationships/customXml" Target="../ink/ink961.xml"/><Relationship Id="rId133" Type="http://schemas.openxmlformats.org/officeDocument/2006/relationships/customXml" Target="../ink/ink975.xml"/><Relationship Id="rId154" Type="http://schemas.openxmlformats.org/officeDocument/2006/relationships/customXml" Target="../ink/ink986.xml"/><Relationship Id="rId196" Type="http://schemas.openxmlformats.org/officeDocument/2006/relationships/image" Target="../media/image892.png"/><Relationship Id="rId16" Type="http://schemas.openxmlformats.org/officeDocument/2006/relationships/customXml" Target="../ink/ink935.xml"/><Relationship Id="rId37" Type="http://schemas.openxmlformats.org/officeDocument/2006/relationships/image" Target="../media/image817.png"/><Relationship Id="rId58" Type="http://schemas.openxmlformats.org/officeDocument/2006/relationships/customXml" Target="../ink/ink956.xml"/><Relationship Id="rId79" Type="http://schemas.openxmlformats.org/officeDocument/2006/relationships/image" Target="../media/image838.png"/><Relationship Id="rId144" Type="http://schemas.openxmlformats.org/officeDocument/2006/relationships/customXml" Target="../ink/ink981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6.png"/><Relationship Id="rId21" Type="http://schemas.openxmlformats.org/officeDocument/2006/relationships/customXml" Target="../ink/ink1009.xml"/><Relationship Id="rId34" Type="http://schemas.openxmlformats.org/officeDocument/2006/relationships/image" Target="../media/image910.png"/><Relationship Id="rId42" Type="http://schemas.openxmlformats.org/officeDocument/2006/relationships/image" Target="../media/image914.png"/><Relationship Id="rId47" Type="http://schemas.openxmlformats.org/officeDocument/2006/relationships/customXml" Target="../ink/ink1022.xml"/><Relationship Id="rId50" Type="http://schemas.openxmlformats.org/officeDocument/2006/relationships/image" Target="../media/image918.png"/><Relationship Id="rId55" Type="http://schemas.openxmlformats.org/officeDocument/2006/relationships/customXml" Target="../ink/ink1026.xml"/><Relationship Id="rId63" Type="http://schemas.openxmlformats.org/officeDocument/2006/relationships/customXml" Target="../ink/ink1030.xml"/><Relationship Id="rId68" Type="http://schemas.openxmlformats.org/officeDocument/2006/relationships/image" Target="../media/image927.png"/><Relationship Id="rId7" Type="http://schemas.openxmlformats.org/officeDocument/2006/relationships/customXml" Target="../ink/ink1002.xml"/><Relationship Id="rId2" Type="http://schemas.openxmlformats.org/officeDocument/2006/relationships/image" Target="../media/image686.jpeg"/><Relationship Id="rId16" Type="http://schemas.openxmlformats.org/officeDocument/2006/relationships/image" Target="../media/image901.png"/><Relationship Id="rId29" Type="http://schemas.openxmlformats.org/officeDocument/2006/relationships/customXml" Target="../ink/ink1013.xml"/><Relationship Id="rId11" Type="http://schemas.openxmlformats.org/officeDocument/2006/relationships/customXml" Target="../ink/ink1004.xml"/><Relationship Id="rId24" Type="http://schemas.openxmlformats.org/officeDocument/2006/relationships/image" Target="../media/image905.png"/><Relationship Id="rId32" Type="http://schemas.openxmlformats.org/officeDocument/2006/relationships/image" Target="../media/image909.png"/><Relationship Id="rId37" Type="http://schemas.openxmlformats.org/officeDocument/2006/relationships/customXml" Target="../ink/ink1017.xml"/><Relationship Id="rId40" Type="http://schemas.openxmlformats.org/officeDocument/2006/relationships/image" Target="../media/image913.png"/><Relationship Id="rId45" Type="http://schemas.openxmlformats.org/officeDocument/2006/relationships/customXml" Target="../ink/ink1021.xml"/><Relationship Id="rId53" Type="http://schemas.openxmlformats.org/officeDocument/2006/relationships/customXml" Target="../ink/ink1025.xml"/><Relationship Id="rId58" Type="http://schemas.openxmlformats.org/officeDocument/2006/relationships/image" Target="../media/image922.png"/><Relationship Id="rId66" Type="http://schemas.openxmlformats.org/officeDocument/2006/relationships/image" Target="../media/image926.png"/><Relationship Id="rId5" Type="http://schemas.openxmlformats.org/officeDocument/2006/relationships/customXml" Target="../ink/ink1001.xml"/><Relationship Id="rId61" Type="http://schemas.openxmlformats.org/officeDocument/2006/relationships/customXml" Target="../ink/ink1029.xml"/><Relationship Id="rId19" Type="http://schemas.openxmlformats.org/officeDocument/2006/relationships/customXml" Target="../ink/ink1008.xml"/><Relationship Id="rId14" Type="http://schemas.openxmlformats.org/officeDocument/2006/relationships/image" Target="../media/image900.png"/><Relationship Id="rId22" Type="http://schemas.openxmlformats.org/officeDocument/2006/relationships/image" Target="../media/image904.png"/><Relationship Id="rId27" Type="http://schemas.openxmlformats.org/officeDocument/2006/relationships/customXml" Target="../ink/ink1012.xml"/><Relationship Id="rId30" Type="http://schemas.openxmlformats.org/officeDocument/2006/relationships/image" Target="../media/image908.png"/><Relationship Id="rId35" Type="http://schemas.openxmlformats.org/officeDocument/2006/relationships/customXml" Target="../ink/ink1016.xml"/><Relationship Id="rId43" Type="http://schemas.openxmlformats.org/officeDocument/2006/relationships/customXml" Target="../ink/ink1020.xml"/><Relationship Id="rId48" Type="http://schemas.openxmlformats.org/officeDocument/2006/relationships/image" Target="../media/image917.png"/><Relationship Id="rId56" Type="http://schemas.openxmlformats.org/officeDocument/2006/relationships/image" Target="../media/image921.png"/><Relationship Id="rId64" Type="http://schemas.openxmlformats.org/officeDocument/2006/relationships/image" Target="../media/image925.png"/><Relationship Id="rId8" Type="http://schemas.openxmlformats.org/officeDocument/2006/relationships/image" Target="../media/image897.png"/><Relationship Id="rId51" Type="http://schemas.openxmlformats.org/officeDocument/2006/relationships/customXml" Target="../ink/ink1024.xml"/><Relationship Id="rId3" Type="http://schemas.openxmlformats.org/officeDocument/2006/relationships/customXml" Target="../ink/ink1000.xml"/><Relationship Id="rId12" Type="http://schemas.openxmlformats.org/officeDocument/2006/relationships/image" Target="../media/image899.png"/><Relationship Id="rId17" Type="http://schemas.openxmlformats.org/officeDocument/2006/relationships/customXml" Target="../ink/ink1007.xml"/><Relationship Id="rId25" Type="http://schemas.openxmlformats.org/officeDocument/2006/relationships/customXml" Target="../ink/ink1011.xml"/><Relationship Id="rId33" Type="http://schemas.openxmlformats.org/officeDocument/2006/relationships/customXml" Target="../ink/ink1015.xml"/><Relationship Id="rId38" Type="http://schemas.openxmlformats.org/officeDocument/2006/relationships/image" Target="../media/image912.png"/><Relationship Id="rId46" Type="http://schemas.openxmlformats.org/officeDocument/2006/relationships/image" Target="../media/image916.png"/><Relationship Id="rId59" Type="http://schemas.openxmlformats.org/officeDocument/2006/relationships/customXml" Target="../ink/ink1028.xml"/><Relationship Id="rId67" Type="http://schemas.openxmlformats.org/officeDocument/2006/relationships/customXml" Target="../ink/ink1032.xml"/><Relationship Id="rId20" Type="http://schemas.openxmlformats.org/officeDocument/2006/relationships/image" Target="../media/image903.png"/><Relationship Id="rId41" Type="http://schemas.openxmlformats.org/officeDocument/2006/relationships/customXml" Target="../ink/ink1019.xml"/><Relationship Id="rId54" Type="http://schemas.openxmlformats.org/officeDocument/2006/relationships/image" Target="../media/image920.png"/><Relationship Id="rId62" Type="http://schemas.openxmlformats.org/officeDocument/2006/relationships/image" Target="../media/image9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6.png"/><Relationship Id="rId15" Type="http://schemas.openxmlformats.org/officeDocument/2006/relationships/customXml" Target="../ink/ink1006.xml"/><Relationship Id="rId23" Type="http://schemas.openxmlformats.org/officeDocument/2006/relationships/customXml" Target="../ink/ink1010.xml"/><Relationship Id="rId28" Type="http://schemas.openxmlformats.org/officeDocument/2006/relationships/image" Target="../media/image907.png"/><Relationship Id="rId36" Type="http://schemas.openxmlformats.org/officeDocument/2006/relationships/image" Target="../media/image911.png"/><Relationship Id="rId49" Type="http://schemas.openxmlformats.org/officeDocument/2006/relationships/customXml" Target="../ink/ink1023.xml"/><Relationship Id="rId57" Type="http://schemas.openxmlformats.org/officeDocument/2006/relationships/customXml" Target="../ink/ink1027.xml"/><Relationship Id="rId10" Type="http://schemas.openxmlformats.org/officeDocument/2006/relationships/image" Target="../media/image898.png"/><Relationship Id="rId31" Type="http://schemas.openxmlformats.org/officeDocument/2006/relationships/customXml" Target="../ink/ink1014.xml"/><Relationship Id="rId44" Type="http://schemas.openxmlformats.org/officeDocument/2006/relationships/image" Target="../media/image915.png"/><Relationship Id="rId52" Type="http://schemas.openxmlformats.org/officeDocument/2006/relationships/image" Target="../media/image919.png"/><Relationship Id="rId60" Type="http://schemas.openxmlformats.org/officeDocument/2006/relationships/image" Target="../media/image923.png"/><Relationship Id="rId65" Type="http://schemas.openxmlformats.org/officeDocument/2006/relationships/customXml" Target="../ink/ink1031.xml"/><Relationship Id="rId4" Type="http://schemas.openxmlformats.org/officeDocument/2006/relationships/image" Target="../media/image895.png"/><Relationship Id="rId9" Type="http://schemas.openxmlformats.org/officeDocument/2006/relationships/customXml" Target="../ink/ink1003.xml"/><Relationship Id="rId13" Type="http://schemas.openxmlformats.org/officeDocument/2006/relationships/customXml" Target="../ink/ink1005.xml"/><Relationship Id="rId18" Type="http://schemas.openxmlformats.org/officeDocument/2006/relationships/image" Target="../media/image902.png"/><Relationship Id="rId39" Type="http://schemas.openxmlformats.org/officeDocument/2006/relationships/customXml" Target="../ink/ink10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35.xml"/><Relationship Id="rId13" Type="http://schemas.openxmlformats.org/officeDocument/2006/relationships/image" Target="../media/image934.png"/><Relationship Id="rId3" Type="http://schemas.openxmlformats.org/officeDocument/2006/relationships/image" Target="../media/image688.emf"/><Relationship Id="rId7" Type="http://schemas.openxmlformats.org/officeDocument/2006/relationships/image" Target="../media/image931.png"/><Relationship Id="rId12" Type="http://schemas.openxmlformats.org/officeDocument/2006/relationships/customXml" Target="../ink/ink1037.xml"/><Relationship Id="rId2" Type="http://schemas.openxmlformats.org/officeDocument/2006/relationships/image" Target="../media/image68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4.xml"/><Relationship Id="rId11" Type="http://schemas.openxmlformats.org/officeDocument/2006/relationships/image" Target="../media/image933.png"/><Relationship Id="rId5" Type="http://schemas.openxmlformats.org/officeDocument/2006/relationships/image" Target="../media/image930.png"/><Relationship Id="rId15" Type="http://schemas.openxmlformats.org/officeDocument/2006/relationships/image" Target="../media/image935.png"/><Relationship Id="rId10" Type="http://schemas.openxmlformats.org/officeDocument/2006/relationships/customXml" Target="../ink/ink1036.xml"/><Relationship Id="rId4" Type="http://schemas.openxmlformats.org/officeDocument/2006/relationships/customXml" Target="../ink/ink1033.xml"/><Relationship Id="rId9" Type="http://schemas.openxmlformats.org/officeDocument/2006/relationships/image" Target="../media/image932.png"/><Relationship Id="rId14" Type="http://schemas.openxmlformats.org/officeDocument/2006/relationships/customXml" Target="../ink/ink1038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3.png"/><Relationship Id="rId21" Type="http://schemas.openxmlformats.org/officeDocument/2006/relationships/image" Target="../media/image945.png"/><Relationship Id="rId42" Type="http://schemas.openxmlformats.org/officeDocument/2006/relationships/customXml" Target="../ink/ink1059.xml"/><Relationship Id="rId63" Type="http://schemas.openxmlformats.org/officeDocument/2006/relationships/image" Target="../media/image966.png"/><Relationship Id="rId84" Type="http://schemas.openxmlformats.org/officeDocument/2006/relationships/customXml" Target="../ink/ink1079.xml"/><Relationship Id="rId138" Type="http://schemas.openxmlformats.org/officeDocument/2006/relationships/customXml" Target="../ink/ink1106.xml"/><Relationship Id="rId159" Type="http://schemas.openxmlformats.org/officeDocument/2006/relationships/image" Target="../media/image1014.png"/><Relationship Id="rId170" Type="http://schemas.openxmlformats.org/officeDocument/2006/relationships/customXml" Target="../ink/ink1122.xml"/><Relationship Id="rId107" Type="http://schemas.openxmlformats.org/officeDocument/2006/relationships/image" Target="../media/image988.png"/><Relationship Id="rId11" Type="http://schemas.openxmlformats.org/officeDocument/2006/relationships/image" Target="../media/image940.png"/><Relationship Id="rId32" Type="http://schemas.openxmlformats.org/officeDocument/2006/relationships/customXml" Target="../ink/ink1054.xml"/><Relationship Id="rId53" Type="http://schemas.openxmlformats.org/officeDocument/2006/relationships/image" Target="../media/image961.png"/><Relationship Id="rId74" Type="http://schemas.openxmlformats.org/officeDocument/2006/relationships/customXml" Target="../ink/ink1075.xml"/><Relationship Id="rId128" Type="http://schemas.openxmlformats.org/officeDocument/2006/relationships/customXml" Target="../ink/ink1101.xml"/><Relationship Id="rId149" Type="http://schemas.openxmlformats.org/officeDocument/2006/relationships/image" Target="../media/image1009.png"/><Relationship Id="rId5" Type="http://schemas.openxmlformats.org/officeDocument/2006/relationships/image" Target="../media/image937.png"/><Relationship Id="rId95" Type="http://schemas.openxmlformats.org/officeDocument/2006/relationships/image" Target="../media/image982.png"/><Relationship Id="rId160" Type="http://schemas.openxmlformats.org/officeDocument/2006/relationships/customXml" Target="../ink/ink1117.xml"/><Relationship Id="rId181" Type="http://schemas.openxmlformats.org/officeDocument/2006/relationships/image" Target="../media/image1025.png"/><Relationship Id="rId22" Type="http://schemas.openxmlformats.org/officeDocument/2006/relationships/customXml" Target="../ink/ink1049.xml"/><Relationship Id="rId43" Type="http://schemas.openxmlformats.org/officeDocument/2006/relationships/image" Target="../media/image956.png"/><Relationship Id="rId64" Type="http://schemas.openxmlformats.org/officeDocument/2006/relationships/customXml" Target="../ink/ink1070.xml"/><Relationship Id="rId118" Type="http://schemas.openxmlformats.org/officeDocument/2006/relationships/customXml" Target="../ink/ink1096.xml"/><Relationship Id="rId139" Type="http://schemas.openxmlformats.org/officeDocument/2006/relationships/image" Target="../media/image1004.png"/><Relationship Id="rId85" Type="http://schemas.openxmlformats.org/officeDocument/2006/relationships/image" Target="../media/image978.png"/><Relationship Id="rId150" Type="http://schemas.openxmlformats.org/officeDocument/2006/relationships/customXml" Target="../ink/ink1112.xml"/><Relationship Id="rId171" Type="http://schemas.openxmlformats.org/officeDocument/2006/relationships/image" Target="../media/image1020.png"/><Relationship Id="rId12" Type="http://schemas.openxmlformats.org/officeDocument/2006/relationships/customXml" Target="../ink/ink1044.xml"/><Relationship Id="rId33" Type="http://schemas.openxmlformats.org/officeDocument/2006/relationships/image" Target="../media/image951.png"/><Relationship Id="rId108" Type="http://schemas.openxmlformats.org/officeDocument/2006/relationships/customXml" Target="../ink/ink1091.xml"/><Relationship Id="rId129" Type="http://schemas.openxmlformats.org/officeDocument/2006/relationships/image" Target="../media/image999.png"/><Relationship Id="rId54" Type="http://schemas.openxmlformats.org/officeDocument/2006/relationships/customXml" Target="../ink/ink1065.xml"/><Relationship Id="rId75" Type="http://schemas.openxmlformats.org/officeDocument/2006/relationships/image" Target="../media/image972.png"/><Relationship Id="rId96" Type="http://schemas.openxmlformats.org/officeDocument/2006/relationships/customXml" Target="../ink/ink1085.xml"/><Relationship Id="rId140" Type="http://schemas.openxmlformats.org/officeDocument/2006/relationships/customXml" Target="../ink/ink1107.xml"/><Relationship Id="rId161" Type="http://schemas.openxmlformats.org/officeDocument/2006/relationships/image" Target="../media/image1015.png"/><Relationship Id="rId182" Type="http://schemas.openxmlformats.org/officeDocument/2006/relationships/customXml" Target="../ink/ink1128.xml"/><Relationship Id="rId6" Type="http://schemas.openxmlformats.org/officeDocument/2006/relationships/customXml" Target="../ink/ink1041.xml"/><Relationship Id="rId23" Type="http://schemas.openxmlformats.org/officeDocument/2006/relationships/image" Target="../media/image946.png"/><Relationship Id="rId119" Type="http://schemas.openxmlformats.org/officeDocument/2006/relationships/image" Target="../media/image994.png"/><Relationship Id="rId44" Type="http://schemas.openxmlformats.org/officeDocument/2006/relationships/customXml" Target="../ink/ink1060.xml"/><Relationship Id="rId60" Type="http://schemas.openxmlformats.org/officeDocument/2006/relationships/customXml" Target="../ink/ink1068.xml"/><Relationship Id="rId65" Type="http://schemas.openxmlformats.org/officeDocument/2006/relationships/image" Target="../media/image967.png"/><Relationship Id="rId81" Type="http://schemas.openxmlformats.org/officeDocument/2006/relationships/image" Target="../media/image701.jpeg"/><Relationship Id="rId86" Type="http://schemas.openxmlformats.org/officeDocument/2006/relationships/customXml" Target="../ink/ink1080.xml"/><Relationship Id="rId130" Type="http://schemas.openxmlformats.org/officeDocument/2006/relationships/customXml" Target="../ink/ink1102.xml"/><Relationship Id="rId135" Type="http://schemas.openxmlformats.org/officeDocument/2006/relationships/image" Target="../media/image1002.png"/><Relationship Id="rId151" Type="http://schemas.openxmlformats.org/officeDocument/2006/relationships/image" Target="../media/image1010.png"/><Relationship Id="rId156" Type="http://schemas.openxmlformats.org/officeDocument/2006/relationships/customXml" Target="../ink/ink1115.xml"/><Relationship Id="rId177" Type="http://schemas.openxmlformats.org/officeDocument/2006/relationships/image" Target="../media/image1023.png"/><Relationship Id="rId172" Type="http://schemas.openxmlformats.org/officeDocument/2006/relationships/customXml" Target="../ink/ink1123.xml"/><Relationship Id="rId13" Type="http://schemas.openxmlformats.org/officeDocument/2006/relationships/image" Target="../media/image941.png"/><Relationship Id="rId18" Type="http://schemas.openxmlformats.org/officeDocument/2006/relationships/customXml" Target="../ink/ink1047.xml"/><Relationship Id="rId39" Type="http://schemas.openxmlformats.org/officeDocument/2006/relationships/image" Target="../media/image954.png"/><Relationship Id="rId109" Type="http://schemas.openxmlformats.org/officeDocument/2006/relationships/image" Target="../media/image989.png"/><Relationship Id="rId34" Type="http://schemas.openxmlformats.org/officeDocument/2006/relationships/customXml" Target="../ink/ink1055.xml"/><Relationship Id="rId50" Type="http://schemas.openxmlformats.org/officeDocument/2006/relationships/customXml" Target="../ink/ink1063.xml"/><Relationship Id="rId55" Type="http://schemas.openxmlformats.org/officeDocument/2006/relationships/image" Target="../media/image962.png"/><Relationship Id="rId76" Type="http://schemas.openxmlformats.org/officeDocument/2006/relationships/customXml" Target="../ink/ink1076.xml"/><Relationship Id="rId97" Type="http://schemas.openxmlformats.org/officeDocument/2006/relationships/image" Target="../media/image983.png"/><Relationship Id="rId104" Type="http://schemas.openxmlformats.org/officeDocument/2006/relationships/customXml" Target="../ink/ink1089.xml"/><Relationship Id="rId120" Type="http://schemas.openxmlformats.org/officeDocument/2006/relationships/customXml" Target="../ink/ink1097.xml"/><Relationship Id="rId125" Type="http://schemas.openxmlformats.org/officeDocument/2006/relationships/image" Target="../media/image997.png"/><Relationship Id="rId141" Type="http://schemas.openxmlformats.org/officeDocument/2006/relationships/image" Target="../media/image1005.png"/><Relationship Id="rId146" Type="http://schemas.openxmlformats.org/officeDocument/2006/relationships/customXml" Target="../ink/ink1110.xml"/><Relationship Id="rId167" Type="http://schemas.openxmlformats.org/officeDocument/2006/relationships/image" Target="../media/image1018.png"/><Relationship Id="rId7" Type="http://schemas.openxmlformats.org/officeDocument/2006/relationships/image" Target="../media/image938.png"/><Relationship Id="rId71" Type="http://schemas.openxmlformats.org/officeDocument/2006/relationships/image" Target="../media/image970.png"/><Relationship Id="rId92" Type="http://schemas.openxmlformats.org/officeDocument/2006/relationships/customXml" Target="../ink/ink1083.xml"/><Relationship Id="rId162" Type="http://schemas.openxmlformats.org/officeDocument/2006/relationships/customXml" Target="../ink/ink1118.xml"/><Relationship Id="rId183" Type="http://schemas.openxmlformats.org/officeDocument/2006/relationships/image" Target="../media/image1026.png"/><Relationship Id="rId2" Type="http://schemas.openxmlformats.org/officeDocument/2006/relationships/customXml" Target="../ink/ink1039.xml"/><Relationship Id="rId29" Type="http://schemas.openxmlformats.org/officeDocument/2006/relationships/image" Target="../media/image949.png"/><Relationship Id="rId24" Type="http://schemas.openxmlformats.org/officeDocument/2006/relationships/customXml" Target="../ink/ink1050.xml"/><Relationship Id="rId40" Type="http://schemas.openxmlformats.org/officeDocument/2006/relationships/customXml" Target="../ink/ink1058.xml"/><Relationship Id="rId45" Type="http://schemas.openxmlformats.org/officeDocument/2006/relationships/image" Target="../media/image957.png"/><Relationship Id="rId66" Type="http://schemas.openxmlformats.org/officeDocument/2006/relationships/customXml" Target="../ink/ink1071.xml"/><Relationship Id="rId87" Type="http://schemas.openxmlformats.org/officeDocument/2006/relationships/image" Target="../media/image979.png"/><Relationship Id="rId110" Type="http://schemas.openxmlformats.org/officeDocument/2006/relationships/customXml" Target="../ink/ink1092.xml"/><Relationship Id="rId115" Type="http://schemas.openxmlformats.org/officeDocument/2006/relationships/image" Target="../media/image992.png"/><Relationship Id="rId131" Type="http://schemas.openxmlformats.org/officeDocument/2006/relationships/image" Target="../media/image1000.png"/><Relationship Id="rId136" Type="http://schemas.openxmlformats.org/officeDocument/2006/relationships/customXml" Target="../ink/ink1105.xml"/><Relationship Id="rId157" Type="http://schemas.openxmlformats.org/officeDocument/2006/relationships/image" Target="../media/image1013.png"/><Relationship Id="rId178" Type="http://schemas.openxmlformats.org/officeDocument/2006/relationships/customXml" Target="../ink/ink1126.xml"/><Relationship Id="rId61" Type="http://schemas.openxmlformats.org/officeDocument/2006/relationships/image" Target="../media/image965.png"/><Relationship Id="rId82" Type="http://schemas.openxmlformats.org/officeDocument/2006/relationships/customXml" Target="../ink/ink1078.xml"/><Relationship Id="rId152" Type="http://schemas.openxmlformats.org/officeDocument/2006/relationships/customXml" Target="../ink/ink1113.xml"/><Relationship Id="rId173" Type="http://schemas.openxmlformats.org/officeDocument/2006/relationships/image" Target="../media/image1021.png"/><Relationship Id="rId19" Type="http://schemas.openxmlformats.org/officeDocument/2006/relationships/image" Target="../media/image944.png"/><Relationship Id="rId14" Type="http://schemas.openxmlformats.org/officeDocument/2006/relationships/customXml" Target="../ink/ink1045.xml"/><Relationship Id="rId30" Type="http://schemas.openxmlformats.org/officeDocument/2006/relationships/customXml" Target="../ink/ink1053.xml"/><Relationship Id="rId35" Type="http://schemas.openxmlformats.org/officeDocument/2006/relationships/image" Target="../media/image952.png"/><Relationship Id="rId56" Type="http://schemas.openxmlformats.org/officeDocument/2006/relationships/customXml" Target="../ink/ink1066.xml"/><Relationship Id="rId77" Type="http://schemas.openxmlformats.org/officeDocument/2006/relationships/image" Target="../media/image973.png"/><Relationship Id="rId100" Type="http://schemas.openxmlformats.org/officeDocument/2006/relationships/customXml" Target="../ink/ink1087.xml"/><Relationship Id="rId105" Type="http://schemas.openxmlformats.org/officeDocument/2006/relationships/image" Target="../media/image987.png"/><Relationship Id="rId126" Type="http://schemas.openxmlformats.org/officeDocument/2006/relationships/customXml" Target="../ink/ink1100.xml"/><Relationship Id="rId147" Type="http://schemas.openxmlformats.org/officeDocument/2006/relationships/image" Target="../media/image1008.png"/><Relationship Id="rId168" Type="http://schemas.openxmlformats.org/officeDocument/2006/relationships/customXml" Target="../ink/ink1121.xml"/><Relationship Id="rId8" Type="http://schemas.openxmlformats.org/officeDocument/2006/relationships/customXml" Target="../ink/ink1042.xml"/><Relationship Id="rId51" Type="http://schemas.openxmlformats.org/officeDocument/2006/relationships/image" Target="../media/image960.png"/><Relationship Id="rId72" Type="http://schemas.openxmlformats.org/officeDocument/2006/relationships/customXml" Target="../ink/ink1074.xml"/><Relationship Id="rId93" Type="http://schemas.openxmlformats.org/officeDocument/2006/relationships/image" Target="../media/image981.png"/><Relationship Id="rId98" Type="http://schemas.openxmlformats.org/officeDocument/2006/relationships/customXml" Target="../ink/ink1086.xml"/><Relationship Id="rId121" Type="http://schemas.openxmlformats.org/officeDocument/2006/relationships/image" Target="../media/image995.png"/><Relationship Id="rId142" Type="http://schemas.openxmlformats.org/officeDocument/2006/relationships/customXml" Target="../ink/ink1108.xml"/><Relationship Id="rId163" Type="http://schemas.openxmlformats.org/officeDocument/2006/relationships/image" Target="../media/image1016.png"/><Relationship Id="rId3" Type="http://schemas.openxmlformats.org/officeDocument/2006/relationships/image" Target="../media/image936.png"/><Relationship Id="rId25" Type="http://schemas.openxmlformats.org/officeDocument/2006/relationships/image" Target="../media/image947.png"/><Relationship Id="rId46" Type="http://schemas.openxmlformats.org/officeDocument/2006/relationships/customXml" Target="../ink/ink1061.xml"/><Relationship Id="rId67" Type="http://schemas.openxmlformats.org/officeDocument/2006/relationships/image" Target="../media/image968.png"/><Relationship Id="rId116" Type="http://schemas.openxmlformats.org/officeDocument/2006/relationships/customXml" Target="../ink/ink1095.xml"/><Relationship Id="rId137" Type="http://schemas.openxmlformats.org/officeDocument/2006/relationships/image" Target="../media/image1003.png"/><Relationship Id="rId158" Type="http://schemas.openxmlformats.org/officeDocument/2006/relationships/customXml" Target="../ink/ink1116.xml"/><Relationship Id="rId20" Type="http://schemas.openxmlformats.org/officeDocument/2006/relationships/customXml" Target="../ink/ink1048.xml"/><Relationship Id="rId41" Type="http://schemas.openxmlformats.org/officeDocument/2006/relationships/image" Target="../media/image955.png"/><Relationship Id="rId62" Type="http://schemas.openxmlformats.org/officeDocument/2006/relationships/customXml" Target="../ink/ink1069.xml"/><Relationship Id="rId83" Type="http://schemas.openxmlformats.org/officeDocument/2006/relationships/image" Target="../media/image977.png"/><Relationship Id="rId88" Type="http://schemas.openxmlformats.org/officeDocument/2006/relationships/customXml" Target="../ink/ink1081.xml"/><Relationship Id="rId111" Type="http://schemas.openxmlformats.org/officeDocument/2006/relationships/image" Target="../media/image990.png"/><Relationship Id="rId132" Type="http://schemas.openxmlformats.org/officeDocument/2006/relationships/customXml" Target="../ink/ink1103.xml"/><Relationship Id="rId153" Type="http://schemas.openxmlformats.org/officeDocument/2006/relationships/image" Target="../media/image1011.png"/><Relationship Id="rId174" Type="http://schemas.openxmlformats.org/officeDocument/2006/relationships/customXml" Target="../ink/ink1124.xml"/><Relationship Id="rId179" Type="http://schemas.openxmlformats.org/officeDocument/2006/relationships/image" Target="../media/image1024.png"/><Relationship Id="rId15" Type="http://schemas.openxmlformats.org/officeDocument/2006/relationships/image" Target="../media/image942.png"/><Relationship Id="rId36" Type="http://schemas.openxmlformats.org/officeDocument/2006/relationships/customXml" Target="../ink/ink1056.xml"/><Relationship Id="rId57" Type="http://schemas.openxmlformats.org/officeDocument/2006/relationships/image" Target="../media/image963.png"/><Relationship Id="rId106" Type="http://schemas.openxmlformats.org/officeDocument/2006/relationships/customXml" Target="../ink/ink1090.xml"/><Relationship Id="rId127" Type="http://schemas.openxmlformats.org/officeDocument/2006/relationships/image" Target="../media/image998.png"/><Relationship Id="rId10" Type="http://schemas.openxmlformats.org/officeDocument/2006/relationships/customXml" Target="../ink/ink1043.xml"/><Relationship Id="rId31" Type="http://schemas.openxmlformats.org/officeDocument/2006/relationships/image" Target="../media/image950.png"/><Relationship Id="rId52" Type="http://schemas.openxmlformats.org/officeDocument/2006/relationships/customXml" Target="../ink/ink1064.xml"/><Relationship Id="rId73" Type="http://schemas.openxmlformats.org/officeDocument/2006/relationships/image" Target="../media/image971.png"/><Relationship Id="rId78" Type="http://schemas.openxmlformats.org/officeDocument/2006/relationships/customXml" Target="../ink/ink1077.xml"/><Relationship Id="rId94" Type="http://schemas.openxmlformats.org/officeDocument/2006/relationships/customXml" Target="../ink/ink1084.xml"/><Relationship Id="rId99" Type="http://schemas.openxmlformats.org/officeDocument/2006/relationships/image" Target="../media/image984.png"/><Relationship Id="rId101" Type="http://schemas.openxmlformats.org/officeDocument/2006/relationships/image" Target="../media/image985.png"/><Relationship Id="rId122" Type="http://schemas.openxmlformats.org/officeDocument/2006/relationships/customXml" Target="../ink/ink1098.xml"/><Relationship Id="rId143" Type="http://schemas.openxmlformats.org/officeDocument/2006/relationships/image" Target="../media/image1006.png"/><Relationship Id="rId148" Type="http://schemas.openxmlformats.org/officeDocument/2006/relationships/customXml" Target="../ink/ink1111.xml"/><Relationship Id="rId164" Type="http://schemas.openxmlformats.org/officeDocument/2006/relationships/customXml" Target="../ink/ink1119.xml"/><Relationship Id="rId169" Type="http://schemas.openxmlformats.org/officeDocument/2006/relationships/image" Target="../media/image1019.png"/><Relationship Id="rId4" Type="http://schemas.openxmlformats.org/officeDocument/2006/relationships/customXml" Target="../ink/ink1040.xml"/><Relationship Id="rId9" Type="http://schemas.openxmlformats.org/officeDocument/2006/relationships/image" Target="../media/image939.png"/><Relationship Id="rId180" Type="http://schemas.openxmlformats.org/officeDocument/2006/relationships/customXml" Target="../ink/ink1127.xml"/><Relationship Id="rId26" Type="http://schemas.openxmlformats.org/officeDocument/2006/relationships/customXml" Target="../ink/ink1051.xml"/><Relationship Id="rId47" Type="http://schemas.openxmlformats.org/officeDocument/2006/relationships/image" Target="../media/image958.png"/><Relationship Id="rId68" Type="http://schemas.openxmlformats.org/officeDocument/2006/relationships/customXml" Target="../ink/ink1072.xml"/><Relationship Id="rId89" Type="http://schemas.openxmlformats.org/officeDocument/2006/relationships/image" Target="../media/image980.png"/><Relationship Id="rId112" Type="http://schemas.openxmlformats.org/officeDocument/2006/relationships/customXml" Target="../ink/ink1093.xml"/><Relationship Id="rId133" Type="http://schemas.openxmlformats.org/officeDocument/2006/relationships/image" Target="../media/image1001.png"/><Relationship Id="rId154" Type="http://schemas.openxmlformats.org/officeDocument/2006/relationships/customXml" Target="../ink/ink1114.xml"/><Relationship Id="rId175" Type="http://schemas.openxmlformats.org/officeDocument/2006/relationships/image" Target="../media/image1022.png"/><Relationship Id="rId16" Type="http://schemas.openxmlformats.org/officeDocument/2006/relationships/customXml" Target="../ink/ink1046.xml"/><Relationship Id="rId37" Type="http://schemas.openxmlformats.org/officeDocument/2006/relationships/image" Target="../media/image953.png"/><Relationship Id="rId58" Type="http://schemas.openxmlformats.org/officeDocument/2006/relationships/customXml" Target="../ink/ink1067.xml"/><Relationship Id="rId79" Type="http://schemas.openxmlformats.org/officeDocument/2006/relationships/image" Target="../media/image974.png"/><Relationship Id="rId102" Type="http://schemas.openxmlformats.org/officeDocument/2006/relationships/customXml" Target="../ink/ink1088.xml"/><Relationship Id="rId123" Type="http://schemas.openxmlformats.org/officeDocument/2006/relationships/image" Target="../media/image996.png"/><Relationship Id="rId144" Type="http://schemas.openxmlformats.org/officeDocument/2006/relationships/customXml" Target="../ink/ink1109.xml"/><Relationship Id="rId90" Type="http://schemas.openxmlformats.org/officeDocument/2006/relationships/customXml" Target="../ink/ink1082.xml"/><Relationship Id="rId165" Type="http://schemas.openxmlformats.org/officeDocument/2006/relationships/image" Target="../media/image1017.png"/><Relationship Id="rId27" Type="http://schemas.openxmlformats.org/officeDocument/2006/relationships/image" Target="../media/image948.png"/><Relationship Id="rId48" Type="http://schemas.openxmlformats.org/officeDocument/2006/relationships/customXml" Target="../ink/ink1062.xml"/><Relationship Id="rId69" Type="http://schemas.openxmlformats.org/officeDocument/2006/relationships/image" Target="../media/image969.png"/><Relationship Id="rId113" Type="http://schemas.openxmlformats.org/officeDocument/2006/relationships/image" Target="../media/image991.png"/><Relationship Id="rId134" Type="http://schemas.openxmlformats.org/officeDocument/2006/relationships/customXml" Target="../ink/ink1104.xml"/><Relationship Id="rId80" Type="http://schemas.openxmlformats.org/officeDocument/2006/relationships/image" Target="../media/image700.png"/><Relationship Id="rId155" Type="http://schemas.openxmlformats.org/officeDocument/2006/relationships/image" Target="../media/image1012.png"/><Relationship Id="rId176" Type="http://schemas.openxmlformats.org/officeDocument/2006/relationships/customXml" Target="../ink/ink1125.xml"/><Relationship Id="rId17" Type="http://schemas.openxmlformats.org/officeDocument/2006/relationships/image" Target="../media/image943.png"/><Relationship Id="rId38" Type="http://schemas.openxmlformats.org/officeDocument/2006/relationships/customXml" Target="../ink/ink1057.xml"/><Relationship Id="rId59" Type="http://schemas.openxmlformats.org/officeDocument/2006/relationships/image" Target="../media/image964.png"/><Relationship Id="rId103" Type="http://schemas.openxmlformats.org/officeDocument/2006/relationships/image" Target="../media/image986.png"/><Relationship Id="rId124" Type="http://schemas.openxmlformats.org/officeDocument/2006/relationships/customXml" Target="../ink/ink1099.xml"/><Relationship Id="rId70" Type="http://schemas.openxmlformats.org/officeDocument/2006/relationships/customXml" Target="../ink/ink1073.xml"/><Relationship Id="rId91" Type="http://schemas.openxmlformats.org/officeDocument/2006/relationships/image" Target="../media/image23.png"/><Relationship Id="rId145" Type="http://schemas.openxmlformats.org/officeDocument/2006/relationships/image" Target="../media/image1007.png"/><Relationship Id="rId166" Type="http://schemas.openxmlformats.org/officeDocument/2006/relationships/customXml" Target="../ink/ink112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052.xml"/><Relationship Id="rId49" Type="http://schemas.openxmlformats.org/officeDocument/2006/relationships/image" Target="../media/image959.png"/><Relationship Id="rId114" Type="http://schemas.openxmlformats.org/officeDocument/2006/relationships/customXml" Target="../ink/ink10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33.xml"/><Relationship Id="rId18" Type="http://schemas.openxmlformats.org/officeDocument/2006/relationships/image" Target="../media/image848.png"/><Relationship Id="rId26" Type="http://schemas.openxmlformats.org/officeDocument/2006/relationships/image" Target="../media/image851.png"/><Relationship Id="rId39" Type="http://schemas.openxmlformats.org/officeDocument/2006/relationships/customXml" Target="../ink/ink1146.xml"/><Relationship Id="rId21" Type="http://schemas.openxmlformats.org/officeDocument/2006/relationships/customXml" Target="../ink/ink1137.xml"/><Relationship Id="rId34" Type="http://schemas.openxmlformats.org/officeDocument/2006/relationships/image" Target="../media/image855.png"/><Relationship Id="rId42" Type="http://schemas.openxmlformats.org/officeDocument/2006/relationships/image" Target="../media/image882.png"/><Relationship Id="rId47" Type="http://schemas.openxmlformats.org/officeDocument/2006/relationships/customXml" Target="../ink/ink1150.xml"/><Relationship Id="rId50" Type="http://schemas.openxmlformats.org/officeDocument/2006/relationships/image" Target="../media/image886.png"/><Relationship Id="rId55" Type="http://schemas.openxmlformats.org/officeDocument/2006/relationships/customXml" Target="../ink/ink1154.xml"/><Relationship Id="rId7" Type="http://schemas.openxmlformats.org/officeDocument/2006/relationships/customXml" Target="../ink/ink1130.xml"/><Relationship Id="rId2" Type="http://schemas.openxmlformats.org/officeDocument/2006/relationships/image" Target="../media/image703.jpeg"/><Relationship Id="rId16" Type="http://schemas.openxmlformats.org/officeDocument/2006/relationships/image" Target="../media/image847.png"/><Relationship Id="rId29" Type="http://schemas.openxmlformats.org/officeDocument/2006/relationships/customXml" Target="../ink/ink1141.xml"/><Relationship Id="rId11" Type="http://schemas.openxmlformats.org/officeDocument/2006/relationships/customXml" Target="../ink/ink1132.xml"/><Relationship Id="rId24" Type="http://schemas.openxmlformats.org/officeDocument/2006/relationships/image" Target="../media/image850.png"/><Relationship Id="rId32" Type="http://schemas.openxmlformats.org/officeDocument/2006/relationships/image" Target="../media/image854.png"/><Relationship Id="rId37" Type="http://schemas.openxmlformats.org/officeDocument/2006/relationships/customXml" Target="../ink/ink1145.xml"/><Relationship Id="rId40" Type="http://schemas.openxmlformats.org/officeDocument/2006/relationships/image" Target="../media/image858.png"/><Relationship Id="rId45" Type="http://schemas.openxmlformats.org/officeDocument/2006/relationships/customXml" Target="../ink/ink1149.xml"/><Relationship Id="rId53" Type="http://schemas.openxmlformats.org/officeDocument/2006/relationships/customXml" Target="../ink/ink1153.xml"/><Relationship Id="rId58" Type="http://schemas.openxmlformats.org/officeDocument/2006/relationships/image" Target="../media/image928.png"/><Relationship Id="rId5" Type="http://schemas.openxmlformats.org/officeDocument/2006/relationships/customXml" Target="../ink/ink1129.xml"/><Relationship Id="rId19" Type="http://schemas.openxmlformats.org/officeDocument/2006/relationships/customXml" Target="../ink/ink1136.xml"/><Relationship Id="rId4" Type="http://schemas.openxmlformats.org/officeDocument/2006/relationships/image" Target="../media/image718.png"/><Relationship Id="rId9" Type="http://schemas.openxmlformats.org/officeDocument/2006/relationships/customXml" Target="../ink/ink1131.xml"/><Relationship Id="rId14" Type="http://schemas.openxmlformats.org/officeDocument/2006/relationships/image" Target="../media/image846.png"/><Relationship Id="rId22" Type="http://schemas.openxmlformats.org/officeDocument/2006/relationships/image" Target="../media/image419.png"/><Relationship Id="rId27" Type="http://schemas.openxmlformats.org/officeDocument/2006/relationships/customXml" Target="../ink/ink1140.xml"/><Relationship Id="rId30" Type="http://schemas.openxmlformats.org/officeDocument/2006/relationships/image" Target="../media/image853.png"/><Relationship Id="rId35" Type="http://schemas.openxmlformats.org/officeDocument/2006/relationships/customXml" Target="../ink/ink1144.xml"/><Relationship Id="rId43" Type="http://schemas.openxmlformats.org/officeDocument/2006/relationships/customXml" Target="../ink/ink1148.xml"/><Relationship Id="rId48" Type="http://schemas.openxmlformats.org/officeDocument/2006/relationships/image" Target="../media/image885.png"/><Relationship Id="rId56" Type="http://schemas.openxmlformats.org/officeDocument/2006/relationships/image" Target="../media/image894.png"/><Relationship Id="rId8" Type="http://schemas.openxmlformats.org/officeDocument/2006/relationships/image" Target="../media/image843.png"/><Relationship Id="rId51" Type="http://schemas.openxmlformats.org/officeDocument/2006/relationships/customXml" Target="../ink/ink1152.xml"/><Relationship Id="rId3" Type="http://schemas.openxmlformats.org/officeDocument/2006/relationships/image" Target="../media/image704.jpeg"/><Relationship Id="rId12" Type="http://schemas.openxmlformats.org/officeDocument/2006/relationships/image" Target="../media/image845.png"/><Relationship Id="rId17" Type="http://schemas.openxmlformats.org/officeDocument/2006/relationships/customXml" Target="../ink/ink1135.xml"/><Relationship Id="rId25" Type="http://schemas.openxmlformats.org/officeDocument/2006/relationships/customXml" Target="../ink/ink1139.xml"/><Relationship Id="rId33" Type="http://schemas.openxmlformats.org/officeDocument/2006/relationships/customXml" Target="../ink/ink1143.xml"/><Relationship Id="rId38" Type="http://schemas.openxmlformats.org/officeDocument/2006/relationships/image" Target="../media/image857.png"/><Relationship Id="rId46" Type="http://schemas.openxmlformats.org/officeDocument/2006/relationships/image" Target="../media/image884.png"/><Relationship Id="rId20" Type="http://schemas.openxmlformats.org/officeDocument/2006/relationships/image" Target="../media/image849.png"/><Relationship Id="rId41" Type="http://schemas.openxmlformats.org/officeDocument/2006/relationships/customXml" Target="../ink/ink1147.xml"/><Relationship Id="rId54" Type="http://schemas.openxmlformats.org/officeDocument/2006/relationships/image" Target="../media/image8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5" Type="http://schemas.openxmlformats.org/officeDocument/2006/relationships/customXml" Target="../ink/ink1134.xml"/><Relationship Id="rId23" Type="http://schemas.openxmlformats.org/officeDocument/2006/relationships/customXml" Target="../ink/ink1138.xml"/><Relationship Id="rId28" Type="http://schemas.openxmlformats.org/officeDocument/2006/relationships/image" Target="../media/image852.png"/><Relationship Id="rId36" Type="http://schemas.openxmlformats.org/officeDocument/2006/relationships/image" Target="../media/image856.png"/><Relationship Id="rId49" Type="http://schemas.openxmlformats.org/officeDocument/2006/relationships/customXml" Target="../ink/ink1151.xml"/><Relationship Id="rId57" Type="http://schemas.openxmlformats.org/officeDocument/2006/relationships/customXml" Target="../ink/ink1155.xml"/><Relationship Id="rId10" Type="http://schemas.openxmlformats.org/officeDocument/2006/relationships/image" Target="../media/image844.png"/><Relationship Id="rId31" Type="http://schemas.openxmlformats.org/officeDocument/2006/relationships/customXml" Target="../ink/ink1142.xml"/><Relationship Id="rId44" Type="http://schemas.openxmlformats.org/officeDocument/2006/relationships/image" Target="../media/image883.png"/><Relationship Id="rId52" Type="http://schemas.openxmlformats.org/officeDocument/2006/relationships/image" Target="../media/image88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3.png"/><Relationship Id="rId18" Type="http://schemas.openxmlformats.org/officeDocument/2006/relationships/customXml" Target="../ink/ink1164.xml"/><Relationship Id="rId26" Type="http://schemas.openxmlformats.org/officeDocument/2006/relationships/customXml" Target="../ink/ink1168.xml"/><Relationship Id="rId39" Type="http://schemas.openxmlformats.org/officeDocument/2006/relationships/image" Target="../media/image1045.png"/><Relationship Id="rId21" Type="http://schemas.openxmlformats.org/officeDocument/2006/relationships/image" Target="../media/image1037.png"/><Relationship Id="rId34" Type="http://schemas.openxmlformats.org/officeDocument/2006/relationships/customXml" Target="../ink/ink1172.xml"/><Relationship Id="rId7" Type="http://schemas.openxmlformats.org/officeDocument/2006/relationships/image" Target="../media/image1030.png"/><Relationship Id="rId2" Type="http://schemas.openxmlformats.org/officeDocument/2006/relationships/customXml" Target="../ink/ink1156.xml"/><Relationship Id="rId16" Type="http://schemas.openxmlformats.org/officeDocument/2006/relationships/customXml" Target="../ink/ink1163.xml"/><Relationship Id="rId20" Type="http://schemas.openxmlformats.org/officeDocument/2006/relationships/customXml" Target="../ink/ink1165.xml"/><Relationship Id="rId29" Type="http://schemas.openxmlformats.org/officeDocument/2006/relationships/image" Target="../media/image1040.png"/><Relationship Id="rId41" Type="http://schemas.openxmlformats.org/officeDocument/2006/relationships/image" Target="../media/image10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8.xml"/><Relationship Id="rId11" Type="http://schemas.openxmlformats.org/officeDocument/2006/relationships/image" Target="../media/image1032.png"/><Relationship Id="rId24" Type="http://schemas.openxmlformats.org/officeDocument/2006/relationships/customXml" Target="../ink/ink1167.xml"/><Relationship Id="rId32" Type="http://schemas.openxmlformats.org/officeDocument/2006/relationships/customXml" Target="../ink/ink1171.xml"/><Relationship Id="rId37" Type="http://schemas.openxmlformats.org/officeDocument/2006/relationships/image" Target="../media/image1044.png"/><Relationship Id="rId40" Type="http://schemas.openxmlformats.org/officeDocument/2006/relationships/customXml" Target="../ink/ink1175.xml"/><Relationship Id="rId5" Type="http://schemas.openxmlformats.org/officeDocument/2006/relationships/image" Target="../media/image1029.png"/><Relationship Id="rId15" Type="http://schemas.openxmlformats.org/officeDocument/2006/relationships/image" Target="../media/image1034.png"/><Relationship Id="rId23" Type="http://schemas.openxmlformats.org/officeDocument/2006/relationships/image" Target="../media/image1038.png"/><Relationship Id="rId28" Type="http://schemas.openxmlformats.org/officeDocument/2006/relationships/customXml" Target="../ink/ink1169.xml"/><Relationship Id="rId36" Type="http://schemas.openxmlformats.org/officeDocument/2006/relationships/customXml" Target="../ink/ink1173.xml"/><Relationship Id="rId10" Type="http://schemas.openxmlformats.org/officeDocument/2006/relationships/customXml" Target="../ink/ink1160.xml"/><Relationship Id="rId19" Type="http://schemas.openxmlformats.org/officeDocument/2006/relationships/image" Target="../media/image1036.png"/><Relationship Id="rId31" Type="http://schemas.openxmlformats.org/officeDocument/2006/relationships/image" Target="../media/image1041.png"/><Relationship Id="rId4" Type="http://schemas.openxmlformats.org/officeDocument/2006/relationships/customXml" Target="../ink/ink1157.xml"/><Relationship Id="rId9" Type="http://schemas.openxmlformats.org/officeDocument/2006/relationships/image" Target="../media/image1031.png"/><Relationship Id="rId14" Type="http://schemas.openxmlformats.org/officeDocument/2006/relationships/customXml" Target="../ink/ink1162.xml"/><Relationship Id="rId22" Type="http://schemas.openxmlformats.org/officeDocument/2006/relationships/customXml" Target="../ink/ink1166.xml"/><Relationship Id="rId27" Type="http://schemas.openxmlformats.org/officeDocument/2006/relationships/image" Target="../media/image23.png"/><Relationship Id="rId30" Type="http://schemas.openxmlformats.org/officeDocument/2006/relationships/customXml" Target="../ink/ink1170.xml"/><Relationship Id="rId35" Type="http://schemas.openxmlformats.org/officeDocument/2006/relationships/image" Target="../media/image1043.png"/><Relationship Id="rId8" Type="http://schemas.openxmlformats.org/officeDocument/2006/relationships/customXml" Target="../ink/ink1159.xml"/><Relationship Id="rId3" Type="http://schemas.openxmlformats.org/officeDocument/2006/relationships/image" Target="../media/image1028.png"/><Relationship Id="rId12" Type="http://schemas.openxmlformats.org/officeDocument/2006/relationships/customXml" Target="../ink/ink1161.xml"/><Relationship Id="rId17" Type="http://schemas.openxmlformats.org/officeDocument/2006/relationships/image" Target="../media/image1035.png"/><Relationship Id="rId25" Type="http://schemas.openxmlformats.org/officeDocument/2006/relationships/image" Target="../media/image1039.png"/><Relationship Id="rId33" Type="http://schemas.openxmlformats.org/officeDocument/2006/relationships/image" Target="../media/image1042.png"/><Relationship Id="rId38" Type="http://schemas.openxmlformats.org/officeDocument/2006/relationships/customXml" Target="../ink/ink11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76.xml"/><Relationship Id="rId2" Type="http://schemas.openxmlformats.org/officeDocument/2006/relationships/image" Target="../media/image7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2.xml"/><Relationship Id="rId18" Type="http://schemas.openxmlformats.org/officeDocument/2006/relationships/image" Target="../media/image1057.png"/><Relationship Id="rId26" Type="http://schemas.openxmlformats.org/officeDocument/2006/relationships/image" Target="../media/image1061.png"/><Relationship Id="rId39" Type="http://schemas.openxmlformats.org/officeDocument/2006/relationships/customXml" Target="../ink/ink1195.xml"/><Relationship Id="rId21" Type="http://schemas.openxmlformats.org/officeDocument/2006/relationships/customXml" Target="../ink/ink1186.xml"/><Relationship Id="rId34" Type="http://schemas.openxmlformats.org/officeDocument/2006/relationships/image" Target="../media/image1065.png"/><Relationship Id="rId42" Type="http://schemas.openxmlformats.org/officeDocument/2006/relationships/image" Target="../media/image1069.png"/><Relationship Id="rId47" Type="http://schemas.openxmlformats.org/officeDocument/2006/relationships/customXml" Target="../ink/ink1199.xml"/><Relationship Id="rId7" Type="http://schemas.openxmlformats.org/officeDocument/2006/relationships/customXml" Target="../ink/ink1179.xml"/><Relationship Id="rId2" Type="http://schemas.openxmlformats.org/officeDocument/2006/relationships/image" Target="../media/image720.emf"/><Relationship Id="rId16" Type="http://schemas.openxmlformats.org/officeDocument/2006/relationships/image" Target="../media/image1056.png"/><Relationship Id="rId29" Type="http://schemas.openxmlformats.org/officeDocument/2006/relationships/customXml" Target="../ink/ink11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1.png"/><Relationship Id="rId11" Type="http://schemas.openxmlformats.org/officeDocument/2006/relationships/customXml" Target="../ink/ink1181.xml"/><Relationship Id="rId24" Type="http://schemas.openxmlformats.org/officeDocument/2006/relationships/image" Target="../media/image1060.png"/><Relationship Id="rId32" Type="http://schemas.openxmlformats.org/officeDocument/2006/relationships/image" Target="../media/image1064.png"/><Relationship Id="rId37" Type="http://schemas.openxmlformats.org/officeDocument/2006/relationships/customXml" Target="../ink/ink1194.xml"/><Relationship Id="rId40" Type="http://schemas.openxmlformats.org/officeDocument/2006/relationships/image" Target="../media/image1068.png"/><Relationship Id="rId45" Type="http://schemas.openxmlformats.org/officeDocument/2006/relationships/customXml" Target="../ink/ink1198.xml"/><Relationship Id="rId5" Type="http://schemas.openxmlformats.org/officeDocument/2006/relationships/customXml" Target="../ink/ink1178.xml"/><Relationship Id="rId15" Type="http://schemas.openxmlformats.org/officeDocument/2006/relationships/customXml" Target="../ink/ink1183.xml"/><Relationship Id="rId23" Type="http://schemas.openxmlformats.org/officeDocument/2006/relationships/customXml" Target="../ink/ink1187.xml"/><Relationship Id="rId28" Type="http://schemas.openxmlformats.org/officeDocument/2006/relationships/image" Target="../media/image1062.png"/><Relationship Id="rId36" Type="http://schemas.openxmlformats.org/officeDocument/2006/relationships/image" Target="../media/image1066.png"/><Relationship Id="rId10" Type="http://schemas.openxmlformats.org/officeDocument/2006/relationships/image" Target="../media/image1053.png"/><Relationship Id="rId19" Type="http://schemas.openxmlformats.org/officeDocument/2006/relationships/customXml" Target="../ink/ink1185.xml"/><Relationship Id="rId31" Type="http://schemas.openxmlformats.org/officeDocument/2006/relationships/customXml" Target="../ink/ink1191.xml"/><Relationship Id="rId44" Type="http://schemas.openxmlformats.org/officeDocument/2006/relationships/image" Target="../media/image1070.png"/><Relationship Id="rId4" Type="http://schemas.openxmlformats.org/officeDocument/2006/relationships/image" Target="../media/image1050.png"/><Relationship Id="rId9" Type="http://schemas.openxmlformats.org/officeDocument/2006/relationships/customXml" Target="../ink/ink1180.xml"/><Relationship Id="rId14" Type="http://schemas.openxmlformats.org/officeDocument/2006/relationships/image" Target="../media/image1055.png"/><Relationship Id="rId22" Type="http://schemas.openxmlformats.org/officeDocument/2006/relationships/image" Target="../media/image1059.png"/><Relationship Id="rId27" Type="http://schemas.openxmlformats.org/officeDocument/2006/relationships/customXml" Target="../ink/ink1189.xml"/><Relationship Id="rId30" Type="http://schemas.openxmlformats.org/officeDocument/2006/relationships/image" Target="../media/image1063.png"/><Relationship Id="rId35" Type="http://schemas.openxmlformats.org/officeDocument/2006/relationships/customXml" Target="../ink/ink1193.xml"/><Relationship Id="rId43" Type="http://schemas.openxmlformats.org/officeDocument/2006/relationships/customXml" Target="../ink/ink1197.xml"/><Relationship Id="rId48" Type="http://schemas.openxmlformats.org/officeDocument/2006/relationships/image" Target="../media/image244.png"/><Relationship Id="rId8" Type="http://schemas.openxmlformats.org/officeDocument/2006/relationships/image" Target="../media/image1052.png"/><Relationship Id="rId3" Type="http://schemas.openxmlformats.org/officeDocument/2006/relationships/customXml" Target="../ink/ink1177.xml"/><Relationship Id="rId12" Type="http://schemas.openxmlformats.org/officeDocument/2006/relationships/image" Target="../media/image1054.png"/><Relationship Id="rId17" Type="http://schemas.openxmlformats.org/officeDocument/2006/relationships/customXml" Target="../ink/ink1184.xml"/><Relationship Id="rId25" Type="http://schemas.openxmlformats.org/officeDocument/2006/relationships/customXml" Target="../ink/ink1188.xml"/><Relationship Id="rId33" Type="http://schemas.openxmlformats.org/officeDocument/2006/relationships/customXml" Target="../ink/ink1192.xml"/><Relationship Id="rId38" Type="http://schemas.openxmlformats.org/officeDocument/2006/relationships/image" Target="../media/image1067.png"/><Relationship Id="rId46" Type="http://schemas.openxmlformats.org/officeDocument/2006/relationships/image" Target="../media/image1071.png"/><Relationship Id="rId20" Type="http://schemas.openxmlformats.org/officeDocument/2006/relationships/image" Target="../media/image1058.png"/><Relationship Id="rId41" Type="http://schemas.openxmlformats.org/officeDocument/2006/relationships/customXml" Target="../ink/ink1196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11.xml"/><Relationship Id="rId21" Type="http://schemas.openxmlformats.org/officeDocument/2006/relationships/image" Target="../media/image1082.png"/><Relationship Id="rId42" Type="http://schemas.openxmlformats.org/officeDocument/2006/relationships/customXml" Target="../ink/ink1219.xml"/><Relationship Id="rId47" Type="http://schemas.openxmlformats.org/officeDocument/2006/relationships/image" Target="../media/image1095.png"/><Relationship Id="rId63" Type="http://schemas.openxmlformats.org/officeDocument/2006/relationships/image" Target="../media/image1103.png"/><Relationship Id="rId68" Type="http://schemas.openxmlformats.org/officeDocument/2006/relationships/customXml" Target="../ink/ink1232.xml"/><Relationship Id="rId7" Type="http://schemas.openxmlformats.org/officeDocument/2006/relationships/image" Target="../media/image1075.png"/><Relationship Id="rId71" Type="http://schemas.openxmlformats.org/officeDocument/2006/relationships/image" Target="../media/image1107.png"/><Relationship Id="rId2" Type="http://schemas.openxmlformats.org/officeDocument/2006/relationships/image" Target="../media/image721.jpeg"/><Relationship Id="rId16" Type="http://schemas.openxmlformats.org/officeDocument/2006/relationships/customXml" Target="../ink/ink1206.xml"/><Relationship Id="rId29" Type="http://schemas.openxmlformats.org/officeDocument/2006/relationships/image" Target="../media/image1086.png"/><Relationship Id="rId11" Type="http://schemas.openxmlformats.org/officeDocument/2006/relationships/image" Target="../media/image1077.png"/><Relationship Id="rId24" Type="http://schemas.openxmlformats.org/officeDocument/2006/relationships/customXml" Target="../ink/ink1210.xml"/><Relationship Id="rId32" Type="http://schemas.openxmlformats.org/officeDocument/2006/relationships/customXml" Target="../ink/ink1214.xml"/><Relationship Id="rId37" Type="http://schemas.openxmlformats.org/officeDocument/2006/relationships/image" Target="../media/image1090.png"/><Relationship Id="rId40" Type="http://schemas.openxmlformats.org/officeDocument/2006/relationships/customXml" Target="../ink/ink1218.xml"/><Relationship Id="rId45" Type="http://schemas.openxmlformats.org/officeDocument/2006/relationships/image" Target="../media/image1094.png"/><Relationship Id="rId53" Type="http://schemas.openxmlformats.org/officeDocument/2006/relationships/image" Target="../media/image1098.png"/><Relationship Id="rId58" Type="http://schemas.openxmlformats.org/officeDocument/2006/relationships/customXml" Target="../ink/ink1227.xml"/><Relationship Id="rId66" Type="http://schemas.openxmlformats.org/officeDocument/2006/relationships/customXml" Target="../ink/ink1231.xml"/><Relationship Id="rId5" Type="http://schemas.openxmlformats.org/officeDocument/2006/relationships/image" Target="../media/image1074.png"/><Relationship Id="rId61" Type="http://schemas.openxmlformats.org/officeDocument/2006/relationships/image" Target="../media/image1102.png"/><Relationship Id="rId19" Type="http://schemas.openxmlformats.org/officeDocument/2006/relationships/image" Target="../media/image1081.png"/><Relationship Id="rId14" Type="http://schemas.openxmlformats.org/officeDocument/2006/relationships/customXml" Target="../ink/ink1205.xml"/><Relationship Id="rId22" Type="http://schemas.openxmlformats.org/officeDocument/2006/relationships/customXml" Target="../ink/ink1209.xml"/><Relationship Id="rId27" Type="http://schemas.openxmlformats.org/officeDocument/2006/relationships/image" Target="../media/image1085.png"/><Relationship Id="rId30" Type="http://schemas.openxmlformats.org/officeDocument/2006/relationships/customXml" Target="../ink/ink1213.xml"/><Relationship Id="rId35" Type="http://schemas.openxmlformats.org/officeDocument/2006/relationships/image" Target="../media/image1089.png"/><Relationship Id="rId43" Type="http://schemas.openxmlformats.org/officeDocument/2006/relationships/image" Target="../media/image1093.png"/><Relationship Id="rId48" Type="http://schemas.openxmlformats.org/officeDocument/2006/relationships/customXml" Target="../ink/ink1222.xml"/><Relationship Id="rId56" Type="http://schemas.openxmlformats.org/officeDocument/2006/relationships/customXml" Target="../ink/ink1226.xml"/><Relationship Id="rId64" Type="http://schemas.openxmlformats.org/officeDocument/2006/relationships/customXml" Target="../ink/ink1230.xml"/><Relationship Id="rId69" Type="http://schemas.openxmlformats.org/officeDocument/2006/relationships/image" Target="../media/image1106.png"/><Relationship Id="rId8" Type="http://schemas.openxmlformats.org/officeDocument/2006/relationships/customXml" Target="../ink/ink1202.xml"/><Relationship Id="rId51" Type="http://schemas.openxmlformats.org/officeDocument/2006/relationships/image" Target="../media/image1097.png"/><Relationship Id="rId3" Type="http://schemas.openxmlformats.org/officeDocument/2006/relationships/image" Target="../media/image799.png"/><Relationship Id="rId12" Type="http://schemas.openxmlformats.org/officeDocument/2006/relationships/customXml" Target="../ink/ink1204.xml"/><Relationship Id="rId17" Type="http://schemas.openxmlformats.org/officeDocument/2006/relationships/image" Target="../media/image1080.png"/><Relationship Id="rId25" Type="http://schemas.openxmlformats.org/officeDocument/2006/relationships/image" Target="../media/image1084.png"/><Relationship Id="rId33" Type="http://schemas.openxmlformats.org/officeDocument/2006/relationships/image" Target="../media/image1088.png"/><Relationship Id="rId38" Type="http://schemas.openxmlformats.org/officeDocument/2006/relationships/customXml" Target="../ink/ink1217.xml"/><Relationship Id="rId46" Type="http://schemas.openxmlformats.org/officeDocument/2006/relationships/customXml" Target="../ink/ink1221.xml"/><Relationship Id="rId59" Type="http://schemas.openxmlformats.org/officeDocument/2006/relationships/image" Target="../media/image1101.png"/><Relationship Id="rId67" Type="http://schemas.openxmlformats.org/officeDocument/2006/relationships/image" Target="../media/image1105.png"/><Relationship Id="rId20" Type="http://schemas.openxmlformats.org/officeDocument/2006/relationships/customXml" Target="../ink/ink1208.xml"/><Relationship Id="rId41" Type="http://schemas.openxmlformats.org/officeDocument/2006/relationships/image" Target="../media/image1092.png"/><Relationship Id="rId54" Type="http://schemas.openxmlformats.org/officeDocument/2006/relationships/customXml" Target="../ink/ink1225.xml"/><Relationship Id="rId62" Type="http://schemas.openxmlformats.org/officeDocument/2006/relationships/customXml" Target="../ink/ink1229.xml"/><Relationship Id="rId70" Type="http://schemas.openxmlformats.org/officeDocument/2006/relationships/customXml" Target="../ink/ink12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1.xml"/><Relationship Id="rId15" Type="http://schemas.openxmlformats.org/officeDocument/2006/relationships/image" Target="../media/image1079.png"/><Relationship Id="rId23" Type="http://schemas.openxmlformats.org/officeDocument/2006/relationships/image" Target="../media/image1083.png"/><Relationship Id="rId28" Type="http://schemas.openxmlformats.org/officeDocument/2006/relationships/customXml" Target="../ink/ink1212.xml"/><Relationship Id="rId36" Type="http://schemas.openxmlformats.org/officeDocument/2006/relationships/customXml" Target="../ink/ink1216.xml"/><Relationship Id="rId49" Type="http://schemas.openxmlformats.org/officeDocument/2006/relationships/image" Target="../media/image1096.png"/><Relationship Id="rId57" Type="http://schemas.openxmlformats.org/officeDocument/2006/relationships/image" Target="../media/image1100.png"/><Relationship Id="rId10" Type="http://schemas.openxmlformats.org/officeDocument/2006/relationships/customXml" Target="../ink/ink1203.xml"/><Relationship Id="rId31" Type="http://schemas.openxmlformats.org/officeDocument/2006/relationships/image" Target="../media/image1087.png"/><Relationship Id="rId44" Type="http://schemas.openxmlformats.org/officeDocument/2006/relationships/customXml" Target="../ink/ink1220.xml"/><Relationship Id="rId52" Type="http://schemas.openxmlformats.org/officeDocument/2006/relationships/customXml" Target="../ink/ink1224.xml"/><Relationship Id="rId60" Type="http://schemas.openxmlformats.org/officeDocument/2006/relationships/customXml" Target="../ink/ink1228.xml"/><Relationship Id="rId65" Type="http://schemas.openxmlformats.org/officeDocument/2006/relationships/image" Target="../media/image1104.png"/><Relationship Id="rId4" Type="http://schemas.openxmlformats.org/officeDocument/2006/relationships/customXml" Target="../ink/ink1200.xml"/><Relationship Id="rId9" Type="http://schemas.openxmlformats.org/officeDocument/2006/relationships/image" Target="../media/image1076.png"/><Relationship Id="rId13" Type="http://schemas.openxmlformats.org/officeDocument/2006/relationships/image" Target="../media/image1078.png"/><Relationship Id="rId18" Type="http://schemas.openxmlformats.org/officeDocument/2006/relationships/customXml" Target="../ink/ink1207.xml"/><Relationship Id="rId39" Type="http://schemas.openxmlformats.org/officeDocument/2006/relationships/image" Target="../media/image1091.png"/><Relationship Id="rId34" Type="http://schemas.openxmlformats.org/officeDocument/2006/relationships/customXml" Target="../ink/ink1215.xml"/><Relationship Id="rId50" Type="http://schemas.openxmlformats.org/officeDocument/2006/relationships/customXml" Target="../ink/ink1223.xml"/><Relationship Id="rId55" Type="http://schemas.openxmlformats.org/officeDocument/2006/relationships/image" Target="../media/image109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39.xml"/><Relationship Id="rId18" Type="http://schemas.openxmlformats.org/officeDocument/2006/relationships/image" Target="../media/image1115.png"/><Relationship Id="rId26" Type="http://schemas.openxmlformats.org/officeDocument/2006/relationships/image" Target="../media/image1119.png"/><Relationship Id="rId3" Type="http://schemas.openxmlformats.org/officeDocument/2006/relationships/customXml" Target="../ink/ink1234.xml"/><Relationship Id="rId21" Type="http://schemas.openxmlformats.org/officeDocument/2006/relationships/customXml" Target="../ink/ink1243.xml"/><Relationship Id="rId34" Type="http://schemas.openxmlformats.org/officeDocument/2006/relationships/image" Target="../media/image1123.png"/><Relationship Id="rId7" Type="http://schemas.openxmlformats.org/officeDocument/2006/relationships/customXml" Target="../ink/ink1236.xml"/><Relationship Id="rId12" Type="http://schemas.openxmlformats.org/officeDocument/2006/relationships/image" Target="../media/image1112.png"/><Relationship Id="rId17" Type="http://schemas.openxmlformats.org/officeDocument/2006/relationships/customXml" Target="../ink/ink1241.xml"/><Relationship Id="rId25" Type="http://schemas.openxmlformats.org/officeDocument/2006/relationships/customXml" Target="../ink/ink1245.xml"/><Relationship Id="rId33" Type="http://schemas.openxmlformats.org/officeDocument/2006/relationships/customXml" Target="../ink/ink1249.xml"/><Relationship Id="rId2" Type="http://schemas.openxmlformats.org/officeDocument/2006/relationships/image" Target="../media/image800.jpeg"/><Relationship Id="rId16" Type="http://schemas.openxmlformats.org/officeDocument/2006/relationships/image" Target="../media/image1114.png"/><Relationship Id="rId20" Type="http://schemas.openxmlformats.org/officeDocument/2006/relationships/image" Target="../media/image1116.png"/><Relationship Id="rId29" Type="http://schemas.openxmlformats.org/officeDocument/2006/relationships/customXml" Target="../ink/ink12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1238.xml"/><Relationship Id="rId24" Type="http://schemas.openxmlformats.org/officeDocument/2006/relationships/image" Target="../media/image1118.png"/><Relationship Id="rId32" Type="http://schemas.openxmlformats.org/officeDocument/2006/relationships/image" Target="../media/image1122.png"/><Relationship Id="rId5" Type="http://schemas.openxmlformats.org/officeDocument/2006/relationships/customXml" Target="../ink/ink1235.xml"/><Relationship Id="rId15" Type="http://schemas.openxmlformats.org/officeDocument/2006/relationships/customXml" Target="../ink/ink1240.xml"/><Relationship Id="rId23" Type="http://schemas.openxmlformats.org/officeDocument/2006/relationships/customXml" Target="../ink/ink1244.xml"/><Relationship Id="rId28" Type="http://schemas.openxmlformats.org/officeDocument/2006/relationships/image" Target="../media/image1120.png"/><Relationship Id="rId36" Type="http://schemas.openxmlformats.org/officeDocument/2006/relationships/image" Target="../media/image1124.png"/><Relationship Id="rId10" Type="http://schemas.openxmlformats.org/officeDocument/2006/relationships/image" Target="../media/image1111.png"/><Relationship Id="rId19" Type="http://schemas.openxmlformats.org/officeDocument/2006/relationships/customXml" Target="../ink/ink1242.xml"/><Relationship Id="rId31" Type="http://schemas.openxmlformats.org/officeDocument/2006/relationships/customXml" Target="../ink/ink1248.xml"/><Relationship Id="rId4" Type="http://schemas.openxmlformats.org/officeDocument/2006/relationships/image" Target="../media/image1109.png"/><Relationship Id="rId9" Type="http://schemas.openxmlformats.org/officeDocument/2006/relationships/customXml" Target="../ink/ink1237.xml"/><Relationship Id="rId14" Type="http://schemas.openxmlformats.org/officeDocument/2006/relationships/image" Target="../media/image1113.png"/><Relationship Id="rId22" Type="http://schemas.openxmlformats.org/officeDocument/2006/relationships/image" Target="../media/image1117.png"/><Relationship Id="rId27" Type="http://schemas.openxmlformats.org/officeDocument/2006/relationships/customXml" Target="../ink/ink1246.xml"/><Relationship Id="rId30" Type="http://schemas.openxmlformats.org/officeDocument/2006/relationships/image" Target="../media/image1121.png"/><Relationship Id="rId35" Type="http://schemas.openxmlformats.org/officeDocument/2006/relationships/customXml" Target="../ink/ink1250.xml"/><Relationship Id="rId8" Type="http://schemas.openxmlformats.org/officeDocument/2006/relationships/image" Target="../media/image1110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63.xml"/><Relationship Id="rId21" Type="http://schemas.openxmlformats.org/officeDocument/2006/relationships/image" Target="../media/image1128.png"/><Relationship Id="rId42" Type="http://schemas.openxmlformats.org/officeDocument/2006/relationships/customXml" Target="../ink/ink1271.xml"/><Relationship Id="rId47" Type="http://schemas.openxmlformats.org/officeDocument/2006/relationships/image" Target="../media/image1141.png"/><Relationship Id="rId63" Type="http://schemas.openxmlformats.org/officeDocument/2006/relationships/image" Target="../media/image1149.png"/><Relationship Id="rId68" Type="http://schemas.openxmlformats.org/officeDocument/2006/relationships/customXml" Target="../ink/ink1284.xml"/><Relationship Id="rId7" Type="http://schemas.openxmlformats.org/officeDocument/2006/relationships/image" Target="../media/image1049.png"/><Relationship Id="rId2" Type="http://schemas.openxmlformats.org/officeDocument/2006/relationships/customXml" Target="../ink/ink1251.xml"/><Relationship Id="rId16" Type="http://schemas.openxmlformats.org/officeDocument/2006/relationships/customXml" Target="../ink/ink1258.xml"/><Relationship Id="rId29" Type="http://schemas.openxmlformats.org/officeDocument/2006/relationships/image" Target="../media/image1132.png"/><Relationship Id="rId11" Type="http://schemas.openxmlformats.org/officeDocument/2006/relationships/image" Target="../media/image1073.png"/><Relationship Id="rId24" Type="http://schemas.openxmlformats.org/officeDocument/2006/relationships/customXml" Target="../ink/ink1262.xml"/><Relationship Id="rId32" Type="http://schemas.openxmlformats.org/officeDocument/2006/relationships/customXml" Target="../ink/ink1266.xml"/><Relationship Id="rId37" Type="http://schemas.openxmlformats.org/officeDocument/2006/relationships/image" Target="../media/image1136.png"/><Relationship Id="rId40" Type="http://schemas.openxmlformats.org/officeDocument/2006/relationships/customXml" Target="../ink/ink1270.xml"/><Relationship Id="rId45" Type="http://schemas.openxmlformats.org/officeDocument/2006/relationships/image" Target="../media/image1140.png"/><Relationship Id="rId53" Type="http://schemas.openxmlformats.org/officeDocument/2006/relationships/image" Target="../media/image1144.png"/><Relationship Id="rId58" Type="http://schemas.openxmlformats.org/officeDocument/2006/relationships/customXml" Target="../ink/ink1279.xml"/><Relationship Id="rId66" Type="http://schemas.openxmlformats.org/officeDocument/2006/relationships/customXml" Target="../ink/ink1283.xml"/><Relationship Id="rId5" Type="http://schemas.openxmlformats.org/officeDocument/2006/relationships/image" Target="../media/image1047.png"/><Relationship Id="rId61" Type="http://schemas.openxmlformats.org/officeDocument/2006/relationships/image" Target="../media/image1148.png"/><Relationship Id="rId19" Type="http://schemas.openxmlformats.org/officeDocument/2006/relationships/image" Target="../media/image1127.png"/><Relationship Id="rId14" Type="http://schemas.openxmlformats.org/officeDocument/2006/relationships/customXml" Target="../ink/ink1257.xml"/><Relationship Id="rId22" Type="http://schemas.openxmlformats.org/officeDocument/2006/relationships/customXml" Target="../ink/ink1261.xml"/><Relationship Id="rId27" Type="http://schemas.openxmlformats.org/officeDocument/2006/relationships/image" Target="../media/image1131.png"/><Relationship Id="rId30" Type="http://schemas.openxmlformats.org/officeDocument/2006/relationships/customXml" Target="../ink/ink1265.xml"/><Relationship Id="rId35" Type="http://schemas.openxmlformats.org/officeDocument/2006/relationships/image" Target="../media/image1135.png"/><Relationship Id="rId43" Type="http://schemas.openxmlformats.org/officeDocument/2006/relationships/image" Target="../media/image1139.png"/><Relationship Id="rId48" Type="http://schemas.openxmlformats.org/officeDocument/2006/relationships/customXml" Target="../ink/ink1274.xml"/><Relationship Id="rId56" Type="http://schemas.openxmlformats.org/officeDocument/2006/relationships/customXml" Target="../ink/ink1278.xml"/><Relationship Id="rId64" Type="http://schemas.openxmlformats.org/officeDocument/2006/relationships/customXml" Target="../ink/ink1282.xml"/><Relationship Id="rId69" Type="http://schemas.openxmlformats.org/officeDocument/2006/relationships/image" Target="../media/image1152.png"/><Relationship Id="rId8" Type="http://schemas.openxmlformats.org/officeDocument/2006/relationships/customXml" Target="../ink/ink1254.xml"/><Relationship Id="rId51" Type="http://schemas.openxmlformats.org/officeDocument/2006/relationships/image" Target="../media/image1143.png"/><Relationship Id="rId3" Type="http://schemas.openxmlformats.org/officeDocument/2006/relationships/image" Target="../media/image1027.png"/><Relationship Id="rId12" Type="http://schemas.openxmlformats.org/officeDocument/2006/relationships/customXml" Target="../ink/ink1256.xml"/><Relationship Id="rId17" Type="http://schemas.openxmlformats.org/officeDocument/2006/relationships/image" Target="../media/image1126.png"/><Relationship Id="rId25" Type="http://schemas.openxmlformats.org/officeDocument/2006/relationships/image" Target="../media/image1130.png"/><Relationship Id="rId33" Type="http://schemas.openxmlformats.org/officeDocument/2006/relationships/image" Target="../media/image1134.png"/><Relationship Id="rId38" Type="http://schemas.openxmlformats.org/officeDocument/2006/relationships/customXml" Target="../ink/ink1269.xml"/><Relationship Id="rId46" Type="http://schemas.openxmlformats.org/officeDocument/2006/relationships/customXml" Target="../ink/ink1273.xml"/><Relationship Id="rId59" Type="http://schemas.openxmlformats.org/officeDocument/2006/relationships/image" Target="../media/image1147.png"/><Relationship Id="rId67" Type="http://schemas.openxmlformats.org/officeDocument/2006/relationships/image" Target="../media/image1151.png"/><Relationship Id="rId20" Type="http://schemas.openxmlformats.org/officeDocument/2006/relationships/customXml" Target="../ink/ink1260.xml"/><Relationship Id="rId41" Type="http://schemas.openxmlformats.org/officeDocument/2006/relationships/image" Target="../media/image1138.png"/><Relationship Id="rId54" Type="http://schemas.openxmlformats.org/officeDocument/2006/relationships/customXml" Target="../ink/ink1277.xml"/><Relationship Id="rId62" Type="http://schemas.openxmlformats.org/officeDocument/2006/relationships/customXml" Target="../ink/ink12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3.xml"/><Relationship Id="rId15" Type="http://schemas.openxmlformats.org/officeDocument/2006/relationships/image" Target="../media/image1125.png"/><Relationship Id="rId23" Type="http://schemas.openxmlformats.org/officeDocument/2006/relationships/image" Target="../media/image1129.png"/><Relationship Id="rId28" Type="http://schemas.openxmlformats.org/officeDocument/2006/relationships/customXml" Target="../ink/ink1264.xml"/><Relationship Id="rId36" Type="http://schemas.openxmlformats.org/officeDocument/2006/relationships/customXml" Target="../ink/ink1268.xml"/><Relationship Id="rId49" Type="http://schemas.openxmlformats.org/officeDocument/2006/relationships/image" Target="../media/image1142.png"/><Relationship Id="rId57" Type="http://schemas.openxmlformats.org/officeDocument/2006/relationships/image" Target="../media/image1146.png"/><Relationship Id="rId10" Type="http://schemas.openxmlformats.org/officeDocument/2006/relationships/customXml" Target="../ink/ink1255.xml"/><Relationship Id="rId31" Type="http://schemas.openxmlformats.org/officeDocument/2006/relationships/image" Target="../media/image1133.png"/><Relationship Id="rId44" Type="http://schemas.openxmlformats.org/officeDocument/2006/relationships/customXml" Target="../ink/ink1272.xml"/><Relationship Id="rId52" Type="http://schemas.openxmlformats.org/officeDocument/2006/relationships/customXml" Target="../ink/ink1276.xml"/><Relationship Id="rId60" Type="http://schemas.openxmlformats.org/officeDocument/2006/relationships/customXml" Target="../ink/ink1280.xml"/><Relationship Id="rId65" Type="http://schemas.openxmlformats.org/officeDocument/2006/relationships/image" Target="../media/image1150.png"/><Relationship Id="rId4" Type="http://schemas.openxmlformats.org/officeDocument/2006/relationships/customXml" Target="../ink/ink1252.xml"/><Relationship Id="rId9" Type="http://schemas.openxmlformats.org/officeDocument/2006/relationships/image" Target="../media/image1072.png"/><Relationship Id="rId13" Type="http://schemas.openxmlformats.org/officeDocument/2006/relationships/image" Target="../media/image1108.png"/><Relationship Id="rId18" Type="http://schemas.openxmlformats.org/officeDocument/2006/relationships/customXml" Target="../ink/ink1259.xml"/><Relationship Id="rId39" Type="http://schemas.openxmlformats.org/officeDocument/2006/relationships/image" Target="../media/image1137.png"/><Relationship Id="rId34" Type="http://schemas.openxmlformats.org/officeDocument/2006/relationships/customXml" Target="../ink/ink1267.xml"/><Relationship Id="rId50" Type="http://schemas.openxmlformats.org/officeDocument/2006/relationships/customXml" Target="../ink/ink1275.xml"/><Relationship Id="rId55" Type="http://schemas.openxmlformats.org/officeDocument/2006/relationships/image" Target="../media/image1145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43.xml"/><Relationship Id="rId21" Type="http://schemas.openxmlformats.org/officeDocument/2006/relationships/image" Target="../media/image11320.png"/><Relationship Id="rId42" Type="http://schemas.openxmlformats.org/officeDocument/2006/relationships/customXml" Target="../ink/ink1306.xml"/><Relationship Id="rId63" Type="http://schemas.openxmlformats.org/officeDocument/2006/relationships/image" Target="../media/image1153.png"/><Relationship Id="rId84" Type="http://schemas.openxmlformats.org/officeDocument/2006/relationships/customXml" Target="../ink/ink1327.xml"/><Relationship Id="rId138" Type="http://schemas.openxmlformats.org/officeDocument/2006/relationships/image" Target="../media/image1191.png"/><Relationship Id="rId16" Type="http://schemas.openxmlformats.org/officeDocument/2006/relationships/customXml" Target="../ink/ink1292.xml"/><Relationship Id="rId107" Type="http://schemas.openxmlformats.org/officeDocument/2006/relationships/customXml" Target="../ink/ink1338.xml"/><Relationship Id="rId11" Type="http://schemas.openxmlformats.org/officeDocument/2006/relationships/image" Target="../media/image11280.png"/><Relationship Id="rId32" Type="http://schemas.openxmlformats.org/officeDocument/2006/relationships/customXml" Target="../ink/ink1301.xml"/><Relationship Id="rId37" Type="http://schemas.openxmlformats.org/officeDocument/2006/relationships/image" Target="../media/image11400.png"/><Relationship Id="rId53" Type="http://schemas.openxmlformats.org/officeDocument/2006/relationships/image" Target="../media/image11480.png"/><Relationship Id="rId58" Type="http://schemas.openxmlformats.org/officeDocument/2006/relationships/customXml" Target="../ink/ink1314.xml"/><Relationship Id="rId74" Type="http://schemas.openxmlformats.org/officeDocument/2006/relationships/customXml" Target="../ink/ink1322.xml"/><Relationship Id="rId79" Type="http://schemas.openxmlformats.org/officeDocument/2006/relationships/image" Target="../media/image1161.png"/><Relationship Id="rId102" Type="http://schemas.openxmlformats.org/officeDocument/2006/relationships/image" Target="../media/image801.jpeg"/><Relationship Id="rId123" Type="http://schemas.openxmlformats.org/officeDocument/2006/relationships/customXml" Target="../ink/ink1346.xml"/><Relationship Id="rId128" Type="http://schemas.openxmlformats.org/officeDocument/2006/relationships/image" Target="../media/image1186.png"/><Relationship Id="rId5" Type="http://schemas.openxmlformats.org/officeDocument/2006/relationships/image" Target="../media/image11260.png"/><Relationship Id="rId90" Type="http://schemas.openxmlformats.org/officeDocument/2006/relationships/customXml" Target="../ink/ink1330.xml"/><Relationship Id="rId95" Type="http://schemas.openxmlformats.org/officeDocument/2006/relationships/image" Target="../media/image1169.png"/><Relationship Id="rId22" Type="http://schemas.openxmlformats.org/officeDocument/2006/relationships/customXml" Target="../ink/ink1296.xml"/><Relationship Id="rId27" Type="http://schemas.openxmlformats.org/officeDocument/2006/relationships/image" Target="../media/image11350.png"/><Relationship Id="rId43" Type="http://schemas.openxmlformats.org/officeDocument/2006/relationships/image" Target="../media/image11430.png"/><Relationship Id="rId48" Type="http://schemas.openxmlformats.org/officeDocument/2006/relationships/customXml" Target="../ink/ink1309.xml"/><Relationship Id="rId64" Type="http://schemas.openxmlformats.org/officeDocument/2006/relationships/customXml" Target="../ink/ink1317.xml"/><Relationship Id="rId69" Type="http://schemas.openxmlformats.org/officeDocument/2006/relationships/image" Target="../media/image1156.png"/><Relationship Id="rId113" Type="http://schemas.openxmlformats.org/officeDocument/2006/relationships/customXml" Target="../ink/ink1341.xml"/><Relationship Id="rId118" Type="http://schemas.openxmlformats.org/officeDocument/2006/relationships/image" Target="../media/image1181.png"/><Relationship Id="rId134" Type="http://schemas.openxmlformats.org/officeDocument/2006/relationships/image" Target="../media/image1189.png"/><Relationship Id="rId80" Type="http://schemas.openxmlformats.org/officeDocument/2006/relationships/customXml" Target="../ink/ink1325.xml"/><Relationship Id="rId85" Type="http://schemas.openxmlformats.org/officeDocument/2006/relationships/image" Target="../media/image1164.png"/><Relationship Id="rId12" Type="http://schemas.openxmlformats.org/officeDocument/2006/relationships/customXml" Target="../ink/ink1290.xml"/><Relationship Id="rId17" Type="http://schemas.openxmlformats.org/officeDocument/2006/relationships/customXml" Target="../ink/ink1293.xml"/><Relationship Id="rId33" Type="http://schemas.openxmlformats.org/officeDocument/2006/relationships/image" Target="../media/image11380.png"/><Relationship Id="rId38" Type="http://schemas.openxmlformats.org/officeDocument/2006/relationships/customXml" Target="../ink/ink1304.xml"/><Relationship Id="rId59" Type="http://schemas.openxmlformats.org/officeDocument/2006/relationships/image" Target="../media/image11510.png"/><Relationship Id="rId103" Type="http://schemas.openxmlformats.org/officeDocument/2006/relationships/customXml" Target="../ink/ink1336.xml"/><Relationship Id="rId108" Type="http://schemas.openxmlformats.org/officeDocument/2006/relationships/image" Target="../media/image1176.png"/><Relationship Id="rId124" Type="http://schemas.openxmlformats.org/officeDocument/2006/relationships/image" Target="../media/image1184.png"/><Relationship Id="rId129" Type="http://schemas.openxmlformats.org/officeDocument/2006/relationships/customXml" Target="../ink/ink1349.xml"/><Relationship Id="rId54" Type="http://schemas.openxmlformats.org/officeDocument/2006/relationships/customXml" Target="../ink/ink1312.xml"/><Relationship Id="rId70" Type="http://schemas.openxmlformats.org/officeDocument/2006/relationships/customXml" Target="../ink/ink1320.xml"/><Relationship Id="rId75" Type="http://schemas.openxmlformats.org/officeDocument/2006/relationships/image" Target="../media/image1159.png"/><Relationship Id="rId91" Type="http://schemas.openxmlformats.org/officeDocument/2006/relationships/image" Target="../media/image1167.png"/><Relationship Id="rId96" Type="http://schemas.openxmlformats.org/officeDocument/2006/relationships/customXml" Target="../ink/ink13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7.xml"/><Relationship Id="rId23" Type="http://schemas.openxmlformats.org/officeDocument/2006/relationships/image" Target="../media/image11330.png"/><Relationship Id="rId28" Type="http://schemas.openxmlformats.org/officeDocument/2006/relationships/customXml" Target="../ink/ink1299.xml"/><Relationship Id="rId49" Type="http://schemas.openxmlformats.org/officeDocument/2006/relationships/image" Target="../media/image11460.png"/><Relationship Id="rId114" Type="http://schemas.openxmlformats.org/officeDocument/2006/relationships/image" Target="../media/image1179.png"/><Relationship Id="rId119" Type="http://schemas.openxmlformats.org/officeDocument/2006/relationships/customXml" Target="../ink/ink1344.xml"/><Relationship Id="rId44" Type="http://schemas.openxmlformats.org/officeDocument/2006/relationships/customXml" Target="../ink/ink1307.xml"/><Relationship Id="rId60" Type="http://schemas.openxmlformats.org/officeDocument/2006/relationships/customXml" Target="../ink/ink1315.xml"/><Relationship Id="rId65" Type="http://schemas.openxmlformats.org/officeDocument/2006/relationships/image" Target="../media/image1154.png"/><Relationship Id="rId81" Type="http://schemas.openxmlformats.org/officeDocument/2006/relationships/image" Target="../media/image1162.png"/><Relationship Id="rId86" Type="http://schemas.openxmlformats.org/officeDocument/2006/relationships/customXml" Target="../ink/ink1328.xml"/><Relationship Id="rId130" Type="http://schemas.openxmlformats.org/officeDocument/2006/relationships/image" Target="../media/image1187.png"/><Relationship Id="rId135" Type="http://schemas.openxmlformats.org/officeDocument/2006/relationships/customXml" Target="../ink/ink1352.xml"/><Relationship Id="rId13" Type="http://schemas.openxmlformats.org/officeDocument/2006/relationships/image" Target="../media/image11290.png"/><Relationship Id="rId18" Type="http://schemas.openxmlformats.org/officeDocument/2006/relationships/customXml" Target="../ink/ink1294.xml"/><Relationship Id="rId39" Type="http://schemas.openxmlformats.org/officeDocument/2006/relationships/image" Target="../media/image11410.png"/><Relationship Id="rId109" Type="http://schemas.openxmlformats.org/officeDocument/2006/relationships/customXml" Target="../ink/ink1339.xml"/><Relationship Id="rId34" Type="http://schemas.openxmlformats.org/officeDocument/2006/relationships/customXml" Target="../ink/ink1302.xml"/><Relationship Id="rId50" Type="http://schemas.openxmlformats.org/officeDocument/2006/relationships/customXml" Target="../ink/ink1310.xml"/><Relationship Id="rId55" Type="http://schemas.openxmlformats.org/officeDocument/2006/relationships/image" Target="../media/image11490.png"/><Relationship Id="rId76" Type="http://schemas.openxmlformats.org/officeDocument/2006/relationships/customXml" Target="../ink/ink1323.xml"/><Relationship Id="rId97" Type="http://schemas.openxmlformats.org/officeDocument/2006/relationships/image" Target="../media/image1170.png"/><Relationship Id="rId104" Type="http://schemas.openxmlformats.org/officeDocument/2006/relationships/image" Target="../media/image1174.png"/><Relationship Id="rId120" Type="http://schemas.openxmlformats.org/officeDocument/2006/relationships/image" Target="../media/image1182.png"/><Relationship Id="rId125" Type="http://schemas.openxmlformats.org/officeDocument/2006/relationships/customXml" Target="../ink/ink1347.xml"/><Relationship Id="rId7" Type="http://schemas.openxmlformats.org/officeDocument/2006/relationships/image" Target="../media/image244.png"/><Relationship Id="rId71" Type="http://schemas.openxmlformats.org/officeDocument/2006/relationships/image" Target="../media/image1157.png"/><Relationship Id="rId92" Type="http://schemas.openxmlformats.org/officeDocument/2006/relationships/customXml" Target="../ink/ink1331.xml"/><Relationship Id="rId2" Type="http://schemas.openxmlformats.org/officeDocument/2006/relationships/customXml" Target="../ink/ink1285.xml"/><Relationship Id="rId29" Type="http://schemas.openxmlformats.org/officeDocument/2006/relationships/image" Target="../media/image11360.png"/><Relationship Id="rId24" Type="http://schemas.openxmlformats.org/officeDocument/2006/relationships/customXml" Target="../ink/ink1297.xml"/><Relationship Id="rId40" Type="http://schemas.openxmlformats.org/officeDocument/2006/relationships/customXml" Target="../ink/ink1305.xml"/><Relationship Id="rId45" Type="http://schemas.openxmlformats.org/officeDocument/2006/relationships/image" Target="../media/image11440.png"/><Relationship Id="rId66" Type="http://schemas.openxmlformats.org/officeDocument/2006/relationships/customXml" Target="../ink/ink1318.xml"/><Relationship Id="rId87" Type="http://schemas.openxmlformats.org/officeDocument/2006/relationships/image" Target="../media/image1165.png"/><Relationship Id="rId110" Type="http://schemas.openxmlformats.org/officeDocument/2006/relationships/image" Target="../media/image1177.png"/><Relationship Id="rId115" Type="http://schemas.openxmlformats.org/officeDocument/2006/relationships/customXml" Target="../ink/ink1342.xml"/><Relationship Id="rId131" Type="http://schemas.openxmlformats.org/officeDocument/2006/relationships/customXml" Target="../ink/ink1350.xml"/><Relationship Id="rId136" Type="http://schemas.openxmlformats.org/officeDocument/2006/relationships/image" Target="../media/image1190.png"/><Relationship Id="rId61" Type="http://schemas.openxmlformats.org/officeDocument/2006/relationships/image" Target="../media/image11520.png"/><Relationship Id="rId82" Type="http://schemas.openxmlformats.org/officeDocument/2006/relationships/customXml" Target="../ink/ink1326.xml"/><Relationship Id="rId19" Type="http://schemas.openxmlformats.org/officeDocument/2006/relationships/image" Target="../media/image11310.png"/><Relationship Id="rId14" Type="http://schemas.openxmlformats.org/officeDocument/2006/relationships/customXml" Target="../ink/ink1291.xml"/><Relationship Id="rId30" Type="http://schemas.openxmlformats.org/officeDocument/2006/relationships/customXml" Target="../ink/ink1300.xml"/><Relationship Id="rId35" Type="http://schemas.openxmlformats.org/officeDocument/2006/relationships/image" Target="../media/image11390.png"/><Relationship Id="rId56" Type="http://schemas.openxmlformats.org/officeDocument/2006/relationships/customXml" Target="../ink/ink1313.xml"/><Relationship Id="rId77" Type="http://schemas.openxmlformats.org/officeDocument/2006/relationships/image" Target="../media/image1160.png"/><Relationship Id="rId100" Type="http://schemas.openxmlformats.org/officeDocument/2006/relationships/customXml" Target="../ink/ink1335.xml"/><Relationship Id="rId105" Type="http://schemas.openxmlformats.org/officeDocument/2006/relationships/customXml" Target="../ink/ink1337.xml"/><Relationship Id="rId126" Type="http://schemas.openxmlformats.org/officeDocument/2006/relationships/image" Target="../media/image1185.png"/><Relationship Id="rId8" Type="http://schemas.openxmlformats.org/officeDocument/2006/relationships/customXml" Target="../ink/ink1288.xml"/><Relationship Id="rId51" Type="http://schemas.openxmlformats.org/officeDocument/2006/relationships/image" Target="../media/image11470.png"/><Relationship Id="rId72" Type="http://schemas.openxmlformats.org/officeDocument/2006/relationships/customXml" Target="../ink/ink1321.xml"/><Relationship Id="rId93" Type="http://schemas.openxmlformats.org/officeDocument/2006/relationships/image" Target="../media/image1168.png"/><Relationship Id="rId98" Type="http://schemas.openxmlformats.org/officeDocument/2006/relationships/customXml" Target="../ink/ink1334.xml"/><Relationship Id="rId121" Type="http://schemas.openxmlformats.org/officeDocument/2006/relationships/customXml" Target="../ink/ink1345.xml"/><Relationship Id="rId3" Type="http://schemas.openxmlformats.org/officeDocument/2006/relationships/image" Target="../media/image11250.png"/><Relationship Id="rId25" Type="http://schemas.openxmlformats.org/officeDocument/2006/relationships/image" Target="../media/image11340.png"/><Relationship Id="rId46" Type="http://schemas.openxmlformats.org/officeDocument/2006/relationships/customXml" Target="../ink/ink1308.xml"/><Relationship Id="rId67" Type="http://schemas.openxmlformats.org/officeDocument/2006/relationships/image" Target="../media/image1155.png"/><Relationship Id="rId116" Type="http://schemas.openxmlformats.org/officeDocument/2006/relationships/image" Target="../media/image1180.png"/><Relationship Id="rId137" Type="http://schemas.openxmlformats.org/officeDocument/2006/relationships/customXml" Target="../ink/ink1353.xml"/><Relationship Id="rId20" Type="http://schemas.openxmlformats.org/officeDocument/2006/relationships/customXml" Target="../ink/ink1295.xml"/><Relationship Id="rId41" Type="http://schemas.openxmlformats.org/officeDocument/2006/relationships/image" Target="../media/image11420.png"/><Relationship Id="rId62" Type="http://schemas.openxmlformats.org/officeDocument/2006/relationships/customXml" Target="../ink/ink1316.xml"/><Relationship Id="rId83" Type="http://schemas.openxmlformats.org/officeDocument/2006/relationships/image" Target="../media/image1163.png"/><Relationship Id="rId88" Type="http://schemas.openxmlformats.org/officeDocument/2006/relationships/customXml" Target="../ink/ink1329.xml"/><Relationship Id="rId111" Type="http://schemas.openxmlformats.org/officeDocument/2006/relationships/customXml" Target="../ink/ink1340.xml"/><Relationship Id="rId132" Type="http://schemas.openxmlformats.org/officeDocument/2006/relationships/image" Target="../media/image1188.png"/><Relationship Id="rId15" Type="http://schemas.openxmlformats.org/officeDocument/2006/relationships/image" Target="../media/image11300.png"/><Relationship Id="rId36" Type="http://schemas.openxmlformats.org/officeDocument/2006/relationships/customXml" Target="../ink/ink1303.xml"/><Relationship Id="rId57" Type="http://schemas.openxmlformats.org/officeDocument/2006/relationships/image" Target="../media/image11500.png"/><Relationship Id="rId106" Type="http://schemas.openxmlformats.org/officeDocument/2006/relationships/image" Target="../media/image1175.png"/><Relationship Id="rId127" Type="http://schemas.openxmlformats.org/officeDocument/2006/relationships/customXml" Target="../ink/ink1348.xml"/><Relationship Id="rId10" Type="http://schemas.openxmlformats.org/officeDocument/2006/relationships/customXml" Target="../ink/ink1289.xml"/><Relationship Id="rId31" Type="http://schemas.openxmlformats.org/officeDocument/2006/relationships/image" Target="../media/image11370.png"/><Relationship Id="rId52" Type="http://schemas.openxmlformats.org/officeDocument/2006/relationships/customXml" Target="../ink/ink1311.xml"/><Relationship Id="rId73" Type="http://schemas.openxmlformats.org/officeDocument/2006/relationships/image" Target="../media/image1158.png"/><Relationship Id="rId78" Type="http://schemas.openxmlformats.org/officeDocument/2006/relationships/customXml" Target="../ink/ink1324.xml"/><Relationship Id="rId94" Type="http://schemas.openxmlformats.org/officeDocument/2006/relationships/customXml" Target="../ink/ink1332.xml"/><Relationship Id="rId99" Type="http://schemas.openxmlformats.org/officeDocument/2006/relationships/image" Target="../media/image1171.png"/><Relationship Id="rId101" Type="http://schemas.openxmlformats.org/officeDocument/2006/relationships/image" Target="../media/image1172.png"/><Relationship Id="rId122" Type="http://schemas.openxmlformats.org/officeDocument/2006/relationships/image" Target="../media/image1183.png"/><Relationship Id="rId4" Type="http://schemas.openxmlformats.org/officeDocument/2006/relationships/customXml" Target="../ink/ink1286.xml"/><Relationship Id="rId9" Type="http://schemas.openxmlformats.org/officeDocument/2006/relationships/image" Target="../media/image11270.png"/><Relationship Id="rId26" Type="http://schemas.openxmlformats.org/officeDocument/2006/relationships/customXml" Target="../ink/ink1298.xml"/><Relationship Id="rId47" Type="http://schemas.openxmlformats.org/officeDocument/2006/relationships/image" Target="../media/image11450.png"/><Relationship Id="rId68" Type="http://schemas.openxmlformats.org/officeDocument/2006/relationships/customXml" Target="../ink/ink1319.xml"/><Relationship Id="rId89" Type="http://schemas.openxmlformats.org/officeDocument/2006/relationships/image" Target="../media/image1166.png"/><Relationship Id="rId112" Type="http://schemas.openxmlformats.org/officeDocument/2006/relationships/image" Target="../media/image1178.png"/><Relationship Id="rId133" Type="http://schemas.openxmlformats.org/officeDocument/2006/relationships/customXml" Target="../ink/ink135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8.png"/><Relationship Id="rId18" Type="http://schemas.openxmlformats.org/officeDocument/2006/relationships/customXml" Target="../ink/ink1361.xml"/><Relationship Id="rId26" Type="http://schemas.openxmlformats.org/officeDocument/2006/relationships/customXml" Target="../ink/ink1365.xml"/><Relationship Id="rId39" Type="http://schemas.openxmlformats.org/officeDocument/2006/relationships/image" Target="../media/image1210.png"/><Relationship Id="rId21" Type="http://schemas.openxmlformats.org/officeDocument/2006/relationships/image" Target="../media/image1201.png"/><Relationship Id="rId34" Type="http://schemas.openxmlformats.org/officeDocument/2006/relationships/customXml" Target="../ink/ink1369.xml"/><Relationship Id="rId42" Type="http://schemas.openxmlformats.org/officeDocument/2006/relationships/customXml" Target="../ink/ink1373.xml"/><Relationship Id="rId7" Type="http://schemas.openxmlformats.org/officeDocument/2006/relationships/image" Target="../media/image1195.png"/><Relationship Id="rId2" Type="http://schemas.openxmlformats.org/officeDocument/2006/relationships/image" Target="../media/image929.png"/><Relationship Id="rId16" Type="http://schemas.openxmlformats.org/officeDocument/2006/relationships/customXml" Target="../ink/ink1360.xml"/><Relationship Id="rId29" Type="http://schemas.openxmlformats.org/officeDocument/2006/relationships/image" Target="../media/image12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5.xml"/><Relationship Id="rId11" Type="http://schemas.openxmlformats.org/officeDocument/2006/relationships/image" Target="../media/image1197.png"/><Relationship Id="rId24" Type="http://schemas.openxmlformats.org/officeDocument/2006/relationships/customXml" Target="../ink/ink1364.xml"/><Relationship Id="rId32" Type="http://schemas.openxmlformats.org/officeDocument/2006/relationships/customXml" Target="../ink/ink1368.xml"/><Relationship Id="rId37" Type="http://schemas.openxmlformats.org/officeDocument/2006/relationships/image" Target="../media/image1209.png"/><Relationship Id="rId40" Type="http://schemas.openxmlformats.org/officeDocument/2006/relationships/customXml" Target="../ink/ink1372.xml"/><Relationship Id="rId45" Type="http://schemas.openxmlformats.org/officeDocument/2006/relationships/image" Target="../media/image1213.png"/><Relationship Id="rId5" Type="http://schemas.openxmlformats.org/officeDocument/2006/relationships/image" Target="../media/image1194.png"/><Relationship Id="rId15" Type="http://schemas.openxmlformats.org/officeDocument/2006/relationships/image" Target="../media/image1199.png"/><Relationship Id="rId23" Type="http://schemas.openxmlformats.org/officeDocument/2006/relationships/image" Target="../media/image1202.png"/><Relationship Id="rId28" Type="http://schemas.openxmlformats.org/officeDocument/2006/relationships/customXml" Target="../ink/ink1366.xml"/><Relationship Id="rId36" Type="http://schemas.openxmlformats.org/officeDocument/2006/relationships/customXml" Target="../ink/ink1370.xml"/><Relationship Id="rId10" Type="http://schemas.openxmlformats.org/officeDocument/2006/relationships/customXml" Target="../ink/ink1357.xml"/><Relationship Id="rId19" Type="http://schemas.openxmlformats.org/officeDocument/2006/relationships/image" Target="../media/image23.png"/><Relationship Id="rId31" Type="http://schemas.openxmlformats.org/officeDocument/2006/relationships/image" Target="../media/image1206.png"/><Relationship Id="rId44" Type="http://schemas.openxmlformats.org/officeDocument/2006/relationships/customXml" Target="../ink/ink1374.xml"/><Relationship Id="rId4" Type="http://schemas.openxmlformats.org/officeDocument/2006/relationships/customXml" Target="../ink/ink1354.xml"/><Relationship Id="rId9" Type="http://schemas.openxmlformats.org/officeDocument/2006/relationships/image" Target="../media/image1196.png"/><Relationship Id="rId14" Type="http://schemas.openxmlformats.org/officeDocument/2006/relationships/customXml" Target="../ink/ink1359.xml"/><Relationship Id="rId22" Type="http://schemas.openxmlformats.org/officeDocument/2006/relationships/customXml" Target="../ink/ink1363.xml"/><Relationship Id="rId27" Type="http://schemas.openxmlformats.org/officeDocument/2006/relationships/image" Target="../media/image1204.png"/><Relationship Id="rId30" Type="http://schemas.openxmlformats.org/officeDocument/2006/relationships/customXml" Target="../ink/ink1367.xml"/><Relationship Id="rId35" Type="http://schemas.openxmlformats.org/officeDocument/2006/relationships/image" Target="../media/image1208.png"/><Relationship Id="rId43" Type="http://schemas.openxmlformats.org/officeDocument/2006/relationships/image" Target="../media/image1212.png"/><Relationship Id="rId8" Type="http://schemas.openxmlformats.org/officeDocument/2006/relationships/customXml" Target="../ink/ink1356.xml"/><Relationship Id="rId3" Type="http://schemas.openxmlformats.org/officeDocument/2006/relationships/image" Target="../media/image930.jpeg"/><Relationship Id="rId12" Type="http://schemas.openxmlformats.org/officeDocument/2006/relationships/customXml" Target="../ink/ink1358.xml"/><Relationship Id="rId17" Type="http://schemas.openxmlformats.org/officeDocument/2006/relationships/image" Target="../media/image1200.png"/><Relationship Id="rId25" Type="http://schemas.openxmlformats.org/officeDocument/2006/relationships/image" Target="../media/image1203.png"/><Relationship Id="rId33" Type="http://schemas.openxmlformats.org/officeDocument/2006/relationships/image" Target="../media/image1207.png"/><Relationship Id="rId38" Type="http://schemas.openxmlformats.org/officeDocument/2006/relationships/customXml" Target="../ink/ink1371.xml"/><Relationship Id="rId20" Type="http://schemas.openxmlformats.org/officeDocument/2006/relationships/customXml" Target="../ink/ink1362.xml"/><Relationship Id="rId41" Type="http://schemas.openxmlformats.org/officeDocument/2006/relationships/image" Target="../media/image121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80.xml"/><Relationship Id="rId18" Type="http://schemas.openxmlformats.org/officeDocument/2006/relationships/image" Target="../media/image1220.png"/><Relationship Id="rId26" Type="http://schemas.openxmlformats.org/officeDocument/2006/relationships/image" Target="../media/image1224.png"/><Relationship Id="rId3" Type="http://schemas.openxmlformats.org/officeDocument/2006/relationships/customXml" Target="../ink/ink1375.xml"/><Relationship Id="rId21" Type="http://schemas.openxmlformats.org/officeDocument/2006/relationships/customXml" Target="../ink/ink1384.xml"/><Relationship Id="rId34" Type="http://schemas.openxmlformats.org/officeDocument/2006/relationships/image" Target="../media/image1228.png"/><Relationship Id="rId7" Type="http://schemas.openxmlformats.org/officeDocument/2006/relationships/customXml" Target="../ink/ink1377.xml"/><Relationship Id="rId12" Type="http://schemas.openxmlformats.org/officeDocument/2006/relationships/image" Target="../media/image1217.png"/><Relationship Id="rId17" Type="http://schemas.openxmlformats.org/officeDocument/2006/relationships/customXml" Target="../ink/ink1382.xml"/><Relationship Id="rId25" Type="http://schemas.openxmlformats.org/officeDocument/2006/relationships/customXml" Target="../ink/ink1386.xml"/><Relationship Id="rId33" Type="http://schemas.openxmlformats.org/officeDocument/2006/relationships/customXml" Target="../ink/ink1390.xml"/><Relationship Id="rId2" Type="http://schemas.openxmlformats.org/officeDocument/2006/relationships/image" Target="../media/image975.png"/><Relationship Id="rId16" Type="http://schemas.openxmlformats.org/officeDocument/2006/relationships/image" Target="../media/image1219.png"/><Relationship Id="rId20" Type="http://schemas.openxmlformats.org/officeDocument/2006/relationships/image" Target="../media/image1221.png"/><Relationship Id="rId29" Type="http://schemas.openxmlformats.org/officeDocument/2006/relationships/customXml" Target="../ink/ink13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4.png"/><Relationship Id="rId11" Type="http://schemas.openxmlformats.org/officeDocument/2006/relationships/customXml" Target="../ink/ink1379.xml"/><Relationship Id="rId24" Type="http://schemas.openxmlformats.org/officeDocument/2006/relationships/image" Target="../media/image1223.png"/><Relationship Id="rId32" Type="http://schemas.openxmlformats.org/officeDocument/2006/relationships/image" Target="../media/image1227.png"/><Relationship Id="rId5" Type="http://schemas.openxmlformats.org/officeDocument/2006/relationships/customXml" Target="../ink/ink1376.xml"/><Relationship Id="rId15" Type="http://schemas.openxmlformats.org/officeDocument/2006/relationships/customXml" Target="../ink/ink1381.xml"/><Relationship Id="rId23" Type="http://schemas.openxmlformats.org/officeDocument/2006/relationships/customXml" Target="../ink/ink1385.xml"/><Relationship Id="rId28" Type="http://schemas.openxmlformats.org/officeDocument/2006/relationships/image" Target="../media/image1225.png"/><Relationship Id="rId10" Type="http://schemas.openxmlformats.org/officeDocument/2006/relationships/image" Target="../media/image1216.png"/><Relationship Id="rId19" Type="http://schemas.openxmlformats.org/officeDocument/2006/relationships/customXml" Target="../ink/ink1383.xml"/><Relationship Id="rId31" Type="http://schemas.openxmlformats.org/officeDocument/2006/relationships/customXml" Target="../ink/ink1389.xml"/><Relationship Id="rId4" Type="http://schemas.openxmlformats.org/officeDocument/2006/relationships/image" Target="../media/image1193.png"/><Relationship Id="rId9" Type="http://schemas.openxmlformats.org/officeDocument/2006/relationships/customXml" Target="../ink/ink1378.xml"/><Relationship Id="rId14" Type="http://schemas.openxmlformats.org/officeDocument/2006/relationships/image" Target="../media/image1218.png"/><Relationship Id="rId22" Type="http://schemas.openxmlformats.org/officeDocument/2006/relationships/image" Target="../media/image1222.png"/><Relationship Id="rId27" Type="http://schemas.openxmlformats.org/officeDocument/2006/relationships/customXml" Target="../ink/ink1387.xml"/><Relationship Id="rId30" Type="http://schemas.openxmlformats.org/officeDocument/2006/relationships/image" Target="../media/image1226.png"/><Relationship Id="rId8" Type="http://schemas.openxmlformats.org/officeDocument/2006/relationships/image" Target="../media/image1215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6.png"/><Relationship Id="rId21" Type="http://schemas.openxmlformats.org/officeDocument/2006/relationships/customXml" Target="../ink/ink1400.xml"/><Relationship Id="rId42" Type="http://schemas.openxmlformats.org/officeDocument/2006/relationships/image" Target="../media/image1249.png"/><Relationship Id="rId63" Type="http://schemas.openxmlformats.org/officeDocument/2006/relationships/image" Target="../media/image1259.png"/><Relationship Id="rId84" Type="http://schemas.openxmlformats.org/officeDocument/2006/relationships/customXml" Target="../ink/ink1432.xml"/><Relationship Id="rId138" Type="http://schemas.openxmlformats.org/officeDocument/2006/relationships/customXml" Target="../ink/ink1459.xml"/><Relationship Id="rId159" Type="http://schemas.openxmlformats.org/officeDocument/2006/relationships/image" Target="../media/image1306.png"/><Relationship Id="rId170" Type="http://schemas.openxmlformats.org/officeDocument/2006/relationships/customXml" Target="../ink/ink1475.xml"/><Relationship Id="rId107" Type="http://schemas.openxmlformats.org/officeDocument/2006/relationships/image" Target="../media/image1281.png"/><Relationship Id="rId11" Type="http://schemas.openxmlformats.org/officeDocument/2006/relationships/customXml" Target="../ink/ink1395.xml"/><Relationship Id="rId32" Type="http://schemas.openxmlformats.org/officeDocument/2006/relationships/image" Target="../media/image1244.png"/><Relationship Id="rId53" Type="http://schemas.openxmlformats.org/officeDocument/2006/relationships/image" Target="../media/image1254.png"/><Relationship Id="rId74" Type="http://schemas.openxmlformats.org/officeDocument/2006/relationships/customXml" Target="../ink/ink1427.xml"/><Relationship Id="rId128" Type="http://schemas.openxmlformats.org/officeDocument/2006/relationships/customXml" Target="../ink/ink1454.xml"/><Relationship Id="rId149" Type="http://schemas.openxmlformats.org/officeDocument/2006/relationships/image" Target="../media/image419.png"/><Relationship Id="rId5" Type="http://schemas.openxmlformats.org/officeDocument/2006/relationships/customXml" Target="../ink/ink1392.xml"/><Relationship Id="rId95" Type="http://schemas.openxmlformats.org/officeDocument/2006/relationships/image" Target="../media/image1275.png"/><Relationship Id="rId160" Type="http://schemas.openxmlformats.org/officeDocument/2006/relationships/customXml" Target="../ink/ink1470.xml"/><Relationship Id="rId181" Type="http://schemas.openxmlformats.org/officeDocument/2006/relationships/image" Target="../media/image1317.png"/><Relationship Id="rId22" Type="http://schemas.openxmlformats.org/officeDocument/2006/relationships/image" Target="../media/image1239.png"/><Relationship Id="rId43" Type="http://schemas.openxmlformats.org/officeDocument/2006/relationships/customXml" Target="../ink/ink1411.xml"/><Relationship Id="rId64" Type="http://schemas.openxmlformats.org/officeDocument/2006/relationships/customXml" Target="../ink/ink1422.xml"/><Relationship Id="rId118" Type="http://schemas.openxmlformats.org/officeDocument/2006/relationships/customXml" Target="../ink/ink1449.xml"/><Relationship Id="rId139" Type="http://schemas.openxmlformats.org/officeDocument/2006/relationships/image" Target="../media/image1297.png"/><Relationship Id="rId85" Type="http://schemas.openxmlformats.org/officeDocument/2006/relationships/image" Target="../media/image1270.png"/><Relationship Id="rId150" Type="http://schemas.openxmlformats.org/officeDocument/2006/relationships/customXml" Target="../ink/ink1465.xml"/><Relationship Id="rId171" Type="http://schemas.openxmlformats.org/officeDocument/2006/relationships/image" Target="../media/image1312.png"/><Relationship Id="rId12" Type="http://schemas.openxmlformats.org/officeDocument/2006/relationships/image" Target="../media/image1234.png"/><Relationship Id="rId33" Type="http://schemas.openxmlformats.org/officeDocument/2006/relationships/customXml" Target="../ink/ink1406.xml"/><Relationship Id="rId108" Type="http://schemas.openxmlformats.org/officeDocument/2006/relationships/customXml" Target="../ink/ink1444.xml"/><Relationship Id="rId129" Type="http://schemas.openxmlformats.org/officeDocument/2006/relationships/image" Target="../media/image1292.png"/><Relationship Id="rId54" Type="http://schemas.openxmlformats.org/officeDocument/2006/relationships/customXml" Target="../ink/ink1417.xml"/><Relationship Id="rId75" Type="http://schemas.openxmlformats.org/officeDocument/2006/relationships/image" Target="../media/image1265.png"/><Relationship Id="rId96" Type="http://schemas.openxmlformats.org/officeDocument/2006/relationships/customXml" Target="../ink/ink1438.xml"/><Relationship Id="rId140" Type="http://schemas.openxmlformats.org/officeDocument/2006/relationships/customXml" Target="../ink/ink1460.xml"/><Relationship Id="rId161" Type="http://schemas.openxmlformats.org/officeDocument/2006/relationships/image" Target="../media/image1307.png"/><Relationship Id="rId182" Type="http://schemas.openxmlformats.org/officeDocument/2006/relationships/customXml" Target="../ink/ink1481.xml"/><Relationship Id="rId6" Type="http://schemas.openxmlformats.org/officeDocument/2006/relationships/image" Target="../media/image1231.png"/><Relationship Id="rId23" Type="http://schemas.openxmlformats.org/officeDocument/2006/relationships/customXml" Target="../ink/ink1401.xml"/><Relationship Id="rId119" Type="http://schemas.openxmlformats.org/officeDocument/2006/relationships/image" Target="../media/image1287.png"/><Relationship Id="rId44" Type="http://schemas.openxmlformats.org/officeDocument/2006/relationships/image" Target="../media/image1250.png"/><Relationship Id="rId60" Type="http://schemas.openxmlformats.org/officeDocument/2006/relationships/customXml" Target="../ink/ink1420.xml"/><Relationship Id="rId65" Type="http://schemas.openxmlformats.org/officeDocument/2006/relationships/image" Target="../media/image1260.png"/><Relationship Id="rId81" Type="http://schemas.openxmlformats.org/officeDocument/2006/relationships/image" Target="../media/image1268.png"/><Relationship Id="rId86" Type="http://schemas.openxmlformats.org/officeDocument/2006/relationships/customXml" Target="../ink/ink1433.xml"/><Relationship Id="rId130" Type="http://schemas.openxmlformats.org/officeDocument/2006/relationships/customXml" Target="../ink/ink1455.xml"/><Relationship Id="rId135" Type="http://schemas.openxmlformats.org/officeDocument/2006/relationships/image" Target="../media/image1295.png"/><Relationship Id="rId151" Type="http://schemas.openxmlformats.org/officeDocument/2006/relationships/image" Target="../media/image1302.png"/><Relationship Id="rId156" Type="http://schemas.openxmlformats.org/officeDocument/2006/relationships/customXml" Target="../ink/ink1468.xml"/><Relationship Id="rId177" Type="http://schemas.openxmlformats.org/officeDocument/2006/relationships/image" Target="../media/image1315.png"/><Relationship Id="rId172" Type="http://schemas.openxmlformats.org/officeDocument/2006/relationships/customXml" Target="../ink/ink1476.xml"/><Relationship Id="rId13" Type="http://schemas.openxmlformats.org/officeDocument/2006/relationships/customXml" Target="../ink/ink1396.xml"/><Relationship Id="rId18" Type="http://schemas.openxmlformats.org/officeDocument/2006/relationships/image" Target="../media/image1237.png"/><Relationship Id="rId39" Type="http://schemas.openxmlformats.org/officeDocument/2006/relationships/customXml" Target="../ink/ink1409.xml"/><Relationship Id="rId109" Type="http://schemas.openxmlformats.org/officeDocument/2006/relationships/image" Target="../media/image1282.png"/><Relationship Id="rId34" Type="http://schemas.openxmlformats.org/officeDocument/2006/relationships/image" Target="../media/image1245.png"/><Relationship Id="rId50" Type="http://schemas.openxmlformats.org/officeDocument/2006/relationships/customXml" Target="../ink/ink1415.xml"/><Relationship Id="rId55" Type="http://schemas.openxmlformats.org/officeDocument/2006/relationships/image" Target="../media/image1255.png"/><Relationship Id="rId76" Type="http://schemas.openxmlformats.org/officeDocument/2006/relationships/customXml" Target="../ink/ink1428.xml"/><Relationship Id="rId97" Type="http://schemas.openxmlformats.org/officeDocument/2006/relationships/image" Target="../media/image1276.png"/><Relationship Id="rId104" Type="http://schemas.openxmlformats.org/officeDocument/2006/relationships/customXml" Target="../ink/ink1442.xml"/><Relationship Id="rId120" Type="http://schemas.openxmlformats.org/officeDocument/2006/relationships/customXml" Target="../ink/ink1450.xml"/><Relationship Id="rId125" Type="http://schemas.openxmlformats.org/officeDocument/2006/relationships/image" Target="../media/image1290.png"/><Relationship Id="rId141" Type="http://schemas.openxmlformats.org/officeDocument/2006/relationships/image" Target="../media/image1298.png"/><Relationship Id="rId146" Type="http://schemas.openxmlformats.org/officeDocument/2006/relationships/customXml" Target="../ink/ink1463.xml"/><Relationship Id="rId167" Type="http://schemas.openxmlformats.org/officeDocument/2006/relationships/image" Target="../media/image1310.png"/><Relationship Id="rId7" Type="http://schemas.openxmlformats.org/officeDocument/2006/relationships/customXml" Target="../ink/ink1393.xml"/><Relationship Id="rId71" Type="http://schemas.openxmlformats.org/officeDocument/2006/relationships/image" Target="../media/image1263.png"/><Relationship Id="rId92" Type="http://schemas.openxmlformats.org/officeDocument/2006/relationships/customXml" Target="../ink/ink1436.xml"/><Relationship Id="rId162" Type="http://schemas.openxmlformats.org/officeDocument/2006/relationships/customXml" Target="../ink/ink1471.xml"/><Relationship Id="rId183" Type="http://schemas.openxmlformats.org/officeDocument/2006/relationships/image" Target="../media/image1318.png"/><Relationship Id="rId2" Type="http://schemas.openxmlformats.org/officeDocument/2006/relationships/image" Target="../media/image976.jpeg"/><Relationship Id="rId29" Type="http://schemas.openxmlformats.org/officeDocument/2006/relationships/customXml" Target="../ink/ink1404.xml"/><Relationship Id="rId24" Type="http://schemas.openxmlformats.org/officeDocument/2006/relationships/image" Target="../media/image1240.png"/><Relationship Id="rId40" Type="http://schemas.openxmlformats.org/officeDocument/2006/relationships/image" Target="../media/image1248.png"/><Relationship Id="rId45" Type="http://schemas.openxmlformats.org/officeDocument/2006/relationships/customXml" Target="../ink/ink1412.xml"/><Relationship Id="rId66" Type="http://schemas.openxmlformats.org/officeDocument/2006/relationships/customXml" Target="../ink/ink1423.xml"/><Relationship Id="rId87" Type="http://schemas.openxmlformats.org/officeDocument/2006/relationships/image" Target="../media/image1271.png"/><Relationship Id="rId110" Type="http://schemas.openxmlformats.org/officeDocument/2006/relationships/customXml" Target="../ink/ink1445.xml"/><Relationship Id="rId115" Type="http://schemas.openxmlformats.org/officeDocument/2006/relationships/image" Target="../media/image1285.png"/><Relationship Id="rId131" Type="http://schemas.openxmlformats.org/officeDocument/2006/relationships/image" Target="../media/image1293.png"/><Relationship Id="rId136" Type="http://schemas.openxmlformats.org/officeDocument/2006/relationships/customXml" Target="../ink/ink1458.xml"/><Relationship Id="rId157" Type="http://schemas.openxmlformats.org/officeDocument/2006/relationships/image" Target="../media/image1305.png"/><Relationship Id="rId178" Type="http://schemas.openxmlformats.org/officeDocument/2006/relationships/customXml" Target="../ink/ink1479.xml"/><Relationship Id="rId61" Type="http://schemas.openxmlformats.org/officeDocument/2006/relationships/image" Target="../media/image1258.png"/><Relationship Id="rId82" Type="http://schemas.openxmlformats.org/officeDocument/2006/relationships/customXml" Target="../ink/ink1431.xml"/><Relationship Id="rId152" Type="http://schemas.openxmlformats.org/officeDocument/2006/relationships/customXml" Target="../ink/ink1466.xml"/><Relationship Id="rId173" Type="http://schemas.openxmlformats.org/officeDocument/2006/relationships/image" Target="../media/image1313.png"/><Relationship Id="rId19" Type="http://schemas.openxmlformats.org/officeDocument/2006/relationships/customXml" Target="../ink/ink1399.xml"/><Relationship Id="rId14" Type="http://schemas.openxmlformats.org/officeDocument/2006/relationships/image" Target="../media/image1235.png"/><Relationship Id="rId30" Type="http://schemas.openxmlformats.org/officeDocument/2006/relationships/image" Target="../media/image1243.png"/><Relationship Id="rId35" Type="http://schemas.openxmlformats.org/officeDocument/2006/relationships/customXml" Target="../ink/ink1407.xml"/><Relationship Id="rId56" Type="http://schemas.openxmlformats.org/officeDocument/2006/relationships/customXml" Target="../ink/ink1418.xml"/><Relationship Id="rId77" Type="http://schemas.openxmlformats.org/officeDocument/2006/relationships/image" Target="../media/image1266.png"/><Relationship Id="rId100" Type="http://schemas.openxmlformats.org/officeDocument/2006/relationships/customXml" Target="../ink/ink1440.xml"/><Relationship Id="rId105" Type="http://schemas.openxmlformats.org/officeDocument/2006/relationships/image" Target="../media/image1280.png"/><Relationship Id="rId126" Type="http://schemas.openxmlformats.org/officeDocument/2006/relationships/customXml" Target="../ink/ink1453.xml"/><Relationship Id="rId147" Type="http://schemas.openxmlformats.org/officeDocument/2006/relationships/image" Target="../media/image1301.png"/><Relationship Id="rId168" Type="http://schemas.openxmlformats.org/officeDocument/2006/relationships/customXml" Target="../ink/ink1474.xml"/><Relationship Id="rId8" Type="http://schemas.openxmlformats.org/officeDocument/2006/relationships/image" Target="../media/image1232.png"/><Relationship Id="rId51" Type="http://schemas.openxmlformats.org/officeDocument/2006/relationships/image" Target="../media/image1253.png"/><Relationship Id="rId72" Type="http://schemas.openxmlformats.org/officeDocument/2006/relationships/customXml" Target="../ink/ink1426.xml"/><Relationship Id="rId93" Type="http://schemas.openxmlformats.org/officeDocument/2006/relationships/image" Target="../media/image1274.png"/><Relationship Id="rId98" Type="http://schemas.openxmlformats.org/officeDocument/2006/relationships/customXml" Target="../ink/ink1439.xml"/><Relationship Id="rId121" Type="http://schemas.openxmlformats.org/officeDocument/2006/relationships/image" Target="../media/image1288.png"/><Relationship Id="rId142" Type="http://schemas.openxmlformats.org/officeDocument/2006/relationships/customXml" Target="../ink/ink1461.xml"/><Relationship Id="rId163" Type="http://schemas.openxmlformats.org/officeDocument/2006/relationships/image" Target="../media/image1308.png"/><Relationship Id="rId3" Type="http://schemas.openxmlformats.org/officeDocument/2006/relationships/customXml" Target="../ink/ink1391.xml"/><Relationship Id="rId25" Type="http://schemas.openxmlformats.org/officeDocument/2006/relationships/customXml" Target="../ink/ink1402.xml"/><Relationship Id="rId46" Type="http://schemas.openxmlformats.org/officeDocument/2006/relationships/image" Target="../media/image1251.png"/><Relationship Id="rId67" Type="http://schemas.openxmlformats.org/officeDocument/2006/relationships/image" Target="../media/image1261.png"/><Relationship Id="rId116" Type="http://schemas.openxmlformats.org/officeDocument/2006/relationships/customXml" Target="../ink/ink1448.xml"/><Relationship Id="rId137" Type="http://schemas.openxmlformats.org/officeDocument/2006/relationships/image" Target="../media/image1296.png"/><Relationship Id="rId158" Type="http://schemas.openxmlformats.org/officeDocument/2006/relationships/customXml" Target="../ink/ink1469.xml"/><Relationship Id="rId20" Type="http://schemas.openxmlformats.org/officeDocument/2006/relationships/image" Target="../media/image1238.png"/><Relationship Id="rId41" Type="http://schemas.openxmlformats.org/officeDocument/2006/relationships/customXml" Target="../ink/ink1410.xml"/><Relationship Id="rId62" Type="http://schemas.openxmlformats.org/officeDocument/2006/relationships/customXml" Target="../ink/ink1421.xml"/><Relationship Id="rId83" Type="http://schemas.openxmlformats.org/officeDocument/2006/relationships/image" Target="../media/image1269.png"/><Relationship Id="rId88" Type="http://schemas.openxmlformats.org/officeDocument/2006/relationships/customXml" Target="../ink/ink1434.xml"/><Relationship Id="rId111" Type="http://schemas.openxmlformats.org/officeDocument/2006/relationships/image" Target="../media/image1283.png"/><Relationship Id="rId132" Type="http://schemas.openxmlformats.org/officeDocument/2006/relationships/customXml" Target="../ink/ink1456.xml"/><Relationship Id="rId153" Type="http://schemas.openxmlformats.org/officeDocument/2006/relationships/image" Target="../media/image1303.png"/><Relationship Id="rId174" Type="http://schemas.openxmlformats.org/officeDocument/2006/relationships/customXml" Target="../ink/ink1477.xml"/><Relationship Id="rId179" Type="http://schemas.openxmlformats.org/officeDocument/2006/relationships/image" Target="../media/image1316.png"/><Relationship Id="rId15" Type="http://schemas.openxmlformats.org/officeDocument/2006/relationships/customXml" Target="../ink/ink1397.xml"/><Relationship Id="rId36" Type="http://schemas.openxmlformats.org/officeDocument/2006/relationships/image" Target="../media/image1246.png"/><Relationship Id="rId57" Type="http://schemas.openxmlformats.org/officeDocument/2006/relationships/image" Target="../media/image1256.png"/><Relationship Id="rId106" Type="http://schemas.openxmlformats.org/officeDocument/2006/relationships/customXml" Target="../ink/ink1443.xml"/><Relationship Id="rId127" Type="http://schemas.openxmlformats.org/officeDocument/2006/relationships/image" Target="../media/image1291.png"/><Relationship Id="rId10" Type="http://schemas.openxmlformats.org/officeDocument/2006/relationships/image" Target="../media/image1233.png"/><Relationship Id="rId31" Type="http://schemas.openxmlformats.org/officeDocument/2006/relationships/customXml" Target="../ink/ink1405.xml"/><Relationship Id="rId52" Type="http://schemas.openxmlformats.org/officeDocument/2006/relationships/customXml" Target="../ink/ink1416.xml"/><Relationship Id="rId73" Type="http://schemas.openxmlformats.org/officeDocument/2006/relationships/image" Target="../media/image1264.png"/><Relationship Id="rId78" Type="http://schemas.openxmlformats.org/officeDocument/2006/relationships/customXml" Target="../ink/ink1429.xml"/><Relationship Id="rId94" Type="http://schemas.openxmlformats.org/officeDocument/2006/relationships/customXml" Target="../ink/ink1437.xml"/><Relationship Id="rId99" Type="http://schemas.openxmlformats.org/officeDocument/2006/relationships/image" Target="../media/image1277.png"/><Relationship Id="rId101" Type="http://schemas.openxmlformats.org/officeDocument/2006/relationships/image" Target="../media/image1278.png"/><Relationship Id="rId122" Type="http://schemas.openxmlformats.org/officeDocument/2006/relationships/customXml" Target="../ink/ink1451.xml"/><Relationship Id="rId143" Type="http://schemas.openxmlformats.org/officeDocument/2006/relationships/image" Target="../media/image1299.png"/><Relationship Id="rId148" Type="http://schemas.openxmlformats.org/officeDocument/2006/relationships/customXml" Target="../ink/ink1464.xml"/><Relationship Id="rId164" Type="http://schemas.openxmlformats.org/officeDocument/2006/relationships/customXml" Target="../ink/ink1472.xml"/><Relationship Id="rId169" Type="http://schemas.openxmlformats.org/officeDocument/2006/relationships/image" Target="../media/image1311.png"/><Relationship Id="rId4" Type="http://schemas.openxmlformats.org/officeDocument/2006/relationships/image" Target="../media/image1230.png"/><Relationship Id="rId9" Type="http://schemas.openxmlformats.org/officeDocument/2006/relationships/customXml" Target="../ink/ink1394.xml"/><Relationship Id="rId180" Type="http://schemas.openxmlformats.org/officeDocument/2006/relationships/customXml" Target="../ink/ink1480.xml"/><Relationship Id="rId26" Type="http://schemas.openxmlformats.org/officeDocument/2006/relationships/image" Target="../media/image1241.png"/><Relationship Id="rId47" Type="http://schemas.openxmlformats.org/officeDocument/2006/relationships/customXml" Target="../ink/ink1413.xml"/><Relationship Id="rId68" Type="http://schemas.openxmlformats.org/officeDocument/2006/relationships/customXml" Target="../ink/ink1424.xml"/><Relationship Id="rId89" Type="http://schemas.openxmlformats.org/officeDocument/2006/relationships/image" Target="../media/image1272.png"/><Relationship Id="rId112" Type="http://schemas.openxmlformats.org/officeDocument/2006/relationships/customXml" Target="../ink/ink1446.xml"/><Relationship Id="rId133" Type="http://schemas.openxmlformats.org/officeDocument/2006/relationships/image" Target="../media/image1294.png"/><Relationship Id="rId154" Type="http://schemas.openxmlformats.org/officeDocument/2006/relationships/customXml" Target="../ink/ink1467.xml"/><Relationship Id="rId175" Type="http://schemas.openxmlformats.org/officeDocument/2006/relationships/image" Target="../media/image1314.png"/><Relationship Id="rId16" Type="http://schemas.openxmlformats.org/officeDocument/2006/relationships/image" Target="../media/image1236.png"/><Relationship Id="rId37" Type="http://schemas.openxmlformats.org/officeDocument/2006/relationships/customXml" Target="../ink/ink1408.xml"/><Relationship Id="rId58" Type="http://schemas.openxmlformats.org/officeDocument/2006/relationships/customXml" Target="../ink/ink1419.xml"/><Relationship Id="rId79" Type="http://schemas.openxmlformats.org/officeDocument/2006/relationships/image" Target="../media/image1267.png"/><Relationship Id="rId102" Type="http://schemas.openxmlformats.org/officeDocument/2006/relationships/customXml" Target="../ink/ink1441.xml"/><Relationship Id="rId123" Type="http://schemas.openxmlformats.org/officeDocument/2006/relationships/image" Target="../media/image1289.png"/><Relationship Id="rId144" Type="http://schemas.openxmlformats.org/officeDocument/2006/relationships/customXml" Target="../ink/ink1462.xml"/><Relationship Id="rId90" Type="http://schemas.openxmlformats.org/officeDocument/2006/relationships/customXml" Target="../ink/ink1435.xml"/><Relationship Id="rId165" Type="http://schemas.openxmlformats.org/officeDocument/2006/relationships/image" Target="../media/image1309.png"/><Relationship Id="rId27" Type="http://schemas.openxmlformats.org/officeDocument/2006/relationships/customXml" Target="../ink/ink1403.xml"/><Relationship Id="rId48" Type="http://schemas.openxmlformats.org/officeDocument/2006/relationships/image" Target="../media/image1252.png"/><Relationship Id="rId69" Type="http://schemas.openxmlformats.org/officeDocument/2006/relationships/image" Target="../media/image1262.png"/><Relationship Id="rId113" Type="http://schemas.openxmlformats.org/officeDocument/2006/relationships/image" Target="../media/image1284.png"/><Relationship Id="rId134" Type="http://schemas.openxmlformats.org/officeDocument/2006/relationships/customXml" Target="../ink/ink1457.xml"/><Relationship Id="rId80" Type="http://schemas.openxmlformats.org/officeDocument/2006/relationships/customXml" Target="../ink/ink1430.xml"/><Relationship Id="rId155" Type="http://schemas.openxmlformats.org/officeDocument/2006/relationships/image" Target="../media/image1304.png"/><Relationship Id="rId176" Type="http://schemas.openxmlformats.org/officeDocument/2006/relationships/customXml" Target="../ink/ink1478.xml"/><Relationship Id="rId17" Type="http://schemas.openxmlformats.org/officeDocument/2006/relationships/customXml" Target="../ink/ink1398.xml"/><Relationship Id="rId38" Type="http://schemas.openxmlformats.org/officeDocument/2006/relationships/image" Target="../media/image1247.png"/><Relationship Id="rId59" Type="http://schemas.openxmlformats.org/officeDocument/2006/relationships/image" Target="../media/image1257.png"/><Relationship Id="rId103" Type="http://schemas.openxmlformats.org/officeDocument/2006/relationships/image" Target="../media/image1279.png"/><Relationship Id="rId124" Type="http://schemas.openxmlformats.org/officeDocument/2006/relationships/customXml" Target="../ink/ink1452.xml"/><Relationship Id="rId70" Type="http://schemas.openxmlformats.org/officeDocument/2006/relationships/customXml" Target="../ink/ink1425.xml"/><Relationship Id="rId91" Type="http://schemas.openxmlformats.org/officeDocument/2006/relationships/image" Target="../media/image1273.png"/><Relationship Id="rId145" Type="http://schemas.openxmlformats.org/officeDocument/2006/relationships/image" Target="../media/image1300.png"/><Relationship Id="rId166" Type="http://schemas.openxmlformats.org/officeDocument/2006/relationships/customXml" Target="../ink/ink1473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242.png"/><Relationship Id="rId49" Type="http://schemas.openxmlformats.org/officeDocument/2006/relationships/customXml" Target="../ink/ink1414.xml"/><Relationship Id="rId114" Type="http://schemas.openxmlformats.org/officeDocument/2006/relationships/customXml" Target="../ink/ink1447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1.png"/><Relationship Id="rId21" Type="http://schemas.openxmlformats.org/officeDocument/2006/relationships/customXml" Target="../ink/ink1491.xml"/><Relationship Id="rId42" Type="http://schemas.openxmlformats.org/officeDocument/2006/relationships/image" Target="../media/image1339.png"/><Relationship Id="rId47" Type="http://schemas.openxmlformats.org/officeDocument/2006/relationships/customXml" Target="../ink/ink1504.xml"/><Relationship Id="rId63" Type="http://schemas.openxmlformats.org/officeDocument/2006/relationships/customXml" Target="../ink/ink1512.xml"/><Relationship Id="rId68" Type="http://schemas.openxmlformats.org/officeDocument/2006/relationships/image" Target="../media/image1352.png"/><Relationship Id="rId84" Type="http://schemas.openxmlformats.org/officeDocument/2006/relationships/image" Target="../media/image1360.png"/><Relationship Id="rId16" Type="http://schemas.openxmlformats.org/officeDocument/2006/relationships/image" Target="../media/image1326.png"/><Relationship Id="rId11" Type="http://schemas.openxmlformats.org/officeDocument/2006/relationships/customXml" Target="../ink/ink1486.xml"/><Relationship Id="rId32" Type="http://schemas.openxmlformats.org/officeDocument/2006/relationships/image" Target="../media/image1334.png"/><Relationship Id="rId37" Type="http://schemas.openxmlformats.org/officeDocument/2006/relationships/customXml" Target="../ink/ink1499.xml"/><Relationship Id="rId53" Type="http://schemas.openxmlformats.org/officeDocument/2006/relationships/customXml" Target="../ink/ink1507.xml"/><Relationship Id="rId58" Type="http://schemas.openxmlformats.org/officeDocument/2006/relationships/image" Target="../media/image1347.png"/><Relationship Id="rId74" Type="http://schemas.openxmlformats.org/officeDocument/2006/relationships/image" Target="../media/image1355.png"/><Relationship Id="rId79" Type="http://schemas.openxmlformats.org/officeDocument/2006/relationships/customXml" Target="../ink/ink1520.xml"/><Relationship Id="rId5" Type="http://schemas.openxmlformats.org/officeDocument/2006/relationships/customXml" Target="../ink/ink1483.xml"/><Relationship Id="rId19" Type="http://schemas.openxmlformats.org/officeDocument/2006/relationships/customXml" Target="../ink/ink1490.xml"/><Relationship Id="rId14" Type="http://schemas.openxmlformats.org/officeDocument/2006/relationships/image" Target="../media/image1325.png"/><Relationship Id="rId22" Type="http://schemas.openxmlformats.org/officeDocument/2006/relationships/image" Target="../media/image1329.png"/><Relationship Id="rId27" Type="http://schemas.openxmlformats.org/officeDocument/2006/relationships/customXml" Target="../ink/ink1494.xml"/><Relationship Id="rId30" Type="http://schemas.openxmlformats.org/officeDocument/2006/relationships/image" Target="../media/image1333.png"/><Relationship Id="rId35" Type="http://schemas.openxmlformats.org/officeDocument/2006/relationships/customXml" Target="../ink/ink1498.xml"/><Relationship Id="rId43" Type="http://schemas.openxmlformats.org/officeDocument/2006/relationships/customXml" Target="../ink/ink1502.xml"/><Relationship Id="rId48" Type="http://schemas.openxmlformats.org/officeDocument/2006/relationships/image" Target="../media/image1342.png"/><Relationship Id="rId56" Type="http://schemas.openxmlformats.org/officeDocument/2006/relationships/image" Target="../media/image1346.png"/><Relationship Id="rId64" Type="http://schemas.openxmlformats.org/officeDocument/2006/relationships/image" Target="../media/image1350.png"/><Relationship Id="rId69" Type="http://schemas.openxmlformats.org/officeDocument/2006/relationships/customXml" Target="../ink/ink1515.xml"/><Relationship Id="rId77" Type="http://schemas.openxmlformats.org/officeDocument/2006/relationships/customXml" Target="../ink/ink1519.xml"/><Relationship Id="rId8" Type="http://schemas.openxmlformats.org/officeDocument/2006/relationships/image" Target="../media/image1322.png"/><Relationship Id="rId51" Type="http://schemas.openxmlformats.org/officeDocument/2006/relationships/customXml" Target="../ink/ink1506.xml"/><Relationship Id="rId72" Type="http://schemas.openxmlformats.org/officeDocument/2006/relationships/image" Target="../media/image1354.png"/><Relationship Id="rId80" Type="http://schemas.openxmlformats.org/officeDocument/2006/relationships/image" Target="../media/image1358.png"/><Relationship Id="rId85" Type="http://schemas.openxmlformats.org/officeDocument/2006/relationships/customXml" Target="../ink/ink1523.xml"/><Relationship Id="rId3" Type="http://schemas.openxmlformats.org/officeDocument/2006/relationships/customXml" Target="../ink/ink1482.xml"/><Relationship Id="rId12" Type="http://schemas.openxmlformats.org/officeDocument/2006/relationships/image" Target="../media/image1324.png"/><Relationship Id="rId17" Type="http://schemas.openxmlformats.org/officeDocument/2006/relationships/customXml" Target="../ink/ink1489.xml"/><Relationship Id="rId25" Type="http://schemas.openxmlformats.org/officeDocument/2006/relationships/customXml" Target="../ink/ink1493.xml"/><Relationship Id="rId33" Type="http://schemas.openxmlformats.org/officeDocument/2006/relationships/customXml" Target="../ink/ink1497.xml"/><Relationship Id="rId38" Type="http://schemas.openxmlformats.org/officeDocument/2006/relationships/image" Target="../media/image1337.png"/><Relationship Id="rId46" Type="http://schemas.openxmlformats.org/officeDocument/2006/relationships/image" Target="../media/image1341.png"/><Relationship Id="rId59" Type="http://schemas.openxmlformats.org/officeDocument/2006/relationships/customXml" Target="../ink/ink1510.xml"/><Relationship Id="rId67" Type="http://schemas.openxmlformats.org/officeDocument/2006/relationships/customXml" Target="../ink/ink1514.xml"/><Relationship Id="rId20" Type="http://schemas.openxmlformats.org/officeDocument/2006/relationships/image" Target="../media/image1328.png"/><Relationship Id="rId41" Type="http://schemas.openxmlformats.org/officeDocument/2006/relationships/customXml" Target="../ink/ink1501.xml"/><Relationship Id="rId54" Type="http://schemas.openxmlformats.org/officeDocument/2006/relationships/image" Target="../media/image1345.png"/><Relationship Id="rId62" Type="http://schemas.openxmlformats.org/officeDocument/2006/relationships/image" Target="../media/image1349.png"/><Relationship Id="rId70" Type="http://schemas.openxmlformats.org/officeDocument/2006/relationships/image" Target="../media/image1353.png"/><Relationship Id="rId75" Type="http://schemas.openxmlformats.org/officeDocument/2006/relationships/customXml" Target="../ink/ink1518.xml"/><Relationship Id="rId83" Type="http://schemas.openxmlformats.org/officeDocument/2006/relationships/customXml" Target="../ink/ink1522.xml"/><Relationship Id="rId88" Type="http://schemas.openxmlformats.org/officeDocument/2006/relationships/image" Target="../media/image1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1.png"/><Relationship Id="rId15" Type="http://schemas.openxmlformats.org/officeDocument/2006/relationships/customXml" Target="../ink/ink1488.xml"/><Relationship Id="rId23" Type="http://schemas.openxmlformats.org/officeDocument/2006/relationships/customXml" Target="../ink/ink1492.xml"/><Relationship Id="rId28" Type="http://schemas.openxmlformats.org/officeDocument/2006/relationships/image" Target="../media/image1332.png"/><Relationship Id="rId36" Type="http://schemas.openxmlformats.org/officeDocument/2006/relationships/image" Target="../media/image1336.png"/><Relationship Id="rId49" Type="http://schemas.openxmlformats.org/officeDocument/2006/relationships/customXml" Target="../ink/ink1505.xml"/><Relationship Id="rId57" Type="http://schemas.openxmlformats.org/officeDocument/2006/relationships/customXml" Target="../ink/ink1509.xml"/><Relationship Id="rId10" Type="http://schemas.openxmlformats.org/officeDocument/2006/relationships/image" Target="../media/image1323.png"/><Relationship Id="rId31" Type="http://schemas.openxmlformats.org/officeDocument/2006/relationships/customXml" Target="../ink/ink1496.xml"/><Relationship Id="rId44" Type="http://schemas.openxmlformats.org/officeDocument/2006/relationships/image" Target="../media/image1340.png"/><Relationship Id="rId52" Type="http://schemas.openxmlformats.org/officeDocument/2006/relationships/image" Target="../media/image1344.png"/><Relationship Id="rId60" Type="http://schemas.openxmlformats.org/officeDocument/2006/relationships/image" Target="../media/image1348.png"/><Relationship Id="rId65" Type="http://schemas.openxmlformats.org/officeDocument/2006/relationships/customXml" Target="../ink/ink1513.xml"/><Relationship Id="rId73" Type="http://schemas.openxmlformats.org/officeDocument/2006/relationships/customXml" Target="../ink/ink1517.xml"/><Relationship Id="rId78" Type="http://schemas.openxmlformats.org/officeDocument/2006/relationships/image" Target="../media/image1357.png"/><Relationship Id="rId81" Type="http://schemas.openxmlformats.org/officeDocument/2006/relationships/customXml" Target="../ink/ink1521.xml"/><Relationship Id="rId86" Type="http://schemas.openxmlformats.org/officeDocument/2006/relationships/image" Target="../media/image1361.png"/><Relationship Id="rId4" Type="http://schemas.openxmlformats.org/officeDocument/2006/relationships/image" Target="../media/image1320.png"/><Relationship Id="rId9" Type="http://schemas.openxmlformats.org/officeDocument/2006/relationships/customXml" Target="../ink/ink1485.xml"/><Relationship Id="rId13" Type="http://schemas.openxmlformats.org/officeDocument/2006/relationships/customXml" Target="../ink/ink1487.xml"/><Relationship Id="rId18" Type="http://schemas.openxmlformats.org/officeDocument/2006/relationships/image" Target="../media/image1327.png"/><Relationship Id="rId39" Type="http://schemas.openxmlformats.org/officeDocument/2006/relationships/customXml" Target="../ink/ink1500.xml"/><Relationship Id="rId34" Type="http://schemas.openxmlformats.org/officeDocument/2006/relationships/image" Target="../media/image1335.png"/><Relationship Id="rId50" Type="http://schemas.openxmlformats.org/officeDocument/2006/relationships/image" Target="../media/image1343.png"/><Relationship Id="rId55" Type="http://schemas.openxmlformats.org/officeDocument/2006/relationships/customXml" Target="../ink/ink1508.xml"/><Relationship Id="rId76" Type="http://schemas.openxmlformats.org/officeDocument/2006/relationships/image" Target="../media/image1356.png"/><Relationship Id="rId7" Type="http://schemas.openxmlformats.org/officeDocument/2006/relationships/customXml" Target="../ink/ink1484.xml"/><Relationship Id="rId71" Type="http://schemas.openxmlformats.org/officeDocument/2006/relationships/customXml" Target="../ink/ink1516.xml"/><Relationship Id="rId2" Type="http://schemas.openxmlformats.org/officeDocument/2006/relationships/image" Target="../media/image977.jpeg"/><Relationship Id="rId29" Type="http://schemas.openxmlformats.org/officeDocument/2006/relationships/customXml" Target="../ink/ink1495.xml"/><Relationship Id="rId24" Type="http://schemas.openxmlformats.org/officeDocument/2006/relationships/image" Target="../media/image1330.png"/><Relationship Id="rId40" Type="http://schemas.openxmlformats.org/officeDocument/2006/relationships/image" Target="../media/image1338.png"/><Relationship Id="rId45" Type="http://schemas.openxmlformats.org/officeDocument/2006/relationships/customXml" Target="../ink/ink1503.xml"/><Relationship Id="rId66" Type="http://schemas.openxmlformats.org/officeDocument/2006/relationships/image" Target="../media/image1351.png"/><Relationship Id="rId87" Type="http://schemas.openxmlformats.org/officeDocument/2006/relationships/customXml" Target="../ink/ink1524.xml"/><Relationship Id="rId61" Type="http://schemas.openxmlformats.org/officeDocument/2006/relationships/customXml" Target="../ink/ink1511.xml"/><Relationship Id="rId82" Type="http://schemas.openxmlformats.org/officeDocument/2006/relationships/image" Target="../media/image13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260.png"/><Relationship Id="rId21" Type="http://schemas.openxmlformats.org/officeDocument/2006/relationships/customXml" Target="../ink/ink1534.xml"/><Relationship Id="rId42" Type="http://schemas.openxmlformats.org/officeDocument/2006/relationships/image" Target="../media/image12340.png"/><Relationship Id="rId47" Type="http://schemas.openxmlformats.org/officeDocument/2006/relationships/customXml" Target="../ink/ink1547.xml"/><Relationship Id="rId63" Type="http://schemas.openxmlformats.org/officeDocument/2006/relationships/customXml" Target="../ink/ink1555.xml"/><Relationship Id="rId68" Type="http://schemas.openxmlformats.org/officeDocument/2006/relationships/image" Target="../media/image12470.png"/><Relationship Id="rId84" Type="http://schemas.openxmlformats.org/officeDocument/2006/relationships/image" Target="../media/image12550.png"/><Relationship Id="rId16" Type="http://schemas.openxmlformats.org/officeDocument/2006/relationships/image" Target="../media/image12210.png"/><Relationship Id="rId11" Type="http://schemas.openxmlformats.org/officeDocument/2006/relationships/customXml" Target="../ink/ink1529.xml"/><Relationship Id="rId32" Type="http://schemas.openxmlformats.org/officeDocument/2006/relationships/image" Target="../media/image1229.png"/><Relationship Id="rId37" Type="http://schemas.openxmlformats.org/officeDocument/2006/relationships/customXml" Target="../ink/ink1542.xml"/><Relationship Id="rId53" Type="http://schemas.openxmlformats.org/officeDocument/2006/relationships/customXml" Target="../ink/ink1550.xml"/><Relationship Id="rId58" Type="http://schemas.openxmlformats.org/officeDocument/2006/relationships/image" Target="../media/image12420.png"/><Relationship Id="rId74" Type="http://schemas.openxmlformats.org/officeDocument/2006/relationships/image" Target="../media/image12500.png"/><Relationship Id="rId79" Type="http://schemas.openxmlformats.org/officeDocument/2006/relationships/customXml" Target="../ink/ink1563.xml"/><Relationship Id="rId5" Type="http://schemas.openxmlformats.org/officeDocument/2006/relationships/customXml" Target="../ink/ink1526.xml"/><Relationship Id="rId19" Type="http://schemas.openxmlformats.org/officeDocument/2006/relationships/customXml" Target="../ink/ink1533.xml"/><Relationship Id="rId14" Type="http://schemas.openxmlformats.org/officeDocument/2006/relationships/image" Target="../media/image12200.png"/><Relationship Id="rId22" Type="http://schemas.openxmlformats.org/officeDocument/2006/relationships/image" Target="../media/image12240.png"/><Relationship Id="rId27" Type="http://schemas.openxmlformats.org/officeDocument/2006/relationships/customXml" Target="../ink/ink1537.xml"/><Relationship Id="rId30" Type="http://schemas.openxmlformats.org/officeDocument/2006/relationships/image" Target="../media/image12280.png"/><Relationship Id="rId35" Type="http://schemas.openxmlformats.org/officeDocument/2006/relationships/customXml" Target="../ink/ink1541.xml"/><Relationship Id="rId43" Type="http://schemas.openxmlformats.org/officeDocument/2006/relationships/customXml" Target="../ink/ink1545.xml"/><Relationship Id="rId48" Type="http://schemas.openxmlformats.org/officeDocument/2006/relationships/image" Target="../media/image12370.png"/><Relationship Id="rId56" Type="http://schemas.openxmlformats.org/officeDocument/2006/relationships/image" Target="../media/image12410.png"/><Relationship Id="rId64" Type="http://schemas.openxmlformats.org/officeDocument/2006/relationships/image" Target="../media/image12450.png"/><Relationship Id="rId69" Type="http://schemas.openxmlformats.org/officeDocument/2006/relationships/customXml" Target="../ink/ink1558.xml"/><Relationship Id="rId77" Type="http://schemas.openxmlformats.org/officeDocument/2006/relationships/customXml" Target="../ink/ink1562.xml"/><Relationship Id="rId8" Type="http://schemas.openxmlformats.org/officeDocument/2006/relationships/image" Target="../media/image12170.png"/><Relationship Id="rId51" Type="http://schemas.openxmlformats.org/officeDocument/2006/relationships/customXml" Target="../ink/ink1549.xml"/><Relationship Id="rId72" Type="http://schemas.openxmlformats.org/officeDocument/2006/relationships/image" Target="../media/image12490.png"/><Relationship Id="rId80" Type="http://schemas.openxmlformats.org/officeDocument/2006/relationships/image" Target="../media/image12530.png"/><Relationship Id="rId85" Type="http://schemas.openxmlformats.org/officeDocument/2006/relationships/customXml" Target="../ink/ink1566.xml"/><Relationship Id="rId3" Type="http://schemas.openxmlformats.org/officeDocument/2006/relationships/customXml" Target="../ink/ink1525.xml"/><Relationship Id="rId12" Type="http://schemas.openxmlformats.org/officeDocument/2006/relationships/image" Target="../media/image12190.png"/><Relationship Id="rId17" Type="http://schemas.openxmlformats.org/officeDocument/2006/relationships/customXml" Target="../ink/ink1532.xml"/><Relationship Id="rId25" Type="http://schemas.openxmlformats.org/officeDocument/2006/relationships/customXml" Target="../ink/ink1536.xml"/><Relationship Id="rId33" Type="http://schemas.openxmlformats.org/officeDocument/2006/relationships/customXml" Target="../ink/ink1540.xml"/><Relationship Id="rId38" Type="http://schemas.openxmlformats.org/officeDocument/2006/relationships/image" Target="../media/image12320.png"/><Relationship Id="rId46" Type="http://schemas.openxmlformats.org/officeDocument/2006/relationships/image" Target="../media/image12360.png"/><Relationship Id="rId59" Type="http://schemas.openxmlformats.org/officeDocument/2006/relationships/customXml" Target="../ink/ink1553.xml"/><Relationship Id="rId67" Type="http://schemas.openxmlformats.org/officeDocument/2006/relationships/customXml" Target="../ink/ink1557.xml"/><Relationship Id="rId20" Type="http://schemas.openxmlformats.org/officeDocument/2006/relationships/image" Target="../media/image12230.png"/><Relationship Id="rId41" Type="http://schemas.openxmlformats.org/officeDocument/2006/relationships/customXml" Target="../ink/ink1544.xml"/><Relationship Id="rId54" Type="http://schemas.openxmlformats.org/officeDocument/2006/relationships/image" Target="../media/image12400.png"/><Relationship Id="rId62" Type="http://schemas.openxmlformats.org/officeDocument/2006/relationships/image" Target="../media/image12440.png"/><Relationship Id="rId70" Type="http://schemas.openxmlformats.org/officeDocument/2006/relationships/image" Target="../media/image12480.png"/><Relationship Id="rId75" Type="http://schemas.openxmlformats.org/officeDocument/2006/relationships/customXml" Target="../ink/ink1561.xml"/><Relationship Id="rId83" Type="http://schemas.openxmlformats.org/officeDocument/2006/relationships/customXml" Target="../ink/ink15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60.png"/><Relationship Id="rId15" Type="http://schemas.openxmlformats.org/officeDocument/2006/relationships/customXml" Target="../ink/ink1531.xml"/><Relationship Id="rId23" Type="http://schemas.openxmlformats.org/officeDocument/2006/relationships/customXml" Target="../ink/ink1535.xml"/><Relationship Id="rId28" Type="http://schemas.openxmlformats.org/officeDocument/2006/relationships/image" Target="../media/image12270.png"/><Relationship Id="rId36" Type="http://schemas.openxmlformats.org/officeDocument/2006/relationships/image" Target="../media/image12310.png"/><Relationship Id="rId49" Type="http://schemas.openxmlformats.org/officeDocument/2006/relationships/customXml" Target="../ink/ink1548.xml"/><Relationship Id="rId57" Type="http://schemas.openxmlformats.org/officeDocument/2006/relationships/customXml" Target="../ink/ink1552.xml"/><Relationship Id="rId10" Type="http://schemas.openxmlformats.org/officeDocument/2006/relationships/image" Target="../media/image12180.png"/><Relationship Id="rId31" Type="http://schemas.openxmlformats.org/officeDocument/2006/relationships/customXml" Target="../ink/ink1539.xml"/><Relationship Id="rId44" Type="http://schemas.openxmlformats.org/officeDocument/2006/relationships/image" Target="../media/image12350.png"/><Relationship Id="rId52" Type="http://schemas.openxmlformats.org/officeDocument/2006/relationships/image" Target="../media/image12390.png"/><Relationship Id="rId60" Type="http://schemas.openxmlformats.org/officeDocument/2006/relationships/image" Target="../media/image12430.png"/><Relationship Id="rId65" Type="http://schemas.openxmlformats.org/officeDocument/2006/relationships/customXml" Target="../ink/ink1556.xml"/><Relationship Id="rId73" Type="http://schemas.openxmlformats.org/officeDocument/2006/relationships/customXml" Target="../ink/ink1560.xml"/><Relationship Id="rId78" Type="http://schemas.openxmlformats.org/officeDocument/2006/relationships/image" Target="../media/image12520.png"/><Relationship Id="rId81" Type="http://schemas.openxmlformats.org/officeDocument/2006/relationships/customXml" Target="../ink/ink1564.xml"/><Relationship Id="rId86" Type="http://schemas.openxmlformats.org/officeDocument/2006/relationships/image" Target="../media/image12560.png"/><Relationship Id="rId4" Type="http://schemas.openxmlformats.org/officeDocument/2006/relationships/image" Target="../media/image12150.png"/><Relationship Id="rId9" Type="http://schemas.openxmlformats.org/officeDocument/2006/relationships/customXml" Target="../ink/ink1528.xml"/><Relationship Id="rId13" Type="http://schemas.openxmlformats.org/officeDocument/2006/relationships/customXml" Target="../ink/ink1530.xml"/><Relationship Id="rId18" Type="http://schemas.openxmlformats.org/officeDocument/2006/relationships/image" Target="../media/image12220.png"/><Relationship Id="rId39" Type="http://schemas.openxmlformats.org/officeDocument/2006/relationships/customXml" Target="../ink/ink1543.xml"/><Relationship Id="rId34" Type="http://schemas.openxmlformats.org/officeDocument/2006/relationships/image" Target="../media/image12300.png"/><Relationship Id="rId50" Type="http://schemas.openxmlformats.org/officeDocument/2006/relationships/image" Target="../media/image12380.png"/><Relationship Id="rId55" Type="http://schemas.openxmlformats.org/officeDocument/2006/relationships/customXml" Target="../ink/ink1551.xml"/><Relationship Id="rId76" Type="http://schemas.openxmlformats.org/officeDocument/2006/relationships/image" Target="../media/image12510.png"/><Relationship Id="rId7" Type="http://schemas.openxmlformats.org/officeDocument/2006/relationships/customXml" Target="../ink/ink1527.xml"/><Relationship Id="rId71" Type="http://schemas.openxmlformats.org/officeDocument/2006/relationships/customXml" Target="../ink/ink1559.xml"/><Relationship Id="rId2" Type="http://schemas.openxmlformats.org/officeDocument/2006/relationships/image" Target="../media/image1173.png"/><Relationship Id="rId29" Type="http://schemas.openxmlformats.org/officeDocument/2006/relationships/customXml" Target="../ink/ink1538.xml"/><Relationship Id="rId24" Type="http://schemas.openxmlformats.org/officeDocument/2006/relationships/image" Target="../media/image12250.png"/><Relationship Id="rId40" Type="http://schemas.openxmlformats.org/officeDocument/2006/relationships/image" Target="../media/image12330.png"/><Relationship Id="rId45" Type="http://schemas.openxmlformats.org/officeDocument/2006/relationships/customXml" Target="../ink/ink1546.xml"/><Relationship Id="rId66" Type="http://schemas.openxmlformats.org/officeDocument/2006/relationships/image" Target="../media/image12460.png"/><Relationship Id="rId61" Type="http://schemas.openxmlformats.org/officeDocument/2006/relationships/customXml" Target="../ink/ink1554.xml"/><Relationship Id="rId82" Type="http://schemas.openxmlformats.org/officeDocument/2006/relationships/image" Target="../media/image125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5.jpeg"/><Relationship Id="rId2" Type="http://schemas.openxmlformats.org/officeDocument/2006/relationships/image" Target="../media/image117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72.xml"/><Relationship Id="rId18" Type="http://schemas.openxmlformats.org/officeDocument/2006/relationships/image" Target="../media/image1374.png"/><Relationship Id="rId26" Type="http://schemas.openxmlformats.org/officeDocument/2006/relationships/image" Target="../media/image1378.png"/><Relationship Id="rId39" Type="http://schemas.openxmlformats.org/officeDocument/2006/relationships/customXml" Target="../ink/ink1585.xml"/><Relationship Id="rId21" Type="http://schemas.openxmlformats.org/officeDocument/2006/relationships/customXml" Target="../ink/ink1576.xml"/><Relationship Id="rId34" Type="http://schemas.openxmlformats.org/officeDocument/2006/relationships/image" Target="../media/image1382.png"/><Relationship Id="rId42" Type="http://schemas.openxmlformats.org/officeDocument/2006/relationships/image" Target="../media/image1386.png"/><Relationship Id="rId47" Type="http://schemas.openxmlformats.org/officeDocument/2006/relationships/customXml" Target="../ink/ink1589.xml"/><Relationship Id="rId7" Type="http://schemas.openxmlformats.org/officeDocument/2006/relationships/customXml" Target="../ink/ink1569.xml"/><Relationship Id="rId2" Type="http://schemas.openxmlformats.org/officeDocument/2006/relationships/image" Target="../media/image1193.jpeg"/><Relationship Id="rId16" Type="http://schemas.openxmlformats.org/officeDocument/2006/relationships/image" Target="../media/image1373.png"/><Relationship Id="rId29" Type="http://schemas.openxmlformats.org/officeDocument/2006/relationships/customXml" Target="../ink/ink15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8.png"/><Relationship Id="rId11" Type="http://schemas.openxmlformats.org/officeDocument/2006/relationships/customXml" Target="../ink/ink1571.xml"/><Relationship Id="rId24" Type="http://schemas.openxmlformats.org/officeDocument/2006/relationships/image" Target="../media/image1377.png"/><Relationship Id="rId32" Type="http://schemas.openxmlformats.org/officeDocument/2006/relationships/image" Target="../media/image1381.png"/><Relationship Id="rId37" Type="http://schemas.openxmlformats.org/officeDocument/2006/relationships/customXml" Target="../ink/ink1584.xml"/><Relationship Id="rId40" Type="http://schemas.openxmlformats.org/officeDocument/2006/relationships/image" Target="../media/image1385.png"/><Relationship Id="rId45" Type="http://schemas.openxmlformats.org/officeDocument/2006/relationships/customXml" Target="../ink/ink1588.xml"/><Relationship Id="rId5" Type="http://schemas.openxmlformats.org/officeDocument/2006/relationships/customXml" Target="../ink/ink1568.xml"/><Relationship Id="rId15" Type="http://schemas.openxmlformats.org/officeDocument/2006/relationships/customXml" Target="../ink/ink1573.xml"/><Relationship Id="rId23" Type="http://schemas.openxmlformats.org/officeDocument/2006/relationships/customXml" Target="../ink/ink1577.xml"/><Relationship Id="rId28" Type="http://schemas.openxmlformats.org/officeDocument/2006/relationships/image" Target="../media/image1379.png"/><Relationship Id="rId36" Type="http://schemas.openxmlformats.org/officeDocument/2006/relationships/image" Target="../media/image1383.png"/><Relationship Id="rId10" Type="http://schemas.openxmlformats.org/officeDocument/2006/relationships/image" Target="../media/image1370.png"/><Relationship Id="rId19" Type="http://schemas.openxmlformats.org/officeDocument/2006/relationships/customXml" Target="../ink/ink1575.xml"/><Relationship Id="rId31" Type="http://schemas.openxmlformats.org/officeDocument/2006/relationships/customXml" Target="../ink/ink1581.xml"/><Relationship Id="rId44" Type="http://schemas.openxmlformats.org/officeDocument/2006/relationships/image" Target="../media/image1387.png"/><Relationship Id="rId4" Type="http://schemas.openxmlformats.org/officeDocument/2006/relationships/image" Target="../media/image1367.png"/><Relationship Id="rId9" Type="http://schemas.openxmlformats.org/officeDocument/2006/relationships/customXml" Target="../ink/ink1570.xml"/><Relationship Id="rId14" Type="http://schemas.openxmlformats.org/officeDocument/2006/relationships/image" Target="../media/image1372.png"/><Relationship Id="rId22" Type="http://schemas.openxmlformats.org/officeDocument/2006/relationships/image" Target="../media/image1376.png"/><Relationship Id="rId27" Type="http://schemas.openxmlformats.org/officeDocument/2006/relationships/customXml" Target="../ink/ink1579.xml"/><Relationship Id="rId30" Type="http://schemas.openxmlformats.org/officeDocument/2006/relationships/image" Target="../media/image1380.png"/><Relationship Id="rId35" Type="http://schemas.openxmlformats.org/officeDocument/2006/relationships/customXml" Target="../ink/ink1583.xml"/><Relationship Id="rId43" Type="http://schemas.openxmlformats.org/officeDocument/2006/relationships/customXml" Target="../ink/ink1587.xml"/><Relationship Id="rId48" Type="http://schemas.openxmlformats.org/officeDocument/2006/relationships/image" Target="../media/image1389.png"/><Relationship Id="rId8" Type="http://schemas.openxmlformats.org/officeDocument/2006/relationships/image" Target="../media/image1369.png"/><Relationship Id="rId3" Type="http://schemas.openxmlformats.org/officeDocument/2006/relationships/customXml" Target="../ink/ink1567.xml"/><Relationship Id="rId12" Type="http://schemas.openxmlformats.org/officeDocument/2006/relationships/image" Target="../media/image1371.png"/><Relationship Id="rId17" Type="http://schemas.openxmlformats.org/officeDocument/2006/relationships/customXml" Target="../ink/ink1574.xml"/><Relationship Id="rId25" Type="http://schemas.openxmlformats.org/officeDocument/2006/relationships/customXml" Target="../ink/ink1578.xml"/><Relationship Id="rId33" Type="http://schemas.openxmlformats.org/officeDocument/2006/relationships/customXml" Target="../ink/ink1582.xml"/><Relationship Id="rId38" Type="http://schemas.openxmlformats.org/officeDocument/2006/relationships/image" Target="../media/image1384.png"/><Relationship Id="rId46" Type="http://schemas.openxmlformats.org/officeDocument/2006/relationships/image" Target="../media/image1388.png"/><Relationship Id="rId20" Type="http://schemas.openxmlformats.org/officeDocument/2006/relationships/image" Target="../media/image1375.png"/><Relationship Id="rId41" Type="http://schemas.openxmlformats.org/officeDocument/2006/relationships/customXml" Target="../ink/ink1586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02.png"/><Relationship Id="rId21" Type="http://schemas.openxmlformats.org/officeDocument/2006/relationships/customXml" Target="../ink/ink1599.xml"/><Relationship Id="rId34" Type="http://schemas.openxmlformats.org/officeDocument/2006/relationships/image" Target="../media/image1405.png"/><Relationship Id="rId42" Type="http://schemas.openxmlformats.org/officeDocument/2006/relationships/image" Target="../media/image1409.png"/><Relationship Id="rId47" Type="http://schemas.openxmlformats.org/officeDocument/2006/relationships/customXml" Target="../ink/ink1612.xml"/><Relationship Id="rId50" Type="http://schemas.openxmlformats.org/officeDocument/2006/relationships/image" Target="../media/image1413.png"/><Relationship Id="rId55" Type="http://schemas.openxmlformats.org/officeDocument/2006/relationships/customXml" Target="../ink/ink1616.xml"/><Relationship Id="rId63" Type="http://schemas.openxmlformats.org/officeDocument/2006/relationships/customXml" Target="../ink/ink1620.xml"/><Relationship Id="rId68" Type="http://schemas.openxmlformats.org/officeDocument/2006/relationships/image" Target="../media/image419.png"/><Relationship Id="rId7" Type="http://schemas.openxmlformats.org/officeDocument/2006/relationships/customXml" Target="../ink/ink1592.xml"/><Relationship Id="rId2" Type="http://schemas.openxmlformats.org/officeDocument/2006/relationships/image" Target="../media/image1194.jpeg"/><Relationship Id="rId16" Type="http://schemas.openxmlformats.org/officeDocument/2006/relationships/image" Target="../media/image1397.png"/><Relationship Id="rId29" Type="http://schemas.openxmlformats.org/officeDocument/2006/relationships/customXml" Target="../ink/ink1603.xml"/><Relationship Id="rId11" Type="http://schemas.openxmlformats.org/officeDocument/2006/relationships/customXml" Target="../ink/ink1594.xml"/><Relationship Id="rId24" Type="http://schemas.openxmlformats.org/officeDocument/2006/relationships/image" Target="../media/image1401.png"/><Relationship Id="rId32" Type="http://schemas.openxmlformats.org/officeDocument/2006/relationships/image" Target="../media/image1404.png"/><Relationship Id="rId37" Type="http://schemas.openxmlformats.org/officeDocument/2006/relationships/customXml" Target="../ink/ink1607.xml"/><Relationship Id="rId40" Type="http://schemas.openxmlformats.org/officeDocument/2006/relationships/image" Target="../media/image1408.png"/><Relationship Id="rId45" Type="http://schemas.openxmlformats.org/officeDocument/2006/relationships/customXml" Target="../ink/ink1611.xml"/><Relationship Id="rId53" Type="http://schemas.openxmlformats.org/officeDocument/2006/relationships/customXml" Target="../ink/ink1615.xml"/><Relationship Id="rId58" Type="http://schemas.openxmlformats.org/officeDocument/2006/relationships/image" Target="../media/image1417.png"/><Relationship Id="rId66" Type="http://schemas.openxmlformats.org/officeDocument/2006/relationships/image" Target="../media/image1421.png"/><Relationship Id="rId5" Type="http://schemas.openxmlformats.org/officeDocument/2006/relationships/customXml" Target="../ink/ink1591.xml"/><Relationship Id="rId61" Type="http://schemas.openxmlformats.org/officeDocument/2006/relationships/customXml" Target="../ink/ink1619.xml"/><Relationship Id="rId19" Type="http://schemas.openxmlformats.org/officeDocument/2006/relationships/customXml" Target="../ink/ink1598.xml"/><Relationship Id="rId14" Type="http://schemas.openxmlformats.org/officeDocument/2006/relationships/image" Target="../media/image1396.png"/><Relationship Id="rId22" Type="http://schemas.openxmlformats.org/officeDocument/2006/relationships/image" Target="../media/image1400.png"/><Relationship Id="rId27" Type="http://schemas.openxmlformats.org/officeDocument/2006/relationships/customXml" Target="../ink/ink1602.xml"/><Relationship Id="rId30" Type="http://schemas.openxmlformats.org/officeDocument/2006/relationships/image" Target="../media/image1403.png"/><Relationship Id="rId35" Type="http://schemas.openxmlformats.org/officeDocument/2006/relationships/customXml" Target="../ink/ink1606.xml"/><Relationship Id="rId43" Type="http://schemas.openxmlformats.org/officeDocument/2006/relationships/customXml" Target="../ink/ink1610.xml"/><Relationship Id="rId48" Type="http://schemas.openxmlformats.org/officeDocument/2006/relationships/image" Target="../media/image1412.png"/><Relationship Id="rId56" Type="http://schemas.openxmlformats.org/officeDocument/2006/relationships/image" Target="../media/image1416.png"/><Relationship Id="rId64" Type="http://schemas.openxmlformats.org/officeDocument/2006/relationships/image" Target="../media/image1420.png"/><Relationship Id="rId8" Type="http://schemas.openxmlformats.org/officeDocument/2006/relationships/image" Target="../media/image1393.png"/><Relationship Id="rId51" Type="http://schemas.openxmlformats.org/officeDocument/2006/relationships/customXml" Target="../ink/ink1614.xml"/><Relationship Id="rId3" Type="http://schemas.openxmlformats.org/officeDocument/2006/relationships/customXml" Target="../ink/ink1590.xml"/><Relationship Id="rId12" Type="http://schemas.openxmlformats.org/officeDocument/2006/relationships/image" Target="../media/image1395.png"/><Relationship Id="rId17" Type="http://schemas.openxmlformats.org/officeDocument/2006/relationships/customXml" Target="../ink/ink1597.xml"/><Relationship Id="rId25" Type="http://schemas.openxmlformats.org/officeDocument/2006/relationships/customXml" Target="../ink/ink1601.xml"/><Relationship Id="rId33" Type="http://schemas.openxmlformats.org/officeDocument/2006/relationships/customXml" Target="../ink/ink1605.xml"/><Relationship Id="rId38" Type="http://schemas.openxmlformats.org/officeDocument/2006/relationships/image" Target="../media/image1407.png"/><Relationship Id="rId46" Type="http://schemas.openxmlformats.org/officeDocument/2006/relationships/image" Target="../media/image1411.png"/><Relationship Id="rId59" Type="http://schemas.openxmlformats.org/officeDocument/2006/relationships/customXml" Target="../ink/ink1618.xml"/><Relationship Id="rId67" Type="http://schemas.openxmlformats.org/officeDocument/2006/relationships/customXml" Target="../ink/ink1622.xml"/><Relationship Id="rId20" Type="http://schemas.openxmlformats.org/officeDocument/2006/relationships/image" Target="../media/image1399.png"/><Relationship Id="rId41" Type="http://schemas.openxmlformats.org/officeDocument/2006/relationships/customXml" Target="../ink/ink1609.xml"/><Relationship Id="rId54" Type="http://schemas.openxmlformats.org/officeDocument/2006/relationships/image" Target="../media/image1415.png"/><Relationship Id="rId62" Type="http://schemas.openxmlformats.org/officeDocument/2006/relationships/image" Target="../media/image14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2.png"/><Relationship Id="rId15" Type="http://schemas.openxmlformats.org/officeDocument/2006/relationships/customXml" Target="../ink/ink1596.xml"/><Relationship Id="rId23" Type="http://schemas.openxmlformats.org/officeDocument/2006/relationships/customXml" Target="../ink/ink1600.xml"/><Relationship Id="rId28" Type="http://schemas.openxmlformats.org/officeDocument/2006/relationships/image" Target="../media/image141.png"/><Relationship Id="rId36" Type="http://schemas.openxmlformats.org/officeDocument/2006/relationships/image" Target="../media/image1406.png"/><Relationship Id="rId49" Type="http://schemas.openxmlformats.org/officeDocument/2006/relationships/customXml" Target="../ink/ink1613.xml"/><Relationship Id="rId57" Type="http://schemas.openxmlformats.org/officeDocument/2006/relationships/customXml" Target="../ink/ink1617.xml"/><Relationship Id="rId10" Type="http://schemas.openxmlformats.org/officeDocument/2006/relationships/image" Target="../media/image1394.png"/><Relationship Id="rId31" Type="http://schemas.openxmlformats.org/officeDocument/2006/relationships/customXml" Target="../ink/ink1604.xml"/><Relationship Id="rId44" Type="http://schemas.openxmlformats.org/officeDocument/2006/relationships/image" Target="../media/image1410.png"/><Relationship Id="rId52" Type="http://schemas.openxmlformats.org/officeDocument/2006/relationships/image" Target="../media/image1414.png"/><Relationship Id="rId60" Type="http://schemas.openxmlformats.org/officeDocument/2006/relationships/image" Target="../media/image1418.png"/><Relationship Id="rId65" Type="http://schemas.openxmlformats.org/officeDocument/2006/relationships/customXml" Target="../ink/ink1621.xml"/><Relationship Id="rId4" Type="http://schemas.openxmlformats.org/officeDocument/2006/relationships/image" Target="../media/image1391.png"/><Relationship Id="rId9" Type="http://schemas.openxmlformats.org/officeDocument/2006/relationships/customXml" Target="../ink/ink1593.xml"/><Relationship Id="rId13" Type="http://schemas.openxmlformats.org/officeDocument/2006/relationships/customXml" Target="../ink/ink1595.xml"/><Relationship Id="rId18" Type="http://schemas.openxmlformats.org/officeDocument/2006/relationships/image" Target="../media/image1398.png"/><Relationship Id="rId39" Type="http://schemas.openxmlformats.org/officeDocument/2006/relationships/customXml" Target="../ink/ink1608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34.png"/><Relationship Id="rId21" Type="http://schemas.openxmlformats.org/officeDocument/2006/relationships/customXml" Target="../ink/ink1632.xml"/><Relationship Id="rId42" Type="http://schemas.openxmlformats.org/officeDocument/2006/relationships/image" Target="../media/image1442.png"/><Relationship Id="rId47" Type="http://schemas.openxmlformats.org/officeDocument/2006/relationships/customXml" Target="../ink/ink1645.xml"/><Relationship Id="rId63" Type="http://schemas.openxmlformats.org/officeDocument/2006/relationships/customXml" Target="../ink/ink1653.xml"/><Relationship Id="rId68" Type="http://schemas.openxmlformats.org/officeDocument/2006/relationships/image" Target="../media/image1455.png"/><Relationship Id="rId84" Type="http://schemas.openxmlformats.org/officeDocument/2006/relationships/image" Target="../media/image1463.png"/><Relationship Id="rId89" Type="http://schemas.openxmlformats.org/officeDocument/2006/relationships/customXml" Target="../ink/ink1666.xml"/><Relationship Id="rId16" Type="http://schemas.openxmlformats.org/officeDocument/2006/relationships/image" Target="../media/image1429.png"/><Relationship Id="rId11" Type="http://schemas.openxmlformats.org/officeDocument/2006/relationships/customXml" Target="../ink/ink1627.xml"/><Relationship Id="rId32" Type="http://schemas.openxmlformats.org/officeDocument/2006/relationships/image" Target="../media/image1437.png"/><Relationship Id="rId37" Type="http://schemas.openxmlformats.org/officeDocument/2006/relationships/customXml" Target="../ink/ink1640.xml"/><Relationship Id="rId53" Type="http://schemas.openxmlformats.org/officeDocument/2006/relationships/customXml" Target="../ink/ink1648.xml"/><Relationship Id="rId58" Type="http://schemas.openxmlformats.org/officeDocument/2006/relationships/image" Target="../media/image1450.png"/><Relationship Id="rId74" Type="http://schemas.openxmlformats.org/officeDocument/2006/relationships/image" Target="../media/image1458.png"/><Relationship Id="rId79" Type="http://schemas.openxmlformats.org/officeDocument/2006/relationships/customXml" Target="../ink/ink1661.xml"/><Relationship Id="rId5" Type="http://schemas.openxmlformats.org/officeDocument/2006/relationships/customXml" Target="../ink/ink1624.xml"/><Relationship Id="rId90" Type="http://schemas.openxmlformats.org/officeDocument/2006/relationships/image" Target="../media/image1466.png"/><Relationship Id="rId95" Type="http://schemas.openxmlformats.org/officeDocument/2006/relationships/customXml" Target="../ink/ink1669.xml"/><Relationship Id="rId22" Type="http://schemas.openxmlformats.org/officeDocument/2006/relationships/image" Target="../media/image1432.png"/><Relationship Id="rId27" Type="http://schemas.openxmlformats.org/officeDocument/2006/relationships/customXml" Target="../ink/ink1635.xml"/><Relationship Id="rId43" Type="http://schemas.openxmlformats.org/officeDocument/2006/relationships/customXml" Target="../ink/ink1643.xml"/><Relationship Id="rId48" Type="http://schemas.openxmlformats.org/officeDocument/2006/relationships/image" Target="../media/image1445.png"/><Relationship Id="rId64" Type="http://schemas.openxmlformats.org/officeDocument/2006/relationships/image" Target="../media/image1453.png"/><Relationship Id="rId69" Type="http://schemas.openxmlformats.org/officeDocument/2006/relationships/customXml" Target="../ink/ink1656.xml"/><Relationship Id="rId80" Type="http://schemas.openxmlformats.org/officeDocument/2006/relationships/image" Target="../media/image1461.png"/><Relationship Id="rId85" Type="http://schemas.openxmlformats.org/officeDocument/2006/relationships/customXml" Target="../ink/ink1664.xml"/><Relationship Id="rId3" Type="http://schemas.openxmlformats.org/officeDocument/2006/relationships/customXml" Target="../ink/ink1623.xml"/><Relationship Id="rId12" Type="http://schemas.openxmlformats.org/officeDocument/2006/relationships/image" Target="../media/image1427.png"/><Relationship Id="rId17" Type="http://schemas.openxmlformats.org/officeDocument/2006/relationships/customXml" Target="../ink/ink1630.xml"/><Relationship Id="rId25" Type="http://schemas.openxmlformats.org/officeDocument/2006/relationships/customXml" Target="../ink/ink1634.xml"/><Relationship Id="rId33" Type="http://schemas.openxmlformats.org/officeDocument/2006/relationships/customXml" Target="../ink/ink1638.xml"/><Relationship Id="rId38" Type="http://schemas.openxmlformats.org/officeDocument/2006/relationships/image" Target="../media/image1440.png"/><Relationship Id="rId46" Type="http://schemas.openxmlformats.org/officeDocument/2006/relationships/image" Target="../media/image1444.png"/><Relationship Id="rId59" Type="http://schemas.openxmlformats.org/officeDocument/2006/relationships/customXml" Target="../ink/ink1651.xml"/><Relationship Id="rId67" Type="http://schemas.openxmlformats.org/officeDocument/2006/relationships/customXml" Target="../ink/ink1655.xml"/><Relationship Id="rId20" Type="http://schemas.openxmlformats.org/officeDocument/2006/relationships/image" Target="../media/image1431.png"/><Relationship Id="rId41" Type="http://schemas.openxmlformats.org/officeDocument/2006/relationships/customXml" Target="../ink/ink1642.xml"/><Relationship Id="rId54" Type="http://schemas.openxmlformats.org/officeDocument/2006/relationships/image" Target="../media/image1448.png"/><Relationship Id="rId62" Type="http://schemas.openxmlformats.org/officeDocument/2006/relationships/image" Target="../media/image1452.png"/><Relationship Id="rId70" Type="http://schemas.openxmlformats.org/officeDocument/2006/relationships/image" Target="../media/image1456.png"/><Relationship Id="rId75" Type="http://schemas.openxmlformats.org/officeDocument/2006/relationships/customXml" Target="../ink/ink1659.xml"/><Relationship Id="rId83" Type="http://schemas.openxmlformats.org/officeDocument/2006/relationships/customXml" Target="../ink/ink1663.xml"/><Relationship Id="rId88" Type="http://schemas.openxmlformats.org/officeDocument/2006/relationships/image" Target="../media/image1465.png"/><Relationship Id="rId91" Type="http://schemas.openxmlformats.org/officeDocument/2006/relationships/customXml" Target="../ink/ink1667.xml"/><Relationship Id="rId96" Type="http://schemas.openxmlformats.org/officeDocument/2006/relationships/image" Target="../media/image14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4.png"/><Relationship Id="rId15" Type="http://schemas.openxmlformats.org/officeDocument/2006/relationships/customXml" Target="../ink/ink1629.xml"/><Relationship Id="rId23" Type="http://schemas.openxmlformats.org/officeDocument/2006/relationships/customXml" Target="../ink/ink1633.xml"/><Relationship Id="rId28" Type="http://schemas.openxmlformats.org/officeDocument/2006/relationships/image" Target="../media/image1435.png"/><Relationship Id="rId36" Type="http://schemas.openxmlformats.org/officeDocument/2006/relationships/image" Target="../media/image1439.png"/><Relationship Id="rId49" Type="http://schemas.openxmlformats.org/officeDocument/2006/relationships/customXml" Target="../ink/ink1646.xml"/><Relationship Id="rId57" Type="http://schemas.openxmlformats.org/officeDocument/2006/relationships/customXml" Target="../ink/ink1650.xml"/><Relationship Id="rId10" Type="http://schemas.openxmlformats.org/officeDocument/2006/relationships/image" Target="../media/image1426.png"/><Relationship Id="rId31" Type="http://schemas.openxmlformats.org/officeDocument/2006/relationships/customXml" Target="../ink/ink1637.xml"/><Relationship Id="rId44" Type="http://schemas.openxmlformats.org/officeDocument/2006/relationships/image" Target="../media/image1443.png"/><Relationship Id="rId52" Type="http://schemas.openxmlformats.org/officeDocument/2006/relationships/image" Target="../media/image1447.png"/><Relationship Id="rId60" Type="http://schemas.openxmlformats.org/officeDocument/2006/relationships/image" Target="../media/image1451.png"/><Relationship Id="rId65" Type="http://schemas.openxmlformats.org/officeDocument/2006/relationships/customXml" Target="../ink/ink1654.xml"/><Relationship Id="rId73" Type="http://schemas.openxmlformats.org/officeDocument/2006/relationships/customXml" Target="../ink/ink1658.xml"/><Relationship Id="rId78" Type="http://schemas.openxmlformats.org/officeDocument/2006/relationships/image" Target="../media/image1460.png"/><Relationship Id="rId81" Type="http://schemas.openxmlformats.org/officeDocument/2006/relationships/customXml" Target="../ink/ink1662.xml"/><Relationship Id="rId86" Type="http://schemas.openxmlformats.org/officeDocument/2006/relationships/image" Target="../media/image1464.png"/><Relationship Id="rId94" Type="http://schemas.openxmlformats.org/officeDocument/2006/relationships/image" Target="../media/image1468.png"/><Relationship Id="rId4" Type="http://schemas.openxmlformats.org/officeDocument/2006/relationships/image" Target="../media/image1423.png"/><Relationship Id="rId9" Type="http://schemas.openxmlformats.org/officeDocument/2006/relationships/customXml" Target="../ink/ink1626.xml"/><Relationship Id="rId13" Type="http://schemas.openxmlformats.org/officeDocument/2006/relationships/customXml" Target="../ink/ink1628.xml"/><Relationship Id="rId18" Type="http://schemas.openxmlformats.org/officeDocument/2006/relationships/image" Target="../media/image1430.png"/><Relationship Id="rId39" Type="http://schemas.openxmlformats.org/officeDocument/2006/relationships/customXml" Target="../ink/ink1641.xml"/><Relationship Id="rId34" Type="http://schemas.openxmlformats.org/officeDocument/2006/relationships/image" Target="../media/image1438.png"/><Relationship Id="rId50" Type="http://schemas.openxmlformats.org/officeDocument/2006/relationships/image" Target="../media/image1446.png"/><Relationship Id="rId55" Type="http://schemas.openxmlformats.org/officeDocument/2006/relationships/customXml" Target="../ink/ink1649.xml"/><Relationship Id="rId76" Type="http://schemas.openxmlformats.org/officeDocument/2006/relationships/image" Target="../media/image1459.png"/><Relationship Id="rId97" Type="http://schemas.openxmlformats.org/officeDocument/2006/relationships/customXml" Target="../ink/ink1670.xml"/><Relationship Id="rId7" Type="http://schemas.openxmlformats.org/officeDocument/2006/relationships/customXml" Target="../ink/ink1625.xml"/><Relationship Id="rId71" Type="http://schemas.openxmlformats.org/officeDocument/2006/relationships/customXml" Target="../ink/ink1657.xml"/><Relationship Id="rId92" Type="http://schemas.openxmlformats.org/officeDocument/2006/relationships/image" Target="../media/image1467.png"/><Relationship Id="rId2" Type="http://schemas.openxmlformats.org/officeDocument/2006/relationships/image" Target="../media/image1195.emf"/><Relationship Id="rId29" Type="http://schemas.openxmlformats.org/officeDocument/2006/relationships/customXml" Target="../ink/ink1636.xml"/><Relationship Id="rId24" Type="http://schemas.openxmlformats.org/officeDocument/2006/relationships/image" Target="../media/image1433.png"/><Relationship Id="rId40" Type="http://schemas.openxmlformats.org/officeDocument/2006/relationships/image" Target="../media/image1441.png"/><Relationship Id="rId45" Type="http://schemas.openxmlformats.org/officeDocument/2006/relationships/customXml" Target="../ink/ink1644.xml"/><Relationship Id="rId66" Type="http://schemas.openxmlformats.org/officeDocument/2006/relationships/image" Target="../media/image1454.png"/><Relationship Id="rId87" Type="http://schemas.openxmlformats.org/officeDocument/2006/relationships/customXml" Target="../ink/ink1665.xml"/><Relationship Id="rId61" Type="http://schemas.openxmlformats.org/officeDocument/2006/relationships/customXml" Target="../ink/ink1652.xml"/><Relationship Id="rId82" Type="http://schemas.openxmlformats.org/officeDocument/2006/relationships/image" Target="../media/image1462.png"/><Relationship Id="rId19" Type="http://schemas.openxmlformats.org/officeDocument/2006/relationships/customXml" Target="../ink/ink1631.xml"/><Relationship Id="rId14" Type="http://schemas.openxmlformats.org/officeDocument/2006/relationships/image" Target="../media/image1428.png"/><Relationship Id="rId30" Type="http://schemas.openxmlformats.org/officeDocument/2006/relationships/image" Target="../media/image1436.png"/><Relationship Id="rId35" Type="http://schemas.openxmlformats.org/officeDocument/2006/relationships/customXml" Target="../ink/ink1639.xml"/><Relationship Id="rId56" Type="http://schemas.openxmlformats.org/officeDocument/2006/relationships/image" Target="../media/image1449.png"/><Relationship Id="rId77" Type="http://schemas.openxmlformats.org/officeDocument/2006/relationships/customXml" Target="../ink/ink1660.xml"/><Relationship Id="rId8" Type="http://schemas.openxmlformats.org/officeDocument/2006/relationships/image" Target="../media/image1425.png"/><Relationship Id="rId51" Type="http://schemas.openxmlformats.org/officeDocument/2006/relationships/customXml" Target="../ink/ink1647.xml"/><Relationship Id="rId72" Type="http://schemas.openxmlformats.org/officeDocument/2006/relationships/image" Target="../media/image1457.png"/><Relationship Id="rId93" Type="http://schemas.openxmlformats.org/officeDocument/2006/relationships/customXml" Target="../ink/ink1668.xml"/><Relationship Id="rId98" Type="http://schemas.openxmlformats.org/officeDocument/2006/relationships/image" Target="../media/image1470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74.png"/><Relationship Id="rId21" Type="http://schemas.openxmlformats.org/officeDocument/2006/relationships/customXml" Target="../ink/ink1680.xml"/><Relationship Id="rId42" Type="http://schemas.openxmlformats.org/officeDocument/2006/relationships/image" Target="../media/image1482.png"/><Relationship Id="rId47" Type="http://schemas.openxmlformats.org/officeDocument/2006/relationships/customXml" Target="../ink/ink1693.xml"/><Relationship Id="rId63" Type="http://schemas.openxmlformats.org/officeDocument/2006/relationships/customXml" Target="../ink/ink1701.xml"/><Relationship Id="rId68" Type="http://schemas.openxmlformats.org/officeDocument/2006/relationships/image" Target="../media/image1495.png"/><Relationship Id="rId16" Type="http://schemas.openxmlformats.org/officeDocument/2006/relationships/image" Target="../media/image1390.png"/><Relationship Id="rId11" Type="http://schemas.openxmlformats.org/officeDocument/2006/relationships/customXml" Target="../ink/ink1675.xml"/><Relationship Id="rId24" Type="http://schemas.openxmlformats.org/officeDocument/2006/relationships/image" Target="../media/image1473.png"/><Relationship Id="rId32" Type="http://schemas.openxmlformats.org/officeDocument/2006/relationships/image" Target="../media/image1477.png"/><Relationship Id="rId37" Type="http://schemas.openxmlformats.org/officeDocument/2006/relationships/customXml" Target="../ink/ink1688.xml"/><Relationship Id="rId40" Type="http://schemas.openxmlformats.org/officeDocument/2006/relationships/image" Target="../media/image1481.png"/><Relationship Id="rId45" Type="http://schemas.openxmlformats.org/officeDocument/2006/relationships/customXml" Target="../ink/ink1692.xml"/><Relationship Id="rId53" Type="http://schemas.openxmlformats.org/officeDocument/2006/relationships/customXml" Target="../ink/ink1696.xml"/><Relationship Id="rId58" Type="http://schemas.openxmlformats.org/officeDocument/2006/relationships/image" Target="../media/image1490.png"/><Relationship Id="rId66" Type="http://schemas.openxmlformats.org/officeDocument/2006/relationships/image" Target="../media/image1494.png"/><Relationship Id="rId74" Type="http://schemas.openxmlformats.org/officeDocument/2006/relationships/customXml" Target="../ink/ink1707.xml"/><Relationship Id="rId79" Type="http://schemas.openxmlformats.org/officeDocument/2006/relationships/image" Target="../media/image1500.png"/><Relationship Id="rId5" Type="http://schemas.openxmlformats.org/officeDocument/2006/relationships/customXml" Target="../ink/ink1672.xml"/><Relationship Id="rId61" Type="http://schemas.openxmlformats.org/officeDocument/2006/relationships/customXml" Target="../ink/ink1700.xml"/><Relationship Id="rId19" Type="http://schemas.openxmlformats.org/officeDocument/2006/relationships/customXml" Target="../ink/ink1679.xml"/><Relationship Id="rId14" Type="http://schemas.openxmlformats.org/officeDocument/2006/relationships/image" Target="../media/image1366.png"/><Relationship Id="rId22" Type="http://schemas.openxmlformats.org/officeDocument/2006/relationships/image" Target="../media/image1472.png"/><Relationship Id="rId27" Type="http://schemas.openxmlformats.org/officeDocument/2006/relationships/customXml" Target="../ink/ink1683.xml"/><Relationship Id="rId30" Type="http://schemas.openxmlformats.org/officeDocument/2006/relationships/image" Target="../media/image1476.png"/><Relationship Id="rId35" Type="http://schemas.openxmlformats.org/officeDocument/2006/relationships/customXml" Target="../ink/ink1687.xml"/><Relationship Id="rId43" Type="http://schemas.openxmlformats.org/officeDocument/2006/relationships/customXml" Target="../ink/ink1691.xml"/><Relationship Id="rId48" Type="http://schemas.openxmlformats.org/officeDocument/2006/relationships/image" Target="../media/image1485.png"/><Relationship Id="rId56" Type="http://schemas.openxmlformats.org/officeDocument/2006/relationships/image" Target="../media/image1489.png"/><Relationship Id="rId64" Type="http://schemas.openxmlformats.org/officeDocument/2006/relationships/image" Target="../media/image1493.png"/><Relationship Id="rId69" Type="http://schemas.openxmlformats.org/officeDocument/2006/relationships/customXml" Target="../ink/ink1704.xml"/><Relationship Id="rId77" Type="http://schemas.openxmlformats.org/officeDocument/2006/relationships/image" Target="../media/image1499.png"/><Relationship Id="rId8" Type="http://schemas.openxmlformats.org/officeDocument/2006/relationships/image" Target="../media/image1363.png"/><Relationship Id="rId51" Type="http://schemas.openxmlformats.org/officeDocument/2006/relationships/customXml" Target="../ink/ink1695.xml"/><Relationship Id="rId72" Type="http://schemas.openxmlformats.org/officeDocument/2006/relationships/customXml" Target="../ink/ink1706.xml"/><Relationship Id="rId80" Type="http://schemas.openxmlformats.org/officeDocument/2006/relationships/customXml" Target="../ink/ink1710.xml"/><Relationship Id="rId3" Type="http://schemas.openxmlformats.org/officeDocument/2006/relationships/customXml" Target="../ink/ink1671.xml"/><Relationship Id="rId12" Type="http://schemas.openxmlformats.org/officeDocument/2006/relationships/image" Target="../media/image1365.png"/><Relationship Id="rId17" Type="http://schemas.openxmlformats.org/officeDocument/2006/relationships/customXml" Target="../ink/ink1678.xml"/><Relationship Id="rId25" Type="http://schemas.openxmlformats.org/officeDocument/2006/relationships/customXml" Target="../ink/ink1682.xml"/><Relationship Id="rId33" Type="http://schemas.openxmlformats.org/officeDocument/2006/relationships/customXml" Target="../ink/ink1686.xml"/><Relationship Id="rId38" Type="http://schemas.openxmlformats.org/officeDocument/2006/relationships/image" Target="../media/image1480.png"/><Relationship Id="rId46" Type="http://schemas.openxmlformats.org/officeDocument/2006/relationships/image" Target="../media/image1484.png"/><Relationship Id="rId59" Type="http://schemas.openxmlformats.org/officeDocument/2006/relationships/customXml" Target="../ink/ink1699.xml"/><Relationship Id="rId67" Type="http://schemas.openxmlformats.org/officeDocument/2006/relationships/customXml" Target="../ink/ink1703.xml"/><Relationship Id="rId20" Type="http://schemas.openxmlformats.org/officeDocument/2006/relationships/image" Target="../media/image1471.png"/><Relationship Id="rId41" Type="http://schemas.openxmlformats.org/officeDocument/2006/relationships/customXml" Target="../ink/ink1690.xml"/><Relationship Id="rId54" Type="http://schemas.openxmlformats.org/officeDocument/2006/relationships/image" Target="../media/image1488.png"/><Relationship Id="rId62" Type="http://schemas.openxmlformats.org/officeDocument/2006/relationships/image" Target="../media/image1492.png"/><Relationship Id="rId70" Type="http://schemas.openxmlformats.org/officeDocument/2006/relationships/image" Target="../media/image1496.png"/><Relationship Id="rId75" Type="http://schemas.openxmlformats.org/officeDocument/2006/relationships/image" Target="../media/image14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2.png"/><Relationship Id="rId15" Type="http://schemas.openxmlformats.org/officeDocument/2006/relationships/customXml" Target="../ink/ink1677.xml"/><Relationship Id="rId23" Type="http://schemas.openxmlformats.org/officeDocument/2006/relationships/customXml" Target="../ink/ink1681.xml"/><Relationship Id="rId28" Type="http://schemas.openxmlformats.org/officeDocument/2006/relationships/image" Target="../media/image1475.png"/><Relationship Id="rId36" Type="http://schemas.openxmlformats.org/officeDocument/2006/relationships/image" Target="../media/image1479.png"/><Relationship Id="rId49" Type="http://schemas.openxmlformats.org/officeDocument/2006/relationships/customXml" Target="../ink/ink1694.xml"/><Relationship Id="rId57" Type="http://schemas.openxmlformats.org/officeDocument/2006/relationships/customXml" Target="../ink/ink1698.xml"/><Relationship Id="rId10" Type="http://schemas.openxmlformats.org/officeDocument/2006/relationships/image" Target="../media/image1364.png"/><Relationship Id="rId31" Type="http://schemas.openxmlformats.org/officeDocument/2006/relationships/customXml" Target="../ink/ink1685.xml"/><Relationship Id="rId44" Type="http://schemas.openxmlformats.org/officeDocument/2006/relationships/image" Target="../media/image1483.png"/><Relationship Id="rId52" Type="http://schemas.openxmlformats.org/officeDocument/2006/relationships/image" Target="../media/image1487.png"/><Relationship Id="rId60" Type="http://schemas.openxmlformats.org/officeDocument/2006/relationships/image" Target="../media/image1491.png"/><Relationship Id="rId65" Type="http://schemas.openxmlformats.org/officeDocument/2006/relationships/customXml" Target="../ink/ink1702.xml"/><Relationship Id="rId73" Type="http://schemas.openxmlformats.org/officeDocument/2006/relationships/image" Target="../media/image1497.png"/><Relationship Id="rId78" Type="http://schemas.openxmlformats.org/officeDocument/2006/relationships/customXml" Target="../ink/ink1709.xml"/><Relationship Id="rId4" Type="http://schemas.openxmlformats.org/officeDocument/2006/relationships/image" Target="../media/image1319.png"/><Relationship Id="rId9" Type="http://schemas.openxmlformats.org/officeDocument/2006/relationships/customXml" Target="../ink/ink1674.xml"/><Relationship Id="rId13" Type="http://schemas.openxmlformats.org/officeDocument/2006/relationships/customXml" Target="../ink/ink1676.xml"/><Relationship Id="rId18" Type="http://schemas.openxmlformats.org/officeDocument/2006/relationships/image" Target="../media/image1422.png"/><Relationship Id="rId39" Type="http://schemas.openxmlformats.org/officeDocument/2006/relationships/customXml" Target="../ink/ink1689.xml"/><Relationship Id="rId34" Type="http://schemas.openxmlformats.org/officeDocument/2006/relationships/image" Target="../media/image1478.png"/><Relationship Id="rId50" Type="http://schemas.openxmlformats.org/officeDocument/2006/relationships/image" Target="../media/image1486.png"/><Relationship Id="rId55" Type="http://schemas.openxmlformats.org/officeDocument/2006/relationships/customXml" Target="../ink/ink1697.xml"/><Relationship Id="rId76" Type="http://schemas.openxmlformats.org/officeDocument/2006/relationships/customXml" Target="../ink/ink1708.xml"/><Relationship Id="rId7" Type="http://schemas.openxmlformats.org/officeDocument/2006/relationships/customXml" Target="../ink/ink1673.xml"/><Relationship Id="rId71" Type="http://schemas.openxmlformats.org/officeDocument/2006/relationships/customXml" Target="../ink/ink1705.xml"/><Relationship Id="rId2" Type="http://schemas.openxmlformats.org/officeDocument/2006/relationships/image" Target="../media/image1196.jpeg"/><Relationship Id="rId29" Type="http://schemas.openxmlformats.org/officeDocument/2006/relationships/customXml" Target="../ink/ink1684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9.xml"/><Relationship Id="rId299" Type="http://schemas.openxmlformats.org/officeDocument/2006/relationships/image" Target="../media/image1646.png"/><Relationship Id="rId21" Type="http://schemas.openxmlformats.org/officeDocument/2006/relationships/image" Target="../media/image1510.png"/><Relationship Id="rId63" Type="http://schemas.openxmlformats.org/officeDocument/2006/relationships/image" Target="../media/image1530.png"/><Relationship Id="rId159" Type="http://schemas.openxmlformats.org/officeDocument/2006/relationships/customXml" Target="../ink/ink1790.xml"/><Relationship Id="rId324" Type="http://schemas.openxmlformats.org/officeDocument/2006/relationships/image" Target="../media/image1658.png"/><Relationship Id="rId366" Type="http://schemas.openxmlformats.org/officeDocument/2006/relationships/image" Target="../media/image1678.png"/><Relationship Id="rId170" Type="http://schemas.openxmlformats.org/officeDocument/2006/relationships/image" Target="../media/image1583.png"/><Relationship Id="rId226" Type="http://schemas.openxmlformats.org/officeDocument/2006/relationships/image" Target="../media/image1610.png"/><Relationship Id="rId268" Type="http://schemas.openxmlformats.org/officeDocument/2006/relationships/customXml" Target="../ink/ink1846.xml"/><Relationship Id="rId32" Type="http://schemas.openxmlformats.org/officeDocument/2006/relationships/customXml" Target="../ink/ink1726.xml"/><Relationship Id="rId74" Type="http://schemas.openxmlformats.org/officeDocument/2006/relationships/customXml" Target="../ink/ink1747.xml"/><Relationship Id="rId128" Type="http://schemas.openxmlformats.org/officeDocument/2006/relationships/image" Target="../media/image1562.png"/><Relationship Id="rId335" Type="http://schemas.openxmlformats.org/officeDocument/2006/relationships/customXml" Target="../ink/ink1880.xml"/><Relationship Id="rId377" Type="http://schemas.openxmlformats.org/officeDocument/2006/relationships/customXml" Target="../ink/ink1902.xml"/><Relationship Id="rId5" Type="http://schemas.openxmlformats.org/officeDocument/2006/relationships/image" Target="../media/image1502.png"/><Relationship Id="rId181" Type="http://schemas.openxmlformats.org/officeDocument/2006/relationships/customXml" Target="../ink/ink1801.xml"/><Relationship Id="rId237" Type="http://schemas.openxmlformats.org/officeDocument/2006/relationships/image" Target="../media/image1615.png"/><Relationship Id="rId402" Type="http://schemas.openxmlformats.org/officeDocument/2006/relationships/image" Target="../media/image1696.png"/><Relationship Id="rId279" Type="http://schemas.openxmlformats.org/officeDocument/2006/relationships/image" Target="../media/image1636.png"/><Relationship Id="rId43" Type="http://schemas.openxmlformats.org/officeDocument/2006/relationships/image" Target="../media/image1520.png"/><Relationship Id="rId139" Type="http://schemas.openxmlformats.org/officeDocument/2006/relationships/customXml" Target="../ink/ink1780.xml"/><Relationship Id="rId290" Type="http://schemas.openxmlformats.org/officeDocument/2006/relationships/customXml" Target="../ink/ink1857.xml"/><Relationship Id="rId304" Type="http://schemas.openxmlformats.org/officeDocument/2006/relationships/customXml" Target="../ink/ink1864.xml"/><Relationship Id="rId346" Type="http://schemas.openxmlformats.org/officeDocument/2006/relationships/image" Target="../media/image1669.png"/><Relationship Id="rId388" Type="http://schemas.openxmlformats.org/officeDocument/2006/relationships/image" Target="../media/image1689.png"/><Relationship Id="rId85" Type="http://schemas.openxmlformats.org/officeDocument/2006/relationships/image" Target="../media/image1541.png"/><Relationship Id="rId150" Type="http://schemas.openxmlformats.org/officeDocument/2006/relationships/image" Target="../media/image1573.png"/><Relationship Id="rId192" Type="http://schemas.openxmlformats.org/officeDocument/2006/relationships/image" Target="../media/image1594.png"/><Relationship Id="rId206" Type="http://schemas.openxmlformats.org/officeDocument/2006/relationships/image" Target="../media/image1601.png"/><Relationship Id="rId413" Type="http://schemas.openxmlformats.org/officeDocument/2006/relationships/customXml" Target="../ink/ink1920.xml"/><Relationship Id="rId248" Type="http://schemas.openxmlformats.org/officeDocument/2006/relationships/customXml" Target="../ink/ink1836.xml"/><Relationship Id="rId12" Type="http://schemas.openxmlformats.org/officeDocument/2006/relationships/customXml" Target="../ink/ink1716.xml"/><Relationship Id="rId108" Type="http://schemas.openxmlformats.org/officeDocument/2006/relationships/image" Target="../media/image1552.png"/><Relationship Id="rId315" Type="http://schemas.openxmlformats.org/officeDocument/2006/relationships/customXml" Target="../ink/ink1870.xml"/><Relationship Id="rId357" Type="http://schemas.openxmlformats.org/officeDocument/2006/relationships/customXml" Target="../ink/ink1891.xml"/><Relationship Id="rId54" Type="http://schemas.openxmlformats.org/officeDocument/2006/relationships/customXml" Target="../ink/ink1737.xml"/><Relationship Id="rId96" Type="http://schemas.openxmlformats.org/officeDocument/2006/relationships/customXml" Target="../ink/ink1758.xml"/><Relationship Id="rId161" Type="http://schemas.openxmlformats.org/officeDocument/2006/relationships/customXml" Target="../ink/ink1791.xml"/><Relationship Id="rId217" Type="http://schemas.openxmlformats.org/officeDocument/2006/relationships/customXml" Target="../ink/ink1820.xml"/><Relationship Id="rId399" Type="http://schemas.openxmlformats.org/officeDocument/2006/relationships/customXml" Target="../ink/ink1913.xml"/><Relationship Id="rId259" Type="http://schemas.openxmlformats.org/officeDocument/2006/relationships/image" Target="../media/image1626.png"/><Relationship Id="rId23" Type="http://schemas.openxmlformats.org/officeDocument/2006/relationships/image" Target="../media/image1511.png"/><Relationship Id="rId119" Type="http://schemas.openxmlformats.org/officeDocument/2006/relationships/customXml" Target="../ink/ink1770.xml"/><Relationship Id="rId270" Type="http://schemas.openxmlformats.org/officeDocument/2006/relationships/customXml" Target="../ink/ink1847.xml"/><Relationship Id="rId326" Type="http://schemas.openxmlformats.org/officeDocument/2006/relationships/image" Target="../media/image1659.png"/><Relationship Id="rId65" Type="http://schemas.openxmlformats.org/officeDocument/2006/relationships/image" Target="../media/image1531.png"/><Relationship Id="rId130" Type="http://schemas.openxmlformats.org/officeDocument/2006/relationships/image" Target="../media/image1563.png"/><Relationship Id="rId368" Type="http://schemas.openxmlformats.org/officeDocument/2006/relationships/image" Target="../media/image1679.png"/><Relationship Id="rId172" Type="http://schemas.openxmlformats.org/officeDocument/2006/relationships/image" Target="../media/image1584.png"/><Relationship Id="rId228" Type="http://schemas.openxmlformats.org/officeDocument/2006/relationships/image" Target="../media/image1611.png"/><Relationship Id="rId281" Type="http://schemas.openxmlformats.org/officeDocument/2006/relationships/image" Target="../media/image1637.png"/><Relationship Id="rId337" Type="http://schemas.openxmlformats.org/officeDocument/2006/relationships/customXml" Target="../ink/ink1881.xml"/><Relationship Id="rId34" Type="http://schemas.openxmlformats.org/officeDocument/2006/relationships/customXml" Target="../ink/ink1727.xml"/><Relationship Id="rId76" Type="http://schemas.openxmlformats.org/officeDocument/2006/relationships/customXml" Target="../ink/ink1748.xml"/><Relationship Id="rId141" Type="http://schemas.openxmlformats.org/officeDocument/2006/relationships/customXml" Target="../ink/ink1781.xml"/><Relationship Id="rId379" Type="http://schemas.openxmlformats.org/officeDocument/2006/relationships/customXml" Target="../ink/ink1903.xml"/><Relationship Id="rId7" Type="http://schemas.openxmlformats.org/officeDocument/2006/relationships/image" Target="../media/image1503.png"/><Relationship Id="rId183" Type="http://schemas.openxmlformats.org/officeDocument/2006/relationships/customXml" Target="../ink/ink1802.xml"/><Relationship Id="rId239" Type="http://schemas.openxmlformats.org/officeDocument/2006/relationships/image" Target="../media/image1616.png"/><Relationship Id="rId390" Type="http://schemas.openxmlformats.org/officeDocument/2006/relationships/image" Target="../media/image1690.png"/><Relationship Id="rId404" Type="http://schemas.openxmlformats.org/officeDocument/2006/relationships/image" Target="../media/image1697.png"/><Relationship Id="rId250" Type="http://schemas.openxmlformats.org/officeDocument/2006/relationships/customXml" Target="../ink/ink1837.xml"/><Relationship Id="rId292" Type="http://schemas.openxmlformats.org/officeDocument/2006/relationships/customXml" Target="../ink/ink1858.xml"/><Relationship Id="rId306" Type="http://schemas.openxmlformats.org/officeDocument/2006/relationships/image" Target="../media/image1649.png"/><Relationship Id="rId45" Type="http://schemas.openxmlformats.org/officeDocument/2006/relationships/image" Target="../media/image1521.png"/><Relationship Id="rId87" Type="http://schemas.openxmlformats.org/officeDocument/2006/relationships/image" Target="../media/image1542.png"/><Relationship Id="rId110" Type="http://schemas.openxmlformats.org/officeDocument/2006/relationships/image" Target="../media/image1553.png"/><Relationship Id="rId348" Type="http://schemas.openxmlformats.org/officeDocument/2006/relationships/image" Target="../media/image1670.png"/><Relationship Id="rId152" Type="http://schemas.openxmlformats.org/officeDocument/2006/relationships/image" Target="../media/image1574.png"/><Relationship Id="rId194" Type="http://schemas.openxmlformats.org/officeDocument/2006/relationships/image" Target="../media/image1595.png"/><Relationship Id="rId208" Type="http://schemas.openxmlformats.org/officeDocument/2006/relationships/image" Target="../media/image1602.png"/><Relationship Id="rId415" Type="http://schemas.openxmlformats.org/officeDocument/2006/relationships/customXml" Target="../ink/ink1921.xml"/><Relationship Id="rId261" Type="http://schemas.openxmlformats.org/officeDocument/2006/relationships/image" Target="../media/image1627.png"/><Relationship Id="rId14" Type="http://schemas.openxmlformats.org/officeDocument/2006/relationships/customXml" Target="../ink/ink1717.xml"/><Relationship Id="rId56" Type="http://schemas.openxmlformats.org/officeDocument/2006/relationships/customXml" Target="../ink/ink1738.xml"/><Relationship Id="rId317" Type="http://schemas.openxmlformats.org/officeDocument/2006/relationships/customXml" Target="../ink/ink1871.xml"/><Relationship Id="rId359" Type="http://schemas.openxmlformats.org/officeDocument/2006/relationships/customXml" Target="../ink/ink1892.xml"/><Relationship Id="rId98" Type="http://schemas.openxmlformats.org/officeDocument/2006/relationships/customXml" Target="../ink/ink1759.xml"/><Relationship Id="rId121" Type="http://schemas.openxmlformats.org/officeDocument/2006/relationships/customXml" Target="../ink/ink1771.xml"/><Relationship Id="rId163" Type="http://schemas.openxmlformats.org/officeDocument/2006/relationships/customXml" Target="../ink/ink1792.xml"/><Relationship Id="rId219" Type="http://schemas.openxmlformats.org/officeDocument/2006/relationships/customXml" Target="../ink/ink1821.xml"/><Relationship Id="rId370" Type="http://schemas.openxmlformats.org/officeDocument/2006/relationships/image" Target="../media/image1680.png"/><Relationship Id="rId230" Type="http://schemas.openxmlformats.org/officeDocument/2006/relationships/customXml" Target="../ink/ink1827.xml"/><Relationship Id="rId25" Type="http://schemas.openxmlformats.org/officeDocument/2006/relationships/image" Target="../media/image1512.png"/><Relationship Id="rId67" Type="http://schemas.openxmlformats.org/officeDocument/2006/relationships/image" Target="../media/image1532.png"/><Relationship Id="rId272" Type="http://schemas.openxmlformats.org/officeDocument/2006/relationships/customXml" Target="../ink/ink1848.xml"/><Relationship Id="rId328" Type="http://schemas.openxmlformats.org/officeDocument/2006/relationships/image" Target="../media/image1660.png"/><Relationship Id="rId132" Type="http://schemas.openxmlformats.org/officeDocument/2006/relationships/image" Target="../media/image1564.png"/><Relationship Id="rId174" Type="http://schemas.openxmlformats.org/officeDocument/2006/relationships/image" Target="../media/image1585.png"/><Relationship Id="rId381" Type="http://schemas.openxmlformats.org/officeDocument/2006/relationships/customXml" Target="../ink/ink1904.xml"/><Relationship Id="rId241" Type="http://schemas.openxmlformats.org/officeDocument/2006/relationships/image" Target="../media/image1617.png"/><Relationship Id="rId36" Type="http://schemas.openxmlformats.org/officeDocument/2006/relationships/customXml" Target="../ink/ink1728.xml"/><Relationship Id="rId283" Type="http://schemas.openxmlformats.org/officeDocument/2006/relationships/image" Target="../media/image1638.png"/><Relationship Id="rId339" Type="http://schemas.openxmlformats.org/officeDocument/2006/relationships/customXml" Target="../ink/ink1882.xml"/><Relationship Id="rId78" Type="http://schemas.openxmlformats.org/officeDocument/2006/relationships/customXml" Target="../ink/ink1749.xml"/><Relationship Id="rId101" Type="http://schemas.openxmlformats.org/officeDocument/2006/relationships/image" Target="../media/image1549.png"/><Relationship Id="rId143" Type="http://schemas.openxmlformats.org/officeDocument/2006/relationships/customXml" Target="../ink/ink1782.xml"/><Relationship Id="rId185" Type="http://schemas.openxmlformats.org/officeDocument/2006/relationships/customXml" Target="../ink/ink1803.xml"/><Relationship Id="rId350" Type="http://schemas.openxmlformats.org/officeDocument/2006/relationships/image" Target="../media/image1671.png"/><Relationship Id="rId406" Type="http://schemas.openxmlformats.org/officeDocument/2006/relationships/image" Target="../media/image1698.png"/><Relationship Id="rId9" Type="http://schemas.openxmlformats.org/officeDocument/2006/relationships/image" Target="../media/image1504.png"/><Relationship Id="rId210" Type="http://schemas.openxmlformats.org/officeDocument/2006/relationships/image" Target="../media/image1603.png"/><Relationship Id="rId392" Type="http://schemas.openxmlformats.org/officeDocument/2006/relationships/image" Target="../media/image1691.png"/><Relationship Id="rId252" Type="http://schemas.openxmlformats.org/officeDocument/2006/relationships/customXml" Target="../ink/ink1838.xml"/><Relationship Id="rId294" Type="http://schemas.openxmlformats.org/officeDocument/2006/relationships/customXml" Target="../ink/ink1859.xml"/><Relationship Id="rId308" Type="http://schemas.openxmlformats.org/officeDocument/2006/relationships/image" Target="../media/image1650.png"/><Relationship Id="rId47" Type="http://schemas.openxmlformats.org/officeDocument/2006/relationships/image" Target="../media/image1522.png"/><Relationship Id="rId89" Type="http://schemas.openxmlformats.org/officeDocument/2006/relationships/image" Target="../media/image1543.png"/><Relationship Id="rId112" Type="http://schemas.openxmlformats.org/officeDocument/2006/relationships/image" Target="../media/image1554.png"/><Relationship Id="rId154" Type="http://schemas.openxmlformats.org/officeDocument/2006/relationships/image" Target="../media/image1575.png"/><Relationship Id="rId361" Type="http://schemas.openxmlformats.org/officeDocument/2006/relationships/customXml" Target="../ink/ink1893.xml"/><Relationship Id="rId196" Type="http://schemas.openxmlformats.org/officeDocument/2006/relationships/image" Target="../media/image1596.png"/><Relationship Id="rId417" Type="http://schemas.openxmlformats.org/officeDocument/2006/relationships/customXml" Target="../ink/ink1922.xml"/><Relationship Id="rId16" Type="http://schemas.openxmlformats.org/officeDocument/2006/relationships/customXml" Target="../ink/ink1718.xml"/><Relationship Id="rId221" Type="http://schemas.openxmlformats.org/officeDocument/2006/relationships/customXml" Target="../ink/ink1822.xml"/><Relationship Id="rId263" Type="http://schemas.openxmlformats.org/officeDocument/2006/relationships/image" Target="../media/image1628.png"/><Relationship Id="rId319" Type="http://schemas.openxmlformats.org/officeDocument/2006/relationships/customXml" Target="../ink/ink1872.xml"/><Relationship Id="rId58" Type="http://schemas.openxmlformats.org/officeDocument/2006/relationships/customXml" Target="../ink/ink1739.xml"/><Relationship Id="rId123" Type="http://schemas.openxmlformats.org/officeDocument/2006/relationships/customXml" Target="../ink/ink1772.xml"/><Relationship Id="rId330" Type="http://schemas.openxmlformats.org/officeDocument/2006/relationships/image" Target="../media/image1661.png"/><Relationship Id="rId165" Type="http://schemas.openxmlformats.org/officeDocument/2006/relationships/customXml" Target="../ink/ink1793.xml"/><Relationship Id="rId372" Type="http://schemas.openxmlformats.org/officeDocument/2006/relationships/image" Target="../media/image1681.png"/><Relationship Id="rId232" Type="http://schemas.openxmlformats.org/officeDocument/2006/relationships/customXml" Target="../ink/ink1828.xml"/><Relationship Id="rId274" Type="http://schemas.openxmlformats.org/officeDocument/2006/relationships/customXml" Target="../ink/ink1849.xml"/><Relationship Id="rId27" Type="http://schemas.openxmlformats.org/officeDocument/2006/relationships/image" Target="../media/image1513.png"/><Relationship Id="rId69" Type="http://schemas.openxmlformats.org/officeDocument/2006/relationships/image" Target="../media/image1533.png"/><Relationship Id="rId134" Type="http://schemas.openxmlformats.org/officeDocument/2006/relationships/image" Target="../media/image1565.png"/><Relationship Id="rId80" Type="http://schemas.openxmlformats.org/officeDocument/2006/relationships/customXml" Target="../ink/ink1750.xml"/><Relationship Id="rId176" Type="http://schemas.openxmlformats.org/officeDocument/2006/relationships/image" Target="../media/image1586.png"/><Relationship Id="rId341" Type="http://schemas.openxmlformats.org/officeDocument/2006/relationships/customXml" Target="../ink/ink1883.xml"/><Relationship Id="rId383" Type="http://schemas.openxmlformats.org/officeDocument/2006/relationships/customXml" Target="../ink/ink1905.xml"/><Relationship Id="rId201" Type="http://schemas.openxmlformats.org/officeDocument/2006/relationships/customXml" Target="../ink/ink1811.xml"/><Relationship Id="rId222" Type="http://schemas.openxmlformats.org/officeDocument/2006/relationships/image" Target="../media/image1608.png"/><Relationship Id="rId243" Type="http://schemas.openxmlformats.org/officeDocument/2006/relationships/image" Target="../media/image1618.png"/><Relationship Id="rId264" Type="http://schemas.openxmlformats.org/officeDocument/2006/relationships/customXml" Target="../ink/ink1844.xml"/><Relationship Id="rId285" Type="http://schemas.openxmlformats.org/officeDocument/2006/relationships/image" Target="../media/image1639.png"/><Relationship Id="rId17" Type="http://schemas.openxmlformats.org/officeDocument/2006/relationships/image" Target="../media/image1508.png"/><Relationship Id="rId38" Type="http://schemas.openxmlformats.org/officeDocument/2006/relationships/customXml" Target="../ink/ink1729.xml"/><Relationship Id="rId59" Type="http://schemas.openxmlformats.org/officeDocument/2006/relationships/image" Target="../media/image1528.png"/><Relationship Id="rId103" Type="http://schemas.openxmlformats.org/officeDocument/2006/relationships/image" Target="../media/image1550.png"/><Relationship Id="rId124" Type="http://schemas.openxmlformats.org/officeDocument/2006/relationships/image" Target="../media/image1560.png"/><Relationship Id="rId310" Type="http://schemas.openxmlformats.org/officeDocument/2006/relationships/image" Target="../media/image1651.png"/><Relationship Id="rId70" Type="http://schemas.openxmlformats.org/officeDocument/2006/relationships/customXml" Target="../ink/ink1745.xml"/><Relationship Id="rId91" Type="http://schemas.openxmlformats.org/officeDocument/2006/relationships/image" Target="../media/image1544.png"/><Relationship Id="rId145" Type="http://schemas.openxmlformats.org/officeDocument/2006/relationships/customXml" Target="../ink/ink1783.xml"/><Relationship Id="rId166" Type="http://schemas.openxmlformats.org/officeDocument/2006/relationships/image" Target="../media/image1581.png"/><Relationship Id="rId187" Type="http://schemas.openxmlformats.org/officeDocument/2006/relationships/customXml" Target="../ink/ink1804.xml"/><Relationship Id="rId331" Type="http://schemas.openxmlformats.org/officeDocument/2006/relationships/customXml" Target="../ink/ink1878.xml"/><Relationship Id="rId352" Type="http://schemas.openxmlformats.org/officeDocument/2006/relationships/image" Target="../media/image1672.png"/><Relationship Id="rId373" Type="http://schemas.openxmlformats.org/officeDocument/2006/relationships/customXml" Target="../ink/ink1900.xml"/><Relationship Id="rId394" Type="http://schemas.openxmlformats.org/officeDocument/2006/relationships/image" Target="../media/image1692.png"/><Relationship Id="rId408" Type="http://schemas.openxmlformats.org/officeDocument/2006/relationships/image" Target="../media/image16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17.xml"/><Relationship Id="rId233" Type="http://schemas.openxmlformats.org/officeDocument/2006/relationships/image" Target="../media/image1613.png"/><Relationship Id="rId254" Type="http://schemas.openxmlformats.org/officeDocument/2006/relationships/customXml" Target="../ink/ink1839.xml"/><Relationship Id="rId28" Type="http://schemas.openxmlformats.org/officeDocument/2006/relationships/customXml" Target="../ink/ink1724.xml"/><Relationship Id="rId49" Type="http://schemas.openxmlformats.org/officeDocument/2006/relationships/image" Target="../media/image1523.png"/><Relationship Id="rId114" Type="http://schemas.openxmlformats.org/officeDocument/2006/relationships/image" Target="../media/image1555.png"/><Relationship Id="rId275" Type="http://schemas.openxmlformats.org/officeDocument/2006/relationships/image" Target="../media/image1634.png"/><Relationship Id="rId296" Type="http://schemas.openxmlformats.org/officeDocument/2006/relationships/customXml" Target="../ink/ink1860.xml"/><Relationship Id="rId300" Type="http://schemas.openxmlformats.org/officeDocument/2006/relationships/customXml" Target="../ink/ink1862.xml"/><Relationship Id="rId60" Type="http://schemas.openxmlformats.org/officeDocument/2006/relationships/customXml" Target="../ink/ink1740.xml"/><Relationship Id="rId81" Type="http://schemas.openxmlformats.org/officeDocument/2006/relationships/image" Target="../media/image1539.png"/><Relationship Id="rId135" Type="http://schemas.openxmlformats.org/officeDocument/2006/relationships/customXml" Target="../ink/ink1778.xml"/><Relationship Id="rId156" Type="http://schemas.openxmlformats.org/officeDocument/2006/relationships/image" Target="../media/image1576.png"/><Relationship Id="rId177" Type="http://schemas.openxmlformats.org/officeDocument/2006/relationships/customXml" Target="../ink/ink1799.xml"/><Relationship Id="rId198" Type="http://schemas.openxmlformats.org/officeDocument/2006/relationships/image" Target="../media/image1597.png"/><Relationship Id="rId321" Type="http://schemas.openxmlformats.org/officeDocument/2006/relationships/customXml" Target="../ink/ink1873.xml"/><Relationship Id="rId342" Type="http://schemas.openxmlformats.org/officeDocument/2006/relationships/image" Target="../media/image1667.png"/><Relationship Id="rId363" Type="http://schemas.openxmlformats.org/officeDocument/2006/relationships/customXml" Target="../ink/ink1895.xml"/><Relationship Id="rId384" Type="http://schemas.openxmlformats.org/officeDocument/2006/relationships/image" Target="../media/image1687.png"/><Relationship Id="rId202" Type="http://schemas.openxmlformats.org/officeDocument/2006/relationships/image" Target="../media/image1599.png"/><Relationship Id="rId223" Type="http://schemas.openxmlformats.org/officeDocument/2006/relationships/customXml" Target="../ink/ink1823.xml"/><Relationship Id="rId244" Type="http://schemas.openxmlformats.org/officeDocument/2006/relationships/customXml" Target="../ink/ink1834.xml"/><Relationship Id="rId18" Type="http://schemas.openxmlformats.org/officeDocument/2006/relationships/customXml" Target="../ink/ink1719.xml"/><Relationship Id="rId39" Type="http://schemas.openxmlformats.org/officeDocument/2006/relationships/image" Target="../media/image1519.png"/><Relationship Id="rId265" Type="http://schemas.openxmlformats.org/officeDocument/2006/relationships/image" Target="../media/image1629.png"/><Relationship Id="rId286" Type="http://schemas.openxmlformats.org/officeDocument/2006/relationships/customXml" Target="../ink/ink1855.xml"/><Relationship Id="rId50" Type="http://schemas.openxmlformats.org/officeDocument/2006/relationships/customXml" Target="../ink/ink1735.xml"/><Relationship Id="rId104" Type="http://schemas.openxmlformats.org/officeDocument/2006/relationships/customXml" Target="../ink/ink1762.xml"/><Relationship Id="rId125" Type="http://schemas.openxmlformats.org/officeDocument/2006/relationships/customXml" Target="../ink/ink1773.xml"/><Relationship Id="rId146" Type="http://schemas.openxmlformats.org/officeDocument/2006/relationships/image" Target="../media/image1571.png"/><Relationship Id="rId167" Type="http://schemas.openxmlformats.org/officeDocument/2006/relationships/customXml" Target="../ink/ink1794.xml"/><Relationship Id="rId188" Type="http://schemas.openxmlformats.org/officeDocument/2006/relationships/image" Target="../media/image1592.png"/><Relationship Id="rId311" Type="http://schemas.openxmlformats.org/officeDocument/2006/relationships/customXml" Target="../ink/ink1868.xml"/><Relationship Id="rId332" Type="http://schemas.openxmlformats.org/officeDocument/2006/relationships/image" Target="../media/image1662.png"/><Relationship Id="rId353" Type="http://schemas.openxmlformats.org/officeDocument/2006/relationships/customXml" Target="../ink/ink1889.xml"/><Relationship Id="rId374" Type="http://schemas.openxmlformats.org/officeDocument/2006/relationships/image" Target="../media/image1682.png"/><Relationship Id="rId395" Type="http://schemas.openxmlformats.org/officeDocument/2006/relationships/customXml" Target="../ink/ink1911.xml"/><Relationship Id="rId409" Type="http://schemas.openxmlformats.org/officeDocument/2006/relationships/customXml" Target="../ink/ink1918.xml"/><Relationship Id="rId71" Type="http://schemas.openxmlformats.org/officeDocument/2006/relationships/image" Target="../media/image1534.png"/><Relationship Id="rId92" Type="http://schemas.openxmlformats.org/officeDocument/2006/relationships/customXml" Target="../ink/ink1756.xml"/><Relationship Id="rId213" Type="http://schemas.openxmlformats.org/officeDocument/2006/relationships/image" Target="../media/image1604.png"/><Relationship Id="rId234" Type="http://schemas.openxmlformats.org/officeDocument/2006/relationships/customXml" Target="../ink/ink1829.xml"/><Relationship Id="rId2" Type="http://schemas.openxmlformats.org/officeDocument/2006/relationships/customXml" Target="../ink/ink1711.xml"/><Relationship Id="rId29" Type="http://schemas.openxmlformats.org/officeDocument/2006/relationships/image" Target="../media/image1514.png"/><Relationship Id="rId255" Type="http://schemas.openxmlformats.org/officeDocument/2006/relationships/image" Target="../media/image1624.png"/><Relationship Id="rId276" Type="http://schemas.openxmlformats.org/officeDocument/2006/relationships/customXml" Target="../ink/ink1850.xml"/><Relationship Id="rId297" Type="http://schemas.openxmlformats.org/officeDocument/2006/relationships/image" Target="../media/image1645.png"/><Relationship Id="rId40" Type="http://schemas.openxmlformats.org/officeDocument/2006/relationships/customXml" Target="../ink/ink1730.xml"/><Relationship Id="rId115" Type="http://schemas.openxmlformats.org/officeDocument/2006/relationships/customXml" Target="../ink/ink1768.xml"/><Relationship Id="rId136" Type="http://schemas.openxmlformats.org/officeDocument/2006/relationships/image" Target="../media/image1566.png"/><Relationship Id="rId157" Type="http://schemas.openxmlformats.org/officeDocument/2006/relationships/customXml" Target="../ink/ink1789.xml"/><Relationship Id="rId178" Type="http://schemas.openxmlformats.org/officeDocument/2006/relationships/image" Target="../media/image1587.png"/><Relationship Id="rId301" Type="http://schemas.openxmlformats.org/officeDocument/2006/relationships/image" Target="../media/image1647.png"/><Relationship Id="rId322" Type="http://schemas.openxmlformats.org/officeDocument/2006/relationships/image" Target="../media/image1657.png"/><Relationship Id="rId343" Type="http://schemas.openxmlformats.org/officeDocument/2006/relationships/customXml" Target="../ink/ink1884.xml"/><Relationship Id="rId364" Type="http://schemas.openxmlformats.org/officeDocument/2006/relationships/image" Target="../media/image1677.png"/><Relationship Id="rId61" Type="http://schemas.openxmlformats.org/officeDocument/2006/relationships/image" Target="../media/image1529.png"/><Relationship Id="rId82" Type="http://schemas.openxmlformats.org/officeDocument/2006/relationships/customXml" Target="../ink/ink1751.xml"/><Relationship Id="rId199" Type="http://schemas.openxmlformats.org/officeDocument/2006/relationships/customXml" Target="../ink/ink1810.xml"/><Relationship Id="rId203" Type="http://schemas.openxmlformats.org/officeDocument/2006/relationships/customXml" Target="../ink/ink1812.xml"/><Relationship Id="rId385" Type="http://schemas.openxmlformats.org/officeDocument/2006/relationships/customXml" Target="../ink/ink1906.xml"/><Relationship Id="rId19" Type="http://schemas.openxmlformats.org/officeDocument/2006/relationships/image" Target="../media/image1509.png"/><Relationship Id="rId224" Type="http://schemas.openxmlformats.org/officeDocument/2006/relationships/image" Target="../media/image1609.png"/><Relationship Id="rId245" Type="http://schemas.openxmlformats.org/officeDocument/2006/relationships/image" Target="../media/image1619.png"/><Relationship Id="rId266" Type="http://schemas.openxmlformats.org/officeDocument/2006/relationships/customXml" Target="../ink/ink1845.xml"/><Relationship Id="rId287" Type="http://schemas.openxmlformats.org/officeDocument/2006/relationships/image" Target="../media/image1640.png"/><Relationship Id="rId410" Type="http://schemas.openxmlformats.org/officeDocument/2006/relationships/image" Target="../media/image1700.png"/><Relationship Id="rId30" Type="http://schemas.openxmlformats.org/officeDocument/2006/relationships/customXml" Target="../ink/ink1725.xml"/><Relationship Id="rId105" Type="http://schemas.openxmlformats.org/officeDocument/2006/relationships/customXml" Target="../ink/ink1763.xml"/><Relationship Id="rId126" Type="http://schemas.openxmlformats.org/officeDocument/2006/relationships/image" Target="../media/image1561.png"/><Relationship Id="rId147" Type="http://schemas.openxmlformats.org/officeDocument/2006/relationships/customXml" Target="../ink/ink1784.xml"/><Relationship Id="rId168" Type="http://schemas.openxmlformats.org/officeDocument/2006/relationships/image" Target="../media/image1582.png"/><Relationship Id="rId312" Type="http://schemas.openxmlformats.org/officeDocument/2006/relationships/image" Target="../media/image1652.png"/><Relationship Id="rId333" Type="http://schemas.openxmlformats.org/officeDocument/2006/relationships/customXml" Target="../ink/ink1879.xml"/><Relationship Id="rId354" Type="http://schemas.openxmlformats.org/officeDocument/2006/relationships/image" Target="../media/image1673.png"/><Relationship Id="rId51" Type="http://schemas.openxmlformats.org/officeDocument/2006/relationships/image" Target="../media/image1524.png"/><Relationship Id="rId72" Type="http://schemas.openxmlformats.org/officeDocument/2006/relationships/customXml" Target="../ink/ink1746.xml"/><Relationship Id="rId93" Type="http://schemas.openxmlformats.org/officeDocument/2006/relationships/image" Target="../media/image1545.png"/><Relationship Id="rId189" Type="http://schemas.openxmlformats.org/officeDocument/2006/relationships/customXml" Target="../ink/ink1805.xml"/><Relationship Id="rId375" Type="http://schemas.openxmlformats.org/officeDocument/2006/relationships/customXml" Target="../ink/ink1901.xml"/><Relationship Id="rId396" Type="http://schemas.openxmlformats.org/officeDocument/2006/relationships/image" Target="../media/image1693.png"/><Relationship Id="rId3" Type="http://schemas.openxmlformats.org/officeDocument/2006/relationships/image" Target="../media/image1501.png"/><Relationship Id="rId214" Type="http://schemas.openxmlformats.org/officeDocument/2006/relationships/customXml" Target="../ink/ink1818.xml"/><Relationship Id="rId235" Type="http://schemas.openxmlformats.org/officeDocument/2006/relationships/image" Target="../media/image1614.png"/><Relationship Id="rId256" Type="http://schemas.openxmlformats.org/officeDocument/2006/relationships/customXml" Target="../ink/ink1840.xml"/><Relationship Id="rId277" Type="http://schemas.openxmlformats.org/officeDocument/2006/relationships/image" Target="../media/image1635.png"/><Relationship Id="rId298" Type="http://schemas.openxmlformats.org/officeDocument/2006/relationships/customXml" Target="../ink/ink1861.xml"/><Relationship Id="rId400" Type="http://schemas.openxmlformats.org/officeDocument/2006/relationships/image" Target="../media/image1695.png"/><Relationship Id="rId116" Type="http://schemas.openxmlformats.org/officeDocument/2006/relationships/image" Target="../media/image1556.png"/><Relationship Id="rId137" Type="http://schemas.openxmlformats.org/officeDocument/2006/relationships/customXml" Target="../ink/ink1779.xml"/><Relationship Id="rId158" Type="http://schemas.openxmlformats.org/officeDocument/2006/relationships/image" Target="../media/image1577.png"/><Relationship Id="rId302" Type="http://schemas.openxmlformats.org/officeDocument/2006/relationships/customXml" Target="../ink/ink1863.xml"/><Relationship Id="rId323" Type="http://schemas.openxmlformats.org/officeDocument/2006/relationships/customXml" Target="../ink/ink1874.xml"/><Relationship Id="rId344" Type="http://schemas.openxmlformats.org/officeDocument/2006/relationships/image" Target="../media/image1668.png"/><Relationship Id="rId20" Type="http://schemas.openxmlformats.org/officeDocument/2006/relationships/customXml" Target="../ink/ink1720.xml"/><Relationship Id="rId41" Type="http://schemas.openxmlformats.org/officeDocument/2006/relationships/image" Target="../media/image1363.png"/><Relationship Id="rId62" Type="http://schemas.openxmlformats.org/officeDocument/2006/relationships/customXml" Target="../ink/ink1741.xml"/><Relationship Id="rId83" Type="http://schemas.openxmlformats.org/officeDocument/2006/relationships/image" Target="../media/image1540.png"/><Relationship Id="rId179" Type="http://schemas.openxmlformats.org/officeDocument/2006/relationships/customXml" Target="../ink/ink1800.xml"/><Relationship Id="rId365" Type="http://schemas.openxmlformats.org/officeDocument/2006/relationships/customXml" Target="../ink/ink1896.xml"/><Relationship Id="rId386" Type="http://schemas.openxmlformats.org/officeDocument/2006/relationships/image" Target="../media/image1688.png"/><Relationship Id="rId190" Type="http://schemas.openxmlformats.org/officeDocument/2006/relationships/image" Target="../media/image1593.png"/><Relationship Id="rId204" Type="http://schemas.openxmlformats.org/officeDocument/2006/relationships/image" Target="../media/image1600.png"/><Relationship Id="rId225" Type="http://schemas.openxmlformats.org/officeDocument/2006/relationships/customXml" Target="../ink/ink1824.xml"/><Relationship Id="rId246" Type="http://schemas.openxmlformats.org/officeDocument/2006/relationships/customXml" Target="../ink/ink1835.xml"/><Relationship Id="rId267" Type="http://schemas.openxmlformats.org/officeDocument/2006/relationships/image" Target="../media/image1630.png"/><Relationship Id="rId288" Type="http://schemas.openxmlformats.org/officeDocument/2006/relationships/customXml" Target="../ink/ink1856.xml"/><Relationship Id="rId411" Type="http://schemas.openxmlformats.org/officeDocument/2006/relationships/customXml" Target="../ink/ink1919.xml"/><Relationship Id="rId106" Type="http://schemas.openxmlformats.org/officeDocument/2006/relationships/image" Target="../media/image1551.png"/><Relationship Id="rId127" Type="http://schemas.openxmlformats.org/officeDocument/2006/relationships/customXml" Target="../ink/ink1774.xml"/><Relationship Id="rId313" Type="http://schemas.openxmlformats.org/officeDocument/2006/relationships/customXml" Target="../ink/ink1869.xml"/><Relationship Id="rId10" Type="http://schemas.openxmlformats.org/officeDocument/2006/relationships/customXml" Target="../ink/ink1715.xml"/><Relationship Id="rId31" Type="http://schemas.openxmlformats.org/officeDocument/2006/relationships/image" Target="../media/image1515.png"/><Relationship Id="rId52" Type="http://schemas.openxmlformats.org/officeDocument/2006/relationships/customXml" Target="../ink/ink1736.xml"/><Relationship Id="rId73" Type="http://schemas.openxmlformats.org/officeDocument/2006/relationships/image" Target="../media/image1535.png"/><Relationship Id="rId94" Type="http://schemas.openxmlformats.org/officeDocument/2006/relationships/customXml" Target="../ink/ink1757.xml"/><Relationship Id="rId148" Type="http://schemas.openxmlformats.org/officeDocument/2006/relationships/image" Target="../media/image1572.png"/><Relationship Id="rId169" Type="http://schemas.openxmlformats.org/officeDocument/2006/relationships/customXml" Target="../ink/ink1795.xml"/><Relationship Id="rId334" Type="http://schemas.openxmlformats.org/officeDocument/2006/relationships/image" Target="../media/image1663.png"/><Relationship Id="rId355" Type="http://schemas.openxmlformats.org/officeDocument/2006/relationships/customXml" Target="../ink/ink1890.xml"/><Relationship Id="rId376" Type="http://schemas.openxmlformats.org/officeDocument/2006/relationships/image" Target="../media/image1683.png"/><Relationship Id="rId397" Type="http://schemas.openxmlformats.org/officeDocument/2006/relationships/customXml" Target="../ink/ink1912.xml"/><Relationship Id="rId4" Type="http://schemas.openxmlformats.org/officeDocument/2006/relationships/customXml" Target="../ink/ink1712.xml"/><Relationship Id="rId180" Type="http://schemas.openxmlformats.org/officeDocument/2006/relationships/image" Target="../media/image1588.png"/><Relationship Id="rId215" Type="http://schemas.openxmlformats.org/officeDocument/2006/relationships/customXml" Target="../ink/ink1819.xml"/><Relationship Id="rId236" Type="http://schemas.openxmlformats.org/officeDocument/2006/relationships/customXml" Target="../ink/ink1830.xml"/><Relationship Id="rId257" Type="http://schemas.openxmlformats.org/officeDocument/2006/relationships/image" Target="../media/image1625.png"/><Relationship Id="rId278" Type="http://schemas.openxmlformats.org/officeDocument/2006/relationships/customXml" Target="../ink/ink1851.xml"/><Relationship Id="rId401" Type="http://schemas.openxmlformats.org/officeDocument/2006/relationships/customXml" Target="../ink/ink1914.xml"/><Relationship Id="rId303" Type="http://schemas.openxmlformats.org/officeDocument/2006/relationships/image" Target="../media/image1648.png"/><Relationship Id="rId42" Type="http://schemas.openxmlformats.org/officeDocument/2006/relationships/customXml" Target="../ink/ink1731.xml"/><Relationship Id="rId84" Type="http://schemas.openxmlformats.org/officeDocument/2006/relationships/customXml" Target="../ink/ink1752.xml"/><Relationship Id="rId138" Type="http://schemas.openxmlformats.org/officeDocument/2006/relationships/image" Target="../media/image1567.png"/><Relationship Id="rId345" Type="http://schemas.openxmlformats.org/officeDocument/2006/relationships/customXml" Target="../ink/ink1885.xml"/><Relationship Id="rId387" Type="http://schemas.openxmlformats.org/officeDocument/2006/relationships/customXml" Target="../ink/ink1907.xml"/><Relationship Id="rId191" Type="http://schemas.openxmlformats.org/officeDocument/2006/relationships/customXml" Target="../ink/ink1806.xml"/><Relationship Id="rId205" Type="http://schemas.openxmlformats.org/officeDocument/2006/relationships/customXml" Target="../ink/ink1813.xml"/><Relationship Id="rId247" Type="http://schemas.openxmlformats.org/officeDocument/2006/relationships/image" Target="../media/image1620.png"/><Relationship Id="rId412" Type="http://schemas.openxmlformats.org/officeDocument/2006/relationships/image" Target="../media/image1701.png"/><Relationship Id="rId107" Type="http://schemas.openxmlformats.org/officeDocument/2006/relationships/customXml" Target="../ink/ink1764.xml"/><Relationship Id="rId289" Type="http://schemas.openxmlformats.org/officeDocument/2006/relationships/image" Target="../media/image1641.png"/><Relationship Id="rId11" Type="http://schemas.openxmlformats.org/officeDocument/2006/relationships/image" Target="../media/image1505.png"/><Relationship Id="rId53" Type="http://schemas.openxmlformats.org/officeDocument/2006/relationships/image" Target="../media/image1525.png"/><Relationship Id="rId149" Type="http://schemas.openxmlformats.org/officeDocument/2006/relationships/customXml" Target="../ink/ink1785.xml"/><Relationship Id="rId314" Type="http://schemas.openxmlformats.org/officeDocument/2006/relationships/image" Target="../media/image1653.png"/><Relationship Id="rId356" Type="http://schemas.openxmlformats.org/officeDocument/2006/relationships/image" Target="../media/image1674.png"/><Relationship Id="rId398" Type="http://schemas.openxmlformats.org/officeDocument/2006/relationships/image" Target="../media/image1694.png"/><Relationship Id="rId95" Type="http://schemas.openxmlformats.org/officeDocument/2006/relationships/image" Target="../media/image1546.png"/><Relationship Id="rId160" Type="http://schemas.openxmlformats.org/officeDocument/2006/relationships/image" Target="../media/image1578.png"/><Relationship Id="rId216" Type="http://schemas.openxmlformats.org/officeDocument/2006/relationships/image" Target="../media/image1605.png"/><Relationship Id="rId258" Type="http://schemas.openxmlformats.org/officeDocument/2006/relationships/customXml" Target="../ink/ink1841.xml"/><Relationship Id="rId22" Type="http://schemas.openxmlformats.org/officeDocument/2006/relationships/customXml" Target="../ink/ink1721.xml"/><Relationship Id="rId64" Type="http://schemas.openxmlformats.org/officeDocument/2006/relationships/customXml" Target="../ink/ink1742.xml"/><Relationship Id="rId118" Type="http://schemas.openxmlformats.org/officeDocument/2006/relationships/image" Target="../media/image1557.png"/><Relationship Id="rId325" Type="http://schemas.openxmlformats.org/officeDocument/2006/relationships/customXml" Target="../ink/ink1875.xml"/><Relationship Id="rId367" Type="http://schemas.openxmlformats.org/officeDocument/2006/relationships/customXml" Target="../ink/ink1897.xml"/><Relationship Id="rId171" Type="http://schemas.openxmlformats.org/officeDocument/2006/relationships/customXml" Target="../ink/ink1796.xml"/><Relationship Id="rId227" Type="http://schemas.openxmlformats.org/officeDocument/2006/relationships/customXml" Target="../ink/ink1825.xml"/><Relationship Id="rId269" Type="http://schemas.openxmlformats.org/officeDocument/2006/relationships/image" Target="../media/image1631.png"/><Relationship Id="rId33" Type="http://schemas.openxmlformats.org/officeDocument/2006/relationships/image" Target="../media/image1516.png"/><Relationship Id="rId129" Type="http://schemas.openxmlformats.org/officeDocument/2006/relationships/customXml" Target="../ink/ink1775.xml"/><Relationship Id="rId280" Type="http://schemas.openxmlformats.org/officeDocument/2006/relationships/customXml" Target="../ink/ink1852.xml"/><Relationship Id="rId336" Type="http://schemas.openxmlformats.org/officeDocument/2006/relationships/image" Target="../media/image1664.png"/><Relationship Id="rId75" Type="http://schemas.openxmlformats.org/officeDocument/2006/relationships/image" Target="../media/image1536.png"/><Relationship Id="rId140" Type="http://schemas.openxmlformats.org/officeDocument/2006/relationships/image" Target="../media/image1568.png"/><Relationship Id="rId182" Type="http://schemas.openxmlformats.org/officeDocument/2006/relationships/image" Target="../media/image1589.png"/><Relationship Id="rId378" Type="http://schemas.openxmlformats.org/officeDocument/2006/relationships/image" Target="../media/image1684.png"/><Relationship Id="rId403" Type="http://schemas.openxmlformats.org/officeDocument/2006/relationships/customXml" Target="../ink/ink1915.xml"/><Relationship Id="rId6" Type="http://schemas.openxmlformats.org/officeDocument/2006/relationships/customXml" Target="../ink/ink1713.xml"/><Relationship Id="rId238" Type="http://schemas.openxmlformats.org/officeDocument/2006/relationships/customXml" Target="../ink/ink1831.xml"/><Relationship Id="rId291" Type="http://schemas.openxmlformats.org/officeDocument/2006/relationships/image" Target="../media/image1642.png"/><Relationship Id="rId305" Type="http://schemas.openxmlformats.org/officeDocument/2006/relationships/customXml" Target="../ink/ink1865.xml"/><Relationship Id="rId347" Type="http://schemas.openxmlformats.org/officeDocument/2006/relationships/customXml" Target="../ink/ink1886.xml"/><Relationship Id="rId44" Type="http://schemas.openxmlformats.org/officeDocument/2006/relationships/customXml" Target="../ink/ink1732.xml"/><Relationship Id="rId86" Type="http://schemas.openxmlformats.org/officeDocument/2006/relationships/customXml" Target="../ink/ink1753.xml"/><Relationship Id="rId151" Type="http://schemas.openxmlformats.org/officeDocument/2006/relationships/customXml" Target="../ink/ink1786.xml"/><Relationship Id="rId389" Type="http://schemas.openxmlformats.org/officeDocument/2006/relationships/customXml" Target="../ink/ink1908.xml"/><Relationship Id="rId193" Type="http://schemas.openxmlformats.org/officeDocument/2006/relationships/customXml" Target="../ink/ink1807.xml"/><Relationship Id="rId207" Type="http://schemas.openxmlformats.org/officeDocument/2006/relationships/customXml" Target="../ink/ink1814.xml"/><Relationship Id="rId249" Type="http://schemas.openxmlformats.org/officeDocument/2006/relationships/image" Target="../media/image1621.png"/><Relationship Id="rId414" Type="http://schemas.openxmlformats.org/officeDocument/2006/relationships/image" Target="../media/image1702.png"/><Relationship Id="rId13" Type="http://schemas.openxmlformats.org/officeDocument/2006/relationships/image" Target="../media/image1506.png"/><Relationship Id="rId109" Type="http://schemas.openxmlformats.org/officeDocument/2006/relationships/customXml" Target="../ink/ink1765.xml"/><Relationship Id="rId260" Type="http://schemas.openxmlformats.org/officeDocument/2006/relationships/customXml" Target="../ink/ink1842.xml"/><Relationship Id="rId316" Type="http://schemas.openxmlformats.org/officeDocument/2006/relationships/image" Target="../media/image1654.png"/><Relationship Id="rId55" Type="http://schemas.openxmlformats.org/officeDocument/2006/relationships/image" Target="../media/image1526.png"/><Relationship Id="rId97" Type="http://schemas.openxmlformats.org/officeDocument/2006/relationships/image" Target="../media/image1547.png"/><Relationship Id="rId120" Type="http://schemas.openxmlformats.org/officeDocument/2006/relationships/image" Target="../media/image1558.png"/><Relationship Id="rId358" Type="http://schemas.openxmlformats.org/officeDocument/2006/relationships/image" Target="../media/image1675.png"/><Relationship Id="rId162" Type="http://schemas.openxmlformats.org/officeDocument/2006/relationships/image" Target="../media/image1579.png"/><Relationship Id="rId218" Type="http://schemas.openxmlformats.org/officeDocument/2006/relationships/image" Target="../media/image1606.png"/><Relationship Id="rId271" Type="http://schemas.openxmlformats.org/officeDocument/2006/relationships/image" Target="../media/image1632.png"/><Relationship Id="rId24" Type="http://schemas.openxmlformats.org/officeDocument/2006/relationships/customXml" Target="../ink/ink1722.xml"/><Relationship Id="rId66" Type="http://schemas.openxmlformats.org/officeDocument/2006/relationships/customXml" Target="../ink/ink1743.xml"/><Relationship Id="rId131" Type="http://schemas.openxmlformats.org/officeDocument/2006/relationships/customXml" Target="../ink/ink1776.xml"/><Relationship Id="rId327" Type="http://schemas.openxmlformats.org/officeDocument/2006/relationships/customXml" Target="../ink/ink1876.xml"/><Relationship Id="rId369" Type="http://schemas.openxmlformats.org/officeDocument/2006/relationships/customXml" Target="../ink/ink1898.xml"/><Relationship Id="rId173" Type="http://schemas.openxmlformats.org/officeDocument/2006/relationships/customXml" Target="../ink/ink1797.xml"/><Relationship Id="rId229" Type="http://schemas.openxmlformats.org/officeDocument/2006/relationships/customXml" Target="../ink/ink1826.xml"/><Relationship Id="rId380" Type="http://schemas.openxmlformats.org/officeDocument/2006/relationships/image" Target="../media/image1685.png"/><Relationship Id="rId240" Type="http://schemas.openxmlformats.org/officeDocument/2006/relationships/customXml" Target="../ink/ink1832.xml"/><Relationship Id="rId35" Type="http://schemas.openxmlformats.org/officeDocument/2006/relationships/image" Target="../media/image1517.png"/><Relationship Id="rId77" Type="http://schemas.openxmlformats.org/officeDocument/2006/relationships/image" Target="../media/image1537.png"/><Relationship Id="rId100" Type="http://schemas.openxmlformats.org/officeDocument/2006/relationships/customXml" Target="../ink/ink1760.xml"/><Relationship Id="rId282" Type="http://schemas.openxmlformats.org/officeDocument/2006/relationships/customXml" Target="../ink/ink1853.xml"/><Relationship Id="rId338" Type="http://schemas.openxmlformats.org/officeDocument/2006/relationships/image" Target="../media/image1665.png"/><Relationship Id="rId8" Type="http://schemas.openxmlformats.org/officeDocument/2006/relationships/customXml" Target="../ink/ink1714.xml"/><Relationship Id="rId142" Type="http://schemas.openxmlformats.org/officeDocument/2006/relationships/image" Target="../media/image1569.png"/><Relationship Id="rId184" Type="http://schemas.openxmlformats.org/officeDocument/2006/relationships/image" Target="../media/image1590.png"/><Relationship Id="rId391" Type="http://schemas.openxmlformats.org/officeDocument/2006/relationships/customXml" Target="../ink/ink1909.xml"/><Relationship Id="rId405" Type="http://schemas.openxmlformats.org/officeDocument/2006/relationships/customXml" Target="../ink/ink1916.xml"/><Relationship Id="rId251" Type="http://schemas.openxmlformats.org/officeDocument/2006/relationships/image" Target="../media/image1622.png"/><Relationship Id="rId46" Type="http://schemas.openxmlformats.org/officeDocument/2006/relationships/customXml" Target="../ink/ink1733.xml"/><Relationship Id="rId293" Type="http://schemas.openxmlformats.org/officeDocument/2006/relationships/image" Target="../media/image1643.png"/><Relationship Id="rId307" Type="http://schemas.openxmlformats.org/officeDocument/2006/relationships/customXml" Target="../ink/ink1866.xml"/><Relationship Id="rId349" Type="http://schemas.openxmlformats.org/officeDocument/2006/relationships/customXml" Target="../ink/ink1887.xml"/><Relationship Id="rId88" Type="http://schemas.openxmlformats.org/officeDocument/2006/relationships/customXml" Target="../ink/ink1754.xml"/><Relationship Id="rId111" Type="http://schemas.openxmlformats.org/officeDocument/2006/relationships/customXml" Target="../ink/ink1766.xml"/><Relationship Id="rId153" Type="http://schemas.openxmlformats.org/officeDocument/2006/relationships/customXml" Target="../ink/ink1787.xml"/><Relationship Id="rId195" Type="http://schemas.openxmlformats.org/officeDocument/2006/relationships/customXml" Target="../ink/ink1808.xml"/><Relationship Id="rId209" Type="http://schemas.openxmlformats.org/officeDocument/2006/relationships/customXml" Target="../ink/ink1815.xml"/><Relationship Id="rId360" Type="http://schemas.openxmlformats.org/officeDocument/2006/relationships/image" Target="../media/image1676.png"/><Relationship Id="rId416" Type="http://schemas.openxmlformats.org/officeDocument/2006/relationships/image" Target="../media/image1703.png"/><Relationship Id="rId220" Type="http://schemas.openxmlformats.org/officeDocument/2006/relationships/image" Target="../media/image1607.png"/><Relationship Id="rId15" Type="http://schemas.openxmlformats.org/officeDocument/2006/relationships/image" Target="../media/image1507.png"/><Relationship Id="rId57" Type="http://schemas.openxmlformats.org/officeDocument/2006/relationships/image" Target="../media/image1527.png"/><Relationship Id="rId262" Type="http://schemas.openxmlformats.org/officeDocument/2006/relationships/customXml" Target="../ink/ink1843.xml"/><Relationship Id="rId318" Type="http://schemas.openxmlformats.org/officeDocument/2006/relationships/image" Target="../media/image1655.png"/><Relationship Id="rId99" Type="http://schemas.openxmlformats.org/officeDocument/2006/relationships/image" Target="../media/image1548.png"/><Relationship Id="rId122" Type="http://schemas.openxmlformats.org/officeDocument/2006/relationships/image" Target="../media/image1559.png"/><Relationship Id="rId164" Type="http://schemas.openxmlformats.org/officeDocument/2006/relationships/image" Target="../media/image1580.png"/><Relationship Id="rId371" Type="http://schemas.openxmlformats.org/officeDocument/2006/relationships/customXml" Target="../ink/ink1899.xml"/><Relationship Id="rId26" Type="http://schemas.openxmlformats.org/officeDocument/2006/relationships/customXml" Target="../ink/ink1723.xml"/><Relationship Id="rId231" Type="http://schemas.openxmlformats.org/officeDocument/2006/relationships/image" Target="../media/image1612.png"/><Relationship Id="rId273" Type="http://schemas.openxmlformats.org/officeDocument/2006/relationships/image" Target="../media/image1633.png"/><Relationship Id="rId329" Type="http://schemas.openxmlformats.org/officeDocument/2006/relationships/customXml" Target="../ink/ink1877.xml"/><Relationship Id="rId68" Type="http://schemas.openxmlformats.org/officeDocument/2006/relationships/customXml" Target="../ink/ink1744.xml"/><Relationship Id="rId133" Type="http://schemas.openxmlformats.org/officeDocument/2006/relationships/customXml" Target="../ink/ink1777.xml"/><Relationship Id="rId175" Type="http://schemas.openxmlformats.org/officeDocument/2006/relationships/customXml" Target="../ink/ink1798.xml"/><Relationship Id="rId340" Type="http://schemas.openxmlformats.org/officeDocument/2006/relationships/image" Target="../media/image1666.png"/><Relationship Id="rId200" Type="http://schemas.openxmlformats.org/officeDocument/2006/relationships/image" Target="../media/image1598.png"/><Relationship Id="rId382" Type="http://schemas.openxmlformats.org/officeDocument/2006/relationships/image" Target="../media/image1686.png"/><Relationship Id="rId242" Type="http://schemas.openxmlformats.org/officeDocument/2006/relationships/customXml" Target="../ink/ink1833.xml"/><Relationship Id="rId284" Type="http://schemas.openxmlformats.org/officeDocument/2006/relationships/customXml" Target="../ink/ink1854.xml"/><Relationship Id="rId37" Type="http://schemas.openxmlformats.org/officeDocument/2006/relationships/image" Target="../media/image1518.png"/><Relationship Id="rId79" Type="http://schemas.openxmlformats.org/officeDocument/2006/relationships/image" Target="../media/image1538.png"/><Relationship Id="rId102" Type="http://schemas.openxmlformats.org/officeDocument/2006/relationships/customXml" Target="../ink/ink1761.xml"/><Relationship Id="rId144" Type="http://schemas.openxmlformats.org/officeDocument/2006/relationships/image" Target="../media/image1570.png"/><Relationship Id="rId90" Type="http://schemas.openxmlformats.org/officeDocument/2006/relationships/customXml" Target="../ink/ink1755.xml"/><Relationship Id="rId186" Type="http://schemas.openxmlformats.org/officeDocument/2006/relationships/image" Target="../media/image1591.png"/><Relationship Id="rId351" Type="http://schemas.openxmlformats.org/officeDocument/2006/relationships/customXml" Target="../ink/ink1888.xml"/><Relationship Id="rId393" Type="http://schemas.openxmlformats.org/officeDocument/2006/relationships/customXml" Target="../ink/ink1910.xml"/><Relationship Id="rId407" Type="http://schemas.openxmlformats.org/officeDocument/2006/relationships/customXml" Target="../ink/ink1917.xml"/><Relationship Id="rId211" Type="http://schemas.openxmlformats.org/officeDocument/2006/relationships/customXml" Target="../ink/ink1816.xml"/><Relationship Id="rId253" Type="http://schemas.openxmlformats.org/officeDocument/2006/relationships/image" Target="../media/image1623.png"/><Relationship Id="rId295" Type="http://schemas.openxmlformats.org/officeDocument/2006/relationships/image" Target="../media/image1644.png"/><Relationship Id="rId309" Type="http://schemas.openxmlformats.org/officeDocument/2006/relationships/customXml" Target="../ink/ink1867.xml"/><Relationship Id="rId48" Type="http://schemas.openxmlformats.org/officeDocument/2006/relationships/customXml" Target="../ink/ink1734.xml"/><Relationship Id="rId113" Type="http://schemas.openxmlformats.org/officeDocument/2006/relationships/customXml" Target="../ink/ink1767.xml"/><Relationship Id="rId320" Type="http://schemas.openxmlformats.org/officeDocument/2006/relationships/image" Target="../media/image1656.png"/><Relationship Id="rId155" Type="http://schemas.openxmlformats.org/officeDocument/2006/relationships/customXml" Target="../ink/ink1788.xml"/><Relationship Id="rId197" Type="http://schemas.openxmlformats.org/officeDocument/2006/relationships/customXml" Target="../ink/ink1809.xml"/><Relationship Id="rId362" Type="http://schemas.openxmlformats.org/officeDocument/2006/relationships/customXml" Target="../ink/ink1894.xml"/><Relationship Id="rId418" Type="http://schemas.openxmlformats.org/officeDocument/2006/relationships/image" Target="../media/image1704.png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81.xml"/><Relationship Id="rId299" Type="http://schemas.openxmlformats.org/officeDocument/2006/relationships/customXml" Target="../ink/ink2074.xml"/><Relationship Id="rId21" Type="http://schemas.openxmlformats.org/officeDocument/2006/relationships/image" Target="../media/image1510.png"/><Relationship Id="rId63" Type="http://schemas.openxmlformats.org/officeDocument/2006/relationships/image" Target="../media/image1544.png"/><Relationship Id="rId159" Type="http://schemas.openxmlformats.org/officeDocument/2006/relationships/image" Target="../media/image1620.png"/><Relationship Id="rId324" Type="http://schemas.openxmlformats.org/officeDocument/2006/relationships/customXml" Target="../ink/ink2087.xml"/><Relationship Id="rId170" Type="http://schemas.openxmlformats.org/officeDocument/2006/relationships/customXml" Target="../ink/ink2008.xml"/><Relationship Id="rId226" Type="http://schemas.openxmlformats.org/officeDocument/2006/relationships/customXml" Target="../ink/ink2037.xml"/><Relationship Id="rId268" Type="http://schemas.openxmlformats.org/officeDocument/2006/relationships/customXml" Target="../ink/ink2058.xml"/><Relationship Id="rId32" Type="http://schemas.openxmlformats.org/officeDocument/2006/relationships/customXml" Target="../ink/ink1938.xml"/><Relationship Id="rId74" Type="http://schemas.openxmlformats.org/officeDocument/2006/relationships/customXml" Target="../ink/ink1959.xml"/><Relationship Id="rId128" Type="http://schemas.openxmlformats.org/officeDocument/2006/relationships/image" Target="../media/image1588.png"/><Relationship Id="rId335" Type="http://schemas.openxmlformats.org/officeDocument/2006/relationships/image" Target="../media/image1759.png"/><Relationship Id="rId5" Type="http://schemas.openxmlformats.org/officeDocument/2006/relationships/image" Target="../media/image1502.png"/><Relationship Id="rId181" Type="http://schemas.openxmlformats.org/officeDocument/2006/relationships/image" Target="../media/image1631.png"/><Relationship Id="rId237" Type="http://schemas.openxmlformats.org/officeDocument/2006/relationships/image" Target="../media/image1711.png"/><Relationship Id="rId279" Type="http://schemas.openxmlformats.org/officeDocument/2006/relationships/customXml" Target="../ink/ink2064.xml"/><Relationship Id="rId43" Type="http://schemas.openxmlformats.org/officeDocument/2006/relationships/image" Target="../media/image1520.png"/><Relationship Id="rId139" Type="http://schemas.openxmlformats.org/officeDocument/2006/relationships/customXml" Target="../ink/ink1992.xml"/><Relationship Id="rId290" Type="http://schemas.openxmlformats.org/officeDocument/2006/relationships/image" Target="../media/image1737.png"/><Relationship Id="rId304" Type="http://schemas.openxmlformats.org/officeDocument/2006/relationships/image" Target="../media/image1744.png"/><Relationship Id="rId346" Type="http://schemas.openxmlformats.org/officeDocument/2006/relationships/customXml" Target="../ink/ink2098.xml"/><Relationship Id="rId85" Type="http://schemas.openxmlformats.org/officeDocument/2006/relationships/customXml" Target="../ink/ink1965.xml"/><Relationship Id="rId150" Type="http://schemas.openxmlformats.org/officeDocument/2006/relationships/customXml" Target="../ink/ink1998.xml"/><Relationship Id="rId192" Type="http://schemas.openxmlformats.org/officeDocument/2006/relationships/customXml" Target="../ink/ink2019.xml"/><Relationship Id="rId206" Type="http://schemas.openxmlformats.org/officeDocument/2006/relationships/customXml" Target="../ink/ink2026.xml"/><Relationship Id="rId248" Type="http://schemas.openxmlformats.org/officeDocument/2006/relationships/customXml" Target="../ink/ink2048.xml"/><Relationship Id="rId12" Type="http://schemas.openxmlformats.org/officeDocument/2006/relationships/customXml" Target="../ink/ink1928.xml"/><Relationship Id="rId108" Type="http://schemas.openxmlformats.org/officeDocument/2006/relationships/image" Target="../media/image1578.png"/><Relationship Id="rId315" Type="http://schemas.openxmlformats.org/officeDocument/2006/relationships/customXml" Target="../ink/ink2082.xml"/><Relationship Id="rId357" Type="http://schemas.openxmlformats.org/officeDocument/2006/relationships/image" Target="../media/image1770.png"/><Relationship Id="rId54" Type="http://schemas.openxmlformats.org/officeDocument/2006/relationships/customXml" Target="../ink/ink1949.xml"/><Relationship Id="rId96" Type="http://schemas.openxmlformats.org/officeDocument/2006/relationships/image" Target="../media/image1572.png"/><Relationship Id="rId161" Type="http://schemas.openxmlformats.org/officeDocument/2006/relationships/image" Target="../media/image1621.png"/><Relationship Id="rId217" Type="http://schemas.openxmlformats.org/officeDocument/2006/relationships/customXml" Target="../ink/ink2032.xml"/><Relationship Id="rId259" Type="http://schemas.openxmlformats.org/officeDocument/2006/relationships/image" Target="../media/image1722.png"/><Relationship Id="rId23" Type="http://schemas.openxmlformats.org/officeDocument/2006/relationships/image" Target="../media/image1511.png"/><Relationship Id="rId119" Type="http://schemas.openxmlformats.org/officeDocument/2006/relationships/customXml" Target="../ink/ink1982.xml"/><Relationship Id="rId270" Type="http://schemas.openxmlformats.org/officeDocument/2006/relationships/image" Target="../media/image1727.png"/><Relationship Id="rId326" Type="http://schemas.openxmlformats.org/officeDocument/2006/relationships/customXml" Target="../ink/ink2088.xml"/><Relationship Id="rId65" Type="http://schemas.openxmlformats.org/officeDocument/2006/relationships/image" Target="../media/image1545.png"/><Relationship Id="rId130" Type="http://schemas.openxmlformats.org/officeDocument/2006/relationships/image" Target="../media/image1594.png"/><Relationship Id="rId172" Type="http://schemas.openxmlformats.org/officeDocument/2006/relationships/customXml" Target="../ink/ink2009.xml"/><Relationship Id="rId228" Type="http://schemas.openxmlformats.org/officeDocument/2006/relationships/customXml" Target="../ink/ink2038.xml"/><Relationship Id="rId281" Type="http://schemas.openxmlformats.org/officeDocument/2006/relationships/customXml" Target="../ink/ink2065.xml"/><Relationship Id="rId337" Type="http://schemas.openxmlformats.org/officeDocument/2006/relationships/image" Target="../media/image1760.png"/><Relationship Id="rId34" Type="http://schemas.openxmlformats.org/officeDocument/2006/relationships/customXml" Target="../ink/ink1939.xml"/><Relationship Id="rId76" Type="http://schemas.openxmlformats.org/officeDocument/2006/relationships/customXml" Target="../ink/ink1960.xml"/><Relationship Id="rId141" Type="http://schemas.openxmlformats.org/officeDocument/2006/relationships/customXml" Target="../ink/ink1993.xml"/><Relationship Id="rId7" Type="http://schemas.openxmlformats.org/officeDocument/2006/relationships/image" Target="../media/image1503.png"/><Relationship Id="rId183" Type="http://schemas.openxmlformats.org/officeDocument/2006/relationships/image" Target="../media/image1632.png"/><Relationship Id="rId239" Type="http://schemas.openxmlformats.org/officeDocument/2006/relationships/image" Target="../media/image1712.png"/><Relationship Id="rId250" Type="http://schemas.openxmlformats.org/officeDocument/2006/relationships/customXml" Target="../ink/ink2049.xml"/><Relationship Id="rId292" Type="http://schemas.openxmlformats.org/officeDocument/2006/relationships/image" Target="../media/image1738.png"/><Relationship Id="rId306" Type="http://schemas.openxmlformats.org/officeDocument/2006/relationships/image" Target="../media/image1745.png"/><Relationship Id="rId45" Type="http://schemas.openxmlformats.org/officeDocument/2006/relationships/image" Target="../media/image1521.png"/><Relationship Id="rId87" Type="http://schemas.openxmlformats.org/officeDocument/2006/relationships/customXml" Target="../ink/ink1966.xml"/><Relationship Id="rId110" Type="http://schemas.openxmlformats.org/officeDocument/2006/relationships/image" Target="../media/image1579.png"/><Relationship Id="rId348" Type="http://schemas.openxmlformats.org/officeDocument/2006/relationships/customXml" Target="../ink/ink2099.xml"/><Relationship Id="rId152" Type="http://schemas.openxmlformats.org/officeDocument/2006/relationships/customXml" Target="../ink/ink1999.xml"/><Relationship Id="rId194" Type="http://schemas.openxmlformats.org/officeDocument/2006/relationships/customXml" Target="../ink/ink2020.xml"/><Relationship Id="rId208" Type="http://schemas.openxmlformats.org/officeDocument/2006/relationships/customXml" Target="../ink/ink2027.xml"/><Relationship Id="rId261" Type="http://schemas.openxmlformats.org/officeDocument/2006/relationships/image" Target="../media/image1723.png"/><Relationship Id="rId14" Type="http://schemas.openxmlformats.org/officeDocument/2006/relationships/customXml" Target="../ink/ink1929.xml"/><Relationship Id="rId56" Type="http://schemas.openxmlformats.org/officeDocument/2006/relationships/customXml" Target="../ink/ink1950.xml"/><Relationship Id="rId317" Type="http://schemas.openxmlformats.org/officeDocument/2006/relationships/customXml" Target="../ink/ink2083.xml"/><Relationship Id="rId359" Type="http://schemas.openxmlformats.org/officeDocument/2006/relationships/image" Target="../media/image1771.png"/><Relationship Id="rId98" Type="http://schemas.openxmlformats.org/officeDocument/2006/relationships/image" Target="../media/image1573.png"/><Relationship Id="rId121" Type="http://schemas.openxmlformats.org/officeDocument/2006/relationships/customXml" Target="../ink/ink1983.xml"/><Relationship Id="rId163" Type="http://schemas.openxmlformats.org/officeDocument/2006/relationships/image" Target="../media/image1622.png"/><Relationship Id="rId219" Type="http://schemas.openxmlformats.org/officeDocument/2006/relationships/customXml" Target="../ink/ink2033.xml"/><Relationship Id="rId230" Type="http://schemas.openxmlformats.org/officeDocument/2006/relationships/customXml" Target="../ink/ink2039.xml"/><Relationship Id="rId25" Type="http://schemas.openxmlformats.org/officeDocument/2006/relationships/image" Target="../media/image1512.png"/><Relationship Id="rId46" Type="http://schemas.openxmlformats.org/officeDocument/2006/relationships/customXml" Target="../ink/ink1945.xml"/><Relationship Id="rId67" Type="http://schemas.openxmlformats.org/officeDocument/2006/relationships/image" Target="../media/image1546.png"/><Relationship Id="rId272" Type="http://schemas.openxmlformats.org/officeDocument/2006/relationships/image" Target="../media/image1728.png"/><Relationship Id="rId293" Type="http://schemas.openxmlformats.org/officeDocument/2006/relationships/customXml" Target="../ink/ink2071.xml"/><Relationship Id="rId307" Type="http://schemas.openxmlformats.org/officeDocument/2006/relationships/customXml" Target="../ink/ink2078.xml"/><Relationship Id="rId328" Type="http://schemas.openxmlformats.org/officeDocument/2006/relationships/customXml" Target="../ink/ink2089.xml"/><Relationship Id="rId349" Type="http://schemas.openxmlformats.org/officeDocument/2006/relationships/image" Target="../media/image1766.png"/><Relationship Id="rId88" Type="http://schemas.openxmlformats.org/officeDocument/2006/relationships/image" Target="../media/image1568.png"/><Relationship Id="rId111" Type="http://schemas.openxmlformats.org/officeDocument/2006/relationships/customXml" Target="../ink/ink1978.xml"/><Relationship Id="rId132" Type="http://schemas.openxmlformats.org/officeDocument/2006/relationships/image" Target="../media/image1607.png"/><Relationship Id="rId153" Type="http://schemas.openxmlformats.org/officeDocument/2006/relationships/image" Target="../media/image1617.png"/><Relationship Id="rId174" Type="http://schemas.openxmlformats.org/officeDocument/2006/relationships/customXml" Target="../ink/ink2010.xml"/><Relationship Id="rId195" Type="http://schemas.openxmlformats.org/officeDocument/2006/relationships/image" Target="../media/image1638.png"/><Relationship Id="rId209" Type="http://schemas.openxmlformats.org/officeDocument/2006/relationships/image" Target="../media/image1645.png"/><Relationship Id="rId220" Type="http://schemas.openxmlformats.org/officeDocument/2006/relationships/image" Target="../media/image1650.png"/><Relationship Id="rId241" Type="http://schemas.openxmlformats.org/officeDocument/2006/relationships/image" Target="../media/image1713.png"/><Relationship Id="rId15" Type="http://schemas.openxmlformats.org/officeDocument/2006/relationships/image" Target="../media/image1507.png"/><Relationship Id="rId36" Type="http://schemas.openxmlformats.org/officeDocument/2006/relationships/customXml" Target="../ink/ink1940.xml"/><Relationship Id="rId57" Type="http://schemas.openxmlformats.org/officeDocument/2006/relationships/image" Target="../media/image1527.png"/><Relationship Id="rId262" Type="http://schemas.openxmlformats.org/officeDocument/2006/relationships/customXml" Target="../ink/ink2055.xml"/><Relationship Id="rId283" Type="http://schemas.openxmlformats.org/officeDocument/2006/relationships/customXml" Target="../ink/ink2066.xml"/><Relationship Id="rId318" Type="http://schemas.openxmlformats.org/officeDocument/2006/relationships/customXml" Target="../ink/ink2084.xml"/><Relationship Id="rId339" Type="http://schemas.openxmlformats.org/officeDocument/2006/relationships/image" Target="../media/image1761.png"/><Relationship Id="rId78" Type="http://schemas.openxmlformats.org/officeDocument/2006/relationships/image" Target="../media/image1551.png"/><Relationship Id="rId99" Type="http://schemas.openxmlformats.org/officeDocument/2006/relationships/customXml" Target="../ink/ink1972.xml"/><Relationship Id="rId101" Type="http://schemas.openxmlformats.org/officeDocument/2006/relationships/customXml" Target="../ink/ink1973.xml"/><Relationship Id="rId122" Type="http://schemas.openxmlformats.org/officeDocument/2006/relationships/image" Target="../media/image1585.png"/><Relationship Id="rId143" Type="http://schemas.openxmlformats.org/officeDocument/2006/relationships/image" Target="../media/image1612.png"/><Relationship Id="rId164" Type="http://schemas.openxmlformats.org/officeDocument/2006/relationships/customXml" Target="../ink/ink2005.xml"/><Relationship Id="rId185" Type="http://schemas.openxmlformats.org/officeDocument/2006/relationships/image" Target="../media/image1633.png"/><Relationship Id="rId350" Type="http://schemas.openxmlformats.org/officeDocument/2006/relationships/customXml" Target="../ink/ink2100.xml"/><Relationship Id="rId9" Type="http://schemas.openxmlformats.org/officeDocument/2006/relationships/image" Target="../media/image1504.png"/><Relationship Id="rId210" Type="http://schemas.openxmlformats.org/officeDocument/2006/relationships/customXml" Target="../ink/ink2028.xml"/><Relationship Id="rId26" Type="http://schemas.openxmlformats.org/officeDocument/2006/relationships/customXml" Target="../ink/ink1935.xml"/><Relationship Id="rId231" Type="http://schemas.openxmlformats.org/officeDocument/2006/relationships/image" Target="../media/image1708.png"/><Relationship Id="rId252" Type="http://schemas.openxmlformats.org/officeDocument/2006/relationships/customXml" Target="../ink/ink2050.xml"/><Relationship Id="rId273" Type="http://schemas.openxmlformats.org/officeDocument/2006/relationships/customXml" Target="../ink/ink2061.xml"/><Relationship Id="rId294" Type="http://schemas.openxmlformats.org/officeDocument/2006/relationships/image" Target="../media/image1739.png"/><Relationship Id="rId308" Type="http://schemas.openxmlformats.org/officeDocument/2006/relationships/image" Target="../media/image1746.png"/><Relationship Id="rId329" Type="http://schemas.openxmlformats.org/officeDocument/2006/relationships/image" Target="../media/image1756.png"/><Relationship Id="rId47" Type="http://schemas.openxmlformats.org/officeDocument/2006/relationships/image" Target="../media/image1522.png"/><Relationship Id="rId68" Type="http://schemas.openxmlformats.org/officeDocument/2006/relationships/customXml" Target="../ink/ink1956.xml"/><Relationship Id="rId89" Type="http://schemas.openxmlformats.org/officeDocument/2006/relationships/customXml" Target="../ink/ink1967.xml"/><Relationship Id="rId112" Type="http://schemas.openxmlformats.org/officeDocument/2006/relationships/image" Target="../media/image1580.png"/><Relationship Id="rId133" Type="http://schemas.openxmlformats.org/officeDocument/2006/relationships/customXml" Target="../ink/ink1989.xml"/><Relationship Id="rId154" Type="http://schemas.openxmlformats.org/officeDocument/2006/relationships/customXml" Target="../ink/ink2000.xml"/><Relationship Id="rId175" Type="http://schemas.openxmlformats.org/officeDocument/2006/relationships/image" Target="../media/image1628.png"/><Relationship Id="rId340" Type="http://schemas.openxmlformats.org/officeDocument/2006/relationships/customXml" Target="../ink/ink2095.xml"/><Relationship Id="rId196" Type="http://schemas.openxmlformats.org/officeDocument/2006/relationships/customXml" Target="../ink/ink2021.xml"/><Relationship Id="rId200" Type="http://schemas.openxmlformats.org/officeDocument/2006/relationships/customXml" Target="../ink/ink2023.xml"/><Relationship Id="rId16" Type="http://schemas.openxmlformats.org/officeDocument/2006/relationships/customXml" Target="../ink/ink1930.xml"/><Relationship Id="rId221" Type="http://schemas.openxmlformats.org/officeDocument/2006/relationships/customXml" Target="../ink/ink2034.xml"/><Relationship Id="rId242" Type="http://schemas.openxmlformats.org/officeDocument/2006/relationships/customXml" Target="../ink/ink2045.xml"/><Relationship Id="rId263" Type="http://schemas.openxmlformats.org/officeDocument/2006/relationships/image" Target="../media/image1724.png"/><Relationship Id="rId284" Type="http://schemas.openxmlformats.org/officeDocument/2006/relationships/image" Target="../media/image1734.png"/><Relationship Id="rId319" Type="http://schemas.openxmlformats.org/officeDocument/2006/relationships/image" Target="../media/image1751.png"/><Relationship Id="rId37" Type="http://schemas.openxmlformats.org/officeDocument/2006/relationships/image" Target="../media/image1518.png"/><Relationship Id="rId58" Type="http://schemas.openxmlformats.org/officeDocument/2006/relationships/customXml" Target="../ink/ink1951.xml"/><Relationship Id="rId79" Type="http://schemas.openxmlformats.org/officeDocument/2006/relationships/customXml" Target="../ink/ink1962.xml"/><Relationship Id="rId102" Type="http://schemas.openxmlformats.org/officeDocument/2006/relationships/image" Target="../media/image1575.png"/><Relationship Id="rId123" Type="http://schemas.openxmlformats.org/officeDocument/2006/relationships/customXml" Target="../ink/ink1984.xml"/><Relationship Id="rId144" Type="http://schemas.openxmlformats.org/officeDocument/2006/relationships/customXml" Target="../ink/ink1995.xml"/><Relationship Id="rId330" Type="http://schemas.openxmlformats.org/officeDocument/2006/relationships/customXml" Target="../ink/ink2090.xml"/><Relationship Id="rId90" Type="http://schemas.openxmlformats.org/officeDocument/2006/relationships/image" Target="../media/image1569.png"/><Relationship Id="rId165" Type="http://schemas.openxmlformats.org/officeDocument/2006/relationships/image" Target="../media/image1623.png"/><Relationship Id="rId186" Type="http://schemas.openxmlformats.org/officeDocument/2006/relationships/customXml" Target="../ink/ink2016.xml"/><Relationship Id="rId351" Type="http://schemas.openxmlformats.org/officeDocument/2006/relationships/image" Target="../media/image1767.png"/><Relationship Id="rId211" Type="http://schemas.openxmlformats.org/officeDocument/2006/relationships/image" Target="../media/image1646.png"/><Relationship Id="rId232" Type="http://schemas.openxmlformats.org/officeDocument/2006/relationships/customXml" Target="../ink/ink2040.xml"/><Relationship Id="rId253" Type="http://schemas.openxmlformats.org/officeDocument/2006/relationships/image" Target="../media/image1719.png"/><Relationship Id="rId274" Type="http://schemas.openxmlformats.org/officeDocument/2006/relationships/image" Target="../media/image1729.png"/><Relationship Id="rId295" Type="http://schemas.openxmlformats.org/officeDocument/2006/relationships/customXml" Target="../ink/ink2072.xml"/><Relationship Id="rId309" Type="http://schemas.openxmlformats.org/officeDocument/2006/relationships/customXml" Target="../ink/ink2079.xml"/><Relationship Id="rId27" Type="http://schemas.openxmlformats.org/officeDocument/2006/relationships/image" Target="../media/image1513.png"/><Relationship Id="rId48" Type="http://schemas.openxmlformats.org/officeDocument/2006/relationships/customXml" Target="../ink/ink1946.xml"/><Relationship Id="rId69" Type="http://schemas.openxmlformats.org/officeDocument/2006/relationships/image" Target="../media/image1547.png"/><Relationship Id="rId113" Type="http://schemas.openxmlformats.org/officeDocument/2006/relationships/customXml" Target="../ink/ink1979.xml"/><Relationship Id="rId134" Type="http://schemas.openxmlformats.org/officeDocument/2006/relationships/image" Target="../media/image1608.png"/><Relationship Id="rId320" Type="http://schemas.openxmlformats.org/officeDocument/2006/relationships/customXml" Target="../ink/ink2085.xml"/><Relationship Id="rId80" Type="http://schemas.openxmlformats.org/officeDocument/2006/relationships/image" Target="../media/image1552.png"/><Relationship Id="rId155" Type="http://schemas.openxmlformats.org/officeDocument/2006/relationships/image" Target="../media/image1618.png"/><Relationship Id="rId176" Type="http://schemas.openxmlformats.org/officeDocument/2006/relationships/customXml" Target="../ink/ink2011.xml"/><Relationship Id="rId197" Type="http://schemas.openxmlformats.org/officeDocument/2006/relationships/image" Target="../media/image1639.png"/><Relationship Id="rId341" Type="http://schemas.openxmlformats.org/officeDocument/2006/relationships/image" Target="../media/image1762.png"/><Relationship Id="rId201" Type="http://schemas.openxmlformats.org/officeDocument/2006/relationships/image" Target="../media/image1641.png"/><Relationship Id="rId222" Type="http://schemas.openxmlformats.org/officeDocument/2006/relationships/image" Target="../media/image1675.png"/><Relationship Id="rId243" Type="http://schemas.openxmlformats.org/officeDocument/2006/relationships/image" Target="../media/image1714.png"/><Relationship Id="rId264" Type="http://schemas.openxmlformats.org/officeDocument/2006/relationships/customXml" Target="../ink/ink2056.xml"/><Relationship Id="rId285" Type="http://schemas.openxmlformats.org/officeDocument/2006/relationships/customXml" Target="../ink/ink2067.xml"/><Relationship Id="rId17" Type="http://schemas.openxmlformats.org/officeDocument/2006/relationships/image" Target="../media/image1508.png"/><Relationship Id="rId38" Type="http://schemas.openxmlformats.org/officeDocument/2006/relationships/customXml" Target="../ink/ink1941.xml"/><Relationship Id="rId59" Type="http://schemas.openxmlformats.org/officeDocument/2006/relationships/image" Target="../media/image1528.png"/><Relationship Id="rId103" Type="http://schemas.openxmlformats.org/officeDocument/2006/relationships/customXml" Target="../ink/ink1974.xml"/><Relationship Id="rId124" Type="http://schemas.openxmlformats.org/officeDocument/2006/relationships/image" Target="../media/image1586.png"/><Relationship Id="rId310" Type="http://schemas.openxmlformats.org/officeDocument/2006/relationships/image" Target="../media/image1747.png"/><Relationship Id="rId70" Type="http://schemas.openxmlformats.org/officeDocument/2006/relationships/customXml" Target="../ink/ink1957.xml"/><Relationship Id="rId91" Type="http://schemas.openxmlformats.org/officeDocument/2006/relationships/customXml" Target="../ink/ink1968.xml"/><Relationship Id="rId145" Type="http://schemas.openxmlformats.org/officeDocument/2006/relationships/image" Target="../media/image1613.png"/><Relationship Id="rId166" Type="http://schemas.openxmlformats.org/officeDocument/2006/relationships/customXml" Target="../ink/ink2006.xml"/><Relationship Id="rId187" Type="http://schemas.openxmlformats.org/officeDocument/2006/relationships/image" Target="../media/image1634.png"/><Relationship Id="rId331" Type="http://schemas.openxmlformats.org/officeDocument/2006/relationships/image" Target="../media/image1757.png"/><Relationship Id="rId352" Type="http://schemas.openxmlformats.org/officeDocument/2006/relationships/customXml" Target="../ink/ink210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29.xml"/><Relationship Id="rId233" Type="http://schemas.openxmlformats.org/officeDocument/2006/relationships/image" Target="../media/image1709.png"/><Relationship Id="rId254" Type="http://schemas.openxmlformats.org/officeDocument/2006/relationships/customXml" Target="../ink/ink2051.xml"/><Relationship Id="rId28" Type="http://schemas.openxmlformats.org/officeDocument/2006/relationships/customXml" Target="../ink/ink1936.xml"/><Relationship Id="rId49" Type="http://schemas.openxmlformats.org/officeDocument/2006/relationships/image" Target="../media/image1523.png"/><Relationship Id="rId114" Type="http://schemas.openxmlformats.org/officeDocument/2006/relationships/image" Target="../media/image1581.png"/><Relationship Id="rId275" Type="http://schemas.openxmlformats.org/officeDocument/2006/relationships/customXml" Target="../ink/ink2062.xml"/><Relationship Id="rId296" Type="http://schemas.openxmlformats.org/officeDocument/2006/relationships/image" Target="../media/image1740.png"/><Relationship Id="rId300" Type="http://schemas.openxmlformats.org/officeDocument/2006/relationships/image" Target="../media/image1742.png"/><Relationship Id="rId60" Type="http://schemas.openxmlformats.org/officeDocument/2006/relationships/customXml" Target="../ink/ink1952.xml"/><Relationship Id="rId81" Type="http://schemas.openxmlformats.org/officeDocument/2006/relationships/customXml" Target="../ink/ink1963.xml"/><Relationship Id="rId135" Type="http://schemas.openxmlformats.org/officeDocument/2006/relationships/customXml" Target="../ink/ink1990.xml"/><Relationship Id="rId156" Type="http://schemas.openxmlformats.org/officeDocument/2006/relationships/customXml" Target="../ink/ink2001.xml"/><Relationship Id="rId177" Type="http://schemas.openxmlformats.org/officeDocument/2006/relationships/image" Target="../media/image1629.png"/><Relationship Id="rId198" Type="http://schemas.openxmlformats.org/officeDocument/2006/relationships/customXml" Target="../ink/ink2022.xml"/><Relationship Id="rId321" Type="http://schemas.openxmlformats.org/officeDocument/2006/relationships/image" Target="../media/image1752.png"/><Relationship Id="rId342" Type="http://schemas.openxmlformats.org/officeDocument/2006/relationships/customXml" Target="../ink/ink2096.xml"/><Relationship Id="rId202" Type="http://schemas.openxmlformats.org/officeDocument/2006/relationships/customXml" Target="../ink/ink2024.xml"/><Relationship Id="rId223" Type="http://schemas.openxmlformats.org/officeDocument/2006/relationships/customXml" Target="../ink/ink2035.xml"/><Relationship Id="rId244" Type="http://schemas.openxmlformats.org/officeDocument/2006/relationships/customXml" Target="../ink/ink2046.xml"/><Relationship Id="rId18" Type="http://schemas.openxmlformats.org/officeDocument/2006/relationships/customXml" Target="../ink/ink1931.xml"/><Relationship Id="rId39" Type="http://schemas.openxmlformats.org/officeDocument/2006/relationships/image" Target="../media/image1519.png"/><Relationship Id="rId265" Type="http://schemas.openxmlformats.org/officeDocument/2006/relationships/image" Target="../media/image1725.png"/><Relationship Id="rId286" Type="http://schemas.openxmlformats.org/officeDocument/2006/relationships/image" Target="../media/image1735.png"/><Relationship Id="rId50" Type="http://schemas.openxmlformats.org/officeDocument/2006/relationships/customXml" Target="../ink/ink1947.xml"/><Relationship Id="rId104" Type="http://schemas.openxmlformats.org/officeDocument/2006/relationships/image" Target="../media/image1576.png"/><Relationship Id="rId125" Type="http://schemas.openxmlformats.org/officeDocument/2006/relationships/customXml" Target="../ink/ink1985.xml"/><Relationship Id="rId146" Type="http://schemas.openxmlformats.org/officeDocument/2006/relationships/customXml" Target="../ink/ink1996.xml"/><Relationship Id="rId167" Type="http://schemas.openxmlformats.org/officeDocument/2006/relationships/image" Target="../media/image1624.png"/><Relationship Id="rId188" Type="http://schemas.openxmlformats.org/officeDocument/2006/relationships/customXml" Target="../ink/ink2017.xml"/><Relationship Id="rId311" Type="http://schemas.openxmlformats.org/officeDocument/2006/relationships/customXml" Target="../ink/ink2080.xml"/><Relationship Id="rId332" Type="http://schemas.openxmlformats.org/officeDocument/2006/relationships/customXml" Target="../ink/ink2091.xml"/><Relationship Id="rId353" Type="http://schemas.openxmlformats.org/officeDocument/2006/relationships/image" Target="../media/image1768.png"/><Relationship Id="rId71" Type="http://schemas.openxmlformats.org/officeDocument/2006/relationships/image" Target="../media/image1548.png"/><Relationship Id="rId92" Type="http://schemas.openxmlformats.org/officeDocument/2006/relationships/image" Target="../media/image1570.png"/><Relationship Id="rId213" Type="http://schemas.openxmlformats.org/officeDocument/2006/relationships/image" Target="../media/image1647.png"/><Relationship Id="rId234" Type="http://schemas.openxmlformats.org/officeDocument/2006/relationships/customXml" Target="../ink/ink2041.xml"/><Relationship Id="rId2" Type="http://schemas.openxmlformats.org/officeDocument/2006/relationships/customXml" Target="../ink/ink1923.xml"/><Relationship Id="rId29" Type="http://schemas.openxmlformats.org/officeDocument/2006/relationships/image" Target="../media/image1514.png"/><Relationship Id="rId255" Type="http://schemas.openxmlformats.org/officeDocument/2006/relationships/image" Target="../media/image1720.png"/><Relationship Id="rId276" Type="http://schemas.openxmlformats.org/officeDocument/2006/relationships/image" Target="../media/image1730.png"/><Relationship Id="rId297" Type="http://schemas.openxmlformats.org/officeDocument/2006/relationships/customXml" Target="../ink/ink2073.xml"/><Relationship Id="rId40" Type="http://schemas.openxmlformats.org/officeDocument/2006/relationships/customXml" Target="../ink/ink1942.xml"/><Relationship Id="rId115" Type="http://schemas.openxmlformats.org/officeDocument/2006/relationships/customXml" Target="../ink/ink1980.xml"/><Relationship Id="rId136" Type="http://schemas.openxmlformats.org/officeDocument/2006/relationships/image" Target="../media/image1609.png"/><Relationship Id="rId157" Type="http://schemas.openxmlformats.org/officeDocument/2006/relationships/image" Target="../media/image1619.png"/><Relationship Id="rId178" Type="http://schemas.openxmlformats.org/officeDocument/2006/relationships/customXml" Target="../ink/ink2012.xml"/><Relationship Id="rId301" Type="http://schemas.openxmlformats.org/officeDocument/2006/relationships/customXml" Target="../ink/ink2075.xml"/><Relationship Id="rId322" Type="http://schemas.openxmlformats.org/officeDocument/2006/relationships/customXml" Target="../ink/ink2086.xml"/><Relationship Id="rId343" Type="http://schemas.openxmlformats.org/officeDocument/2006/relationships/image" Target="../media/image1763.png"/><Relationship Id="rId61" Type="http://schemas.openxmlformats.org/officeDocument/2006/relationships/image" Target="../media/image1529.png"/><Relationship Id="rId82" Type="http://schemas.openxmlformats.org/officeDocument/2006/relationships/image" Target="../media/image1553.png"/><Relationship Id="rId199" Type="http://schemas.openxmlformats.org/officeDocument/2006/relationships/image" Target="../media/image1640.png"/><Relationship Id="rId203" Type="http://schemas.openxmlformats.org/officeDocument/2006/relationships/image" Target="../media/image1642.png"/><Relationship Id="rId19" Type="http://schemas.openxmlformats.org/officeDocument/2006/relationships/image" Target="../media/image1509.png"/><Relationship Id="rId224" Type="http://schemas.openxmlformats.org/officeDocument/2006/relationships/customXml" Target="../ink/ink2036.xml"/><Relationship Id="rId245" Type="http://schemas.openxmlformats.org/officeDocument/2006/relationships/image" Target="../media/image1715.png"/><Relationship Id="rId266" Type="http://schemas.openxmlformats.org/officeDocument/2006/relationships/customXml" Target="../ink/ink2057.xml"/><Relationship Id="rId287" Type="http://schemas.openxmlformats.org/officeDocument/2006/relationships/customXml" Target="../ink/ink2068.xml"/><Relationship Id="rId30" Type="http://schemas.openxmlformats.org/officeDocument/2006/relationships/customXml" Target="../ink/ink1937.xml"/><Relationship Id="rId105" Type="http://schemas.openxmlformats.org/officeDocument/2006/relationships/customXml" Target="../ink/ink1975.xml"/><Relationship Id="rId126" Type="http://schemas.openxmlformats.org/officeDocument/2006/relationships/image" Target="../media/image1587.png"/><Relationship Id="rId147" Type="http://schemas.openxmlformats.org/officeDocument/2006/relationships/image" Target="../media/image1614.png"/><Relationship Id="rId168" Type="http://schemas.openxmlformats.org/officeDocument/2006/relationships/customXml" Target="../ink/ink2007.xml"/><Relationship Id="rId312" Type="http://schemas.openxmlformats.org/officeDocument/2006/relationships/image" Target="../media/image1748.png"/><Relationship Id="rId333" Type="http://schemas.openxmlformats.org/officeDocument/2006/relationships/image" Target="../media/image1758.png"/><Relationship Id="rId354" Type="http://schemas.openxmlformats.org/officeDocument/2006/relationships/customXml" Target="../ink/ink2102.xml"/><Relationship Id="rId51" Type="http://schemas.openxmlformats.org/officeDocument/2006/relationships/image" Target="../media/image1524.png"/><Relationship Id="rId72" Type="http://schemas.openxmlformats.org/officeDocument/2006/relationships/customXml" Target="../ink/ink1958.xml"/><Relationship Id="rId93" Type="http://schemas.openxmlformats.org/officeDocument/2006/relationships/customXml" Target="../ink/ink1969.xml"/><Relationship Id="rId189" Type="http://schemas.openxmlformats.org/officeDocument/2006/relationships/image" Target="../media/image1635.png"/><Relationship Id="rId3" Type="http://schemas.openxmlformats.org/officeDocument/2006/relationships/image" Target="../media/image1501.png"/><Relationship Id="rId214" Type="http://schemas.openxmlformats.org/officeDocument/2006/relationships/customXml" Target="../ink/ink2030.xml"/><Relationship Id="rId235" Type="http://schemas.openxmlformats.org/officeDocument/2006/relationships/image" Target="../media/image1710.png"/><Relationship Id="rId256" Type="http://schemas.openxmlformats.org/officeDocument/2006/relationships/customXml" Target="../ink/ink2052.xml"/><Relationship Id="rId277" Type="http://schemas.openxmlformats.org/officeDocument/2006/relationships/customXml" Target="../ink/ink2063.xml"/><Relationship Id="rId298" Type="http://schemas.openxmlformats.org/officeDocument/2006/relationships/image" Target="../media/image1741.png"/><Relationship Id="rId116" Type="http://schemas.openxmlformats.org/officeDocument/2006/relationships/image" Target="../media/image1582.png"/><Relationship Id="rId137" Type="http://schemas.openxmlformats.org/officeDocument/2006/relationships/customXml" Target="../ink/ink1991.xml"/><Relationship Id="rId158" Type="http://schemas.openxmlformats.org/officeDocument/2006/relationships/customXml" Target="../ink/ink2002.xml"/><Relationship Id="rId302" Type="http://schemas.openxmlformats.org/officeDocument/2006/relationships/image" Target="../media/image1743.png"/><Relationship Id="rId323" Type="http://schemas.openxmlformats.org/officeDocument/2006/relationships/image" Target="../media/image1753.png"/><Relationship Id="rId344" Type="http://schemas.openxmlformats.org/officeDocument/2006/relationships/customXml" Target="../ink/ink2097.xml"/><Relationship Id="rId20" Type="http://schemas.openxmlformats.org/officeDocument/2006/relationships/customXml" Target="../ink/ink1932.xml"/><Relationship Id="rId41" Type="http://schemas.openxmlformats.org/officeDocument/2006/relationships/image" Target="../media/image1363.png"/><Relationship Id="rId62" Type="http://schemas.openxmlformats.org/officeDocument/2006/relationships/customXml" Target="../ink/ink1953.xml"/><Relationship Id="rId83" Type="http://schemas.openxmlformats.org/officeDocument/2006/relationships/customXml" Target="../ink/ink1964.xml"/><Relationship Id="rId179" Type="http://schemas.openxmlformats.org/officeDocument/2006/relationships/image" Target="../media/image1630.png"/><Relationship Id="rId190" Type="http://schemas.openxmlformats.org/officeDocument/2006/relationships/customXml" Target="../ink/ink2018.xml"/><Relationship Id="rId204" Type="http://schemas.openxmlformats.org/officeDocument/2006/relationships/customXml" Target="../ink/ink2025.xml"/><Relationship Id="rId225" Type="http://schemas.openxmlformats.org/officeDocument/2006/relationships/image" Target="../media/image1705.png"/><Relationship Id="rId246" Type="http://schemas.openxmlformats.org/officeDocument/2006/relationships/customXml" Target="../ink/ink2047.xml"/><Relationship Id="rId267" Type="http://schemas.openxmlformats.org/officeDocument/2006/relationships/image" Target="../media/image1726.png"/><Relationship Id="rId288" Type="http://schemas.openxmlformats.org/officeDocument/2006/relationships/image" Target="../media/image1736.png"/><Relationship Id="rId106" Type="http://schemas.openxmlformats.org/officeDocument/2006/relationships/image" Target="../media/image1577.png"/><Relationship Id="rId127" Type="http://schemas.openxmlformats.org/officeDocument/2006/relationships/customXml" Target="../ink/ink1986.xml"/><Relationship Id="rId313" Type="http://schemas.openxmlformats.org/officeDocument/2006/relationships/customXml" Target="../ink/ink2081.xml"/><Relationship Id="rId10" Type="http://schemas.openxmlformats.org/officeDocument/2006/relationships/customXml" Target="../ink/ink1927.xml"/><Relationship Id="rId31" Type="http://schemas.openxmlformats.org/officeDocument/2006/relationships/image" Target="../media/image1515.png"/><Relationship Id="rId52" Type="http://schemas.openxmlformats.org/officeDocument/2006/relationships/customXml" Target="../ink/ink1948.xml"/><Relationship Id="rId73" Type="http://schemas.openxmlformats.org/officeDocument/2006/relationships/image" Target="../media/image1549.png"/><Relationship Id="rId94" Type="http://schemas.openxmlformats.org/officeDocument/2006/relationships/image" Target="../media/image1571.png"/><Relationship Id="rId148" Type="http://schemas.openxmlformats.org/officeDocument/2006/relationships/customXml" Target="../ink/ink1997.xml"/><Relationship Id="rId169" Type="http://schemas.openxmlformats.org/officeDocument/2006/relationships/image" Target="../media/image1625.png"/><Relationship Id="rId334" Type="http://schemas.openxmlformats.org/officeDocument/2006/relationships/customXml" Target="../ink/ink2092.xml"/><Relationship Id="rId355" Type="http://schemas.openxmlformats.org/officeDocument/2006/relationships/image" Target="../media/image1769.png"/><Relationship Id="rId4" Type="http://schemas.openxmlformats.org/officeDocument/2006/relationships/customXml" Target="../ink/ink1924.xml"/><Relationship Id="rId180" Type="http://schemas.openxmlformats.org/officeDocument/2006/relationships/customXml" Target="../ink/ink2013.xml"/><Relationship Id="rId215" Type="http://schemas.openxmlformats.org/officeDocument/2006/relationships/image" Target="../media/image1648.png"/><Relationship Id="rId236" Type="http://schemas.openxmlformats.org/officeDocument/2006/relationships/customXml" Target="../ink/ink2042.xml"/><Relationship Id="rId257" Type="http://schemas.openxmlformats.org/officeDocument/2006/relationships/image" Target="../media/image1721.png"/><Relationship Id="rId278" Type="http://schemas.openxmlformats.org/officeDocument/2006/relationships/image" Target="../media/image1731.png"/><Relationship Id="rId303" Type="http://schemas.openxmlformats.org/officeDocument/2006/relationships/customXml" Target="../ink/ink2076.xml"/><Relationship Id="rId42" Type="http://schemas.openxmlformats.org/officeDocument/2006/relationships/customXml" Target="../ink/ink1943.xml"/><Relationship Id="rId84" Type="http://schemas.openxmlformats.org/officeDocument/2006/relationships/image" Target="../media/image1557.png"/><Relationship Id="rId138" Type="http://schemas.openxmlformats.org/officeDocument/2006/relationships/image" Target="../media/image1610.png"/><Relationship Id="rId345" Type="http://schemas.openxmlformats.org/officeDocument/2006/relationships/image" Target="../media/image1764.png"/><Relationship Id="rId191" Type="http://schemas.openxmlformats.org/officeDocument/2006/relationships/image" Target="../media/image1636.png"/><Relationship Id="rId205" Type="http://schemas.openxmlformats.org/officeDocument/2006/relationships/image" Target="../media/image1643.png"/><Relationship Id="rId247" Type="http://schemas.openxmlformats.org/officeDocument/2006/relationships/image" Target="../media/image1716.png"/><Relationship Id="rId107" Type="http://schemas.openxmlformats.org/officeDocument/2006/relationships/customXml" Target="../ink/ink1976.xml"/><Relationship Id="rId289" Type="http://schemas.openxmlformats.org/officeDocument/2006/relationships/customXml" Target="../ink/ink2069.xml"/><Relationship Id="rId11" Type="http://schemas.openxmlformats.org/officeDocument/2006/relationships/image" Target="../media/image1505.png"/><Relationship Id="rId53" Type="http://schemas.openxmlformats.org/officeDocument/2006/relationships/image" Target="../media/image1525.png"/><Relationship Id="rId149" Type="http://schemas.openxmlformats.org/officeDocument/2006/relationships/image" Target="../media/image1615.png"/><Relationship Id="rId314" Type="http://schemas.openxmlformats.org/officeDocument/2006/relationships/image" Target="../media/image1749.png"/><Relationship Id="rId356" Type="http://schemas.openxmlformats.org/officeDocument/2006/relationships/customXml" Target="../ink/ink2103.xml"/><Relationship Id="rId95" Type="http://schemas.openxmlformats.org/officeDocument/2006/relationships/customXml" Target="../ink/ink1970.xml"/><Relationship Id="rId160" Type="http://schemas.openxmlformats.org/officeDocument/2006/relationships/customXml" Target="../ink/ink2003.xml"/><Relationship Id="rId216" Type="http://schemas.openxmlformats.org/officeDocument/2006/relationships/customXml" Target="../ink/ink2031.xml"/><Relationship Id="rId258" Type="http://schemas.openxmlformats.org/officeDocument/2006/relationships/customXml" Target="../ink/ink2053.xml"/><Relationship Id="rId22" Type="http://schemas.openxmlformats.org/officeDocument/2006/relationships/customXml" Target="../ink/ink1933.xml"/><Relationship Id="rId64" Type="http://schemas.openxmlformats.org/officeDocument/2006/relationships/customXml" Target="../ink/ink1954.xml"/><Relationship Id="rId118" Type="http://schemas.openxmlformats.org/officeDocument/2006/relationships/image" Target="../media/image1583.png"/><Relationship Id="rId325" Type="http://schemas.openxmlformats.org/officeDocument/2006/relationships/image" Target="../media/image1754.png"/><Relationship Id="rId171" Type="http://schemas.openxmlformats.org/officeDocument/2006/relationships/image" Target="../media/image1626.png"/><Relationship Id="rId227" Type="http://schemas.openxmlformats.org/officeDocument/2006/relationships/image" Target="../media/image1706.png"/><Relationship Id="rId269" Type="http://schemas.openxmlformats.org/officeDocument/2006/relationships/customXml" Target="../ink/ink2059.xml"/><Relationship Id="rId33" Type="http://schemas.openxmlformats.org/officeDocument/2006/relationships/image" Target="../media/image1516.png"/><Relationship Id="rId129" Type="http://schemas.openxmlformats.org/officeDocument/2006/relationships/customXml" Target="../ink/ink1987.xml"/><Relationship Id="rId280" Type="http://schemas.openxmlformats.org/officeDocument/2006/relationships/image" Target="../media/image1732.png"/><Relationship Id="rId336" Type="http://schemas.openxmlformats.org/officeDocument/2006/relationships/customXml" Target="../ink/ink2093.xml"/><Relationship Id="rId75" Type="http://schemas.openxmlformats.org/officeDocument/2006/relationships/image" Target="../media/image1550.png"/><Relationship Id="rId140" Type="http://schemas.openxmlformats.org/officeDocument/2006/relationships/image" Target="../media/image1611.png"/><Relationship Id="rId182" Type="http://schemas.openxmlformats.org/officeDocument/2006/relationships/customXml" Target="../ink/ink2014.xml"/><Relationship Id="rId6" Type="http://schemas.openxmlformats.org/officeDocument/2006/relationships/customXml" Target="../ink/ink1925.xml"/><Relationship Id="rId238" Type="http://schemas.openxmlformats.org/officeDocument/2006/relationships/customXml" Target="../ink/ink2043.xml"/><Relationship Id="rId291" Type="http://schemas.openxmlformats.org/officeDocument/2006/relationships/customXml" Target="../ink/ink2070.xml"/><Relationship Id="rId305" Type="http://schemas.openxmlformats.org/officeDocument/2006/relationships/customXml" Target="../ink/ink2077.xml"/><Relationship Id="rId347" Type="http://schemas.openxmlformats.org/officeDocument/2006/relationships/image" Target="../media/image1765.png"/><Relationship Id="rId44" Type="http://schemas.openxmlformats.org/officeDocument/2006/relationships/customXml" Target="../ink/ink1944.xml"/><Relationship Id="rId86" Type="http://schemas.openxmlformats.org/officeDocument/2006/relationships/image" Target="../media/image1565.png"/><Relationship Id="rId151" Type="http://schemas.openxmlformats.org/officeDocument/2006/relationships/image" Target="../media/image1616.png"/><Relationship Id="rId193" Type="http://schemas.openxmlformats.org/officeDocument/2006/relationships/image" Target="../media/image1637.png"/><Relationship Id="rId207" Type="http://schemas.openxmlformats.org/officeDocument/2006/relationships/image" Target="../media/image1644.png"/><Relationship Id="rId249" Type="http://schemas.openxmlformats.org/officeDocument/2006/relationships/image" Target="../media/image1717.png"/><Relationship Id="rId13" Type="http://schemas.openxmlformats.org/officeDocument/2006/relationships/image" Target="../media/image1506.png"/><Relationship Id="rId109" Type="http://schemas.openxmlformats.org/officeDocument/2006/relationships/customXml" Target="../ink/ink1977.xml"/><Relationship Id="rId260" Type="http://schemas.openxmlformats.org/officeDocument/2006/relationships/customXml" Target="../ink/ink2054.xml"/><Relationship Id="rId316" Type="http://schemas.openxmlformats.org/officeDocument/2006/relationships/image" Target="../media/image1750.png"/><Relationship Id="rId55" Type="http://schemas.openxmlformats.org/officeDocument/2006/relationships/image" Target="../media/image1526.png"/><Relationship Id="rId97" Type="http://schemas.openxmlformats.org/officeDocument/2006/relationships/customXml" Target="../ink/ink1971.xml"/><Relationship Id="rId120" Type="http://schemas.openxmlformats.org/officeDocument/2006/relationships/image" Target="../media/image1584.png"/><Relationship Id="rId358" Type="http://schemas.openxmlformats.org/officeDocument/2006/relationships/customXml" Target="../ink/ink2104.xml"/><Relationship Id="rId162" Type="http://schemas.openxmlformats.org/officeDocument/2006/relationships/customXml" Target="../ink/ink2004.xml"/><Relationship Id="rId218" Type="http://schemas.openxmlformats.org/officeDocument/2006/relationships/image" Target="../media/image1649.png"/><Relationship Id="rId271" Type="http://schemas.openxmlformats.org/officeDocument/2006/relationships/customXml" Target="../ink/ink2060.xml"/><Relationship Id="rId24" Type="http://schemas.openxmlformats.org/officeDocument/2006/relationships/customXml" Target="../ink/ink1934.xml"/><Relationship Id="rId66" Type="http://schemas.openxmlformats.org/officeDocument/2006/relationships/customXml" Target="../ink/ink1955.xml"/><Relationship Id="rId131" Type="http://schemas.openxmlformats.org/officeDocument/2006/relationships/customXml" Target="../ink/ink1988.xml"/><Relationship Id="rId327" Type="http://schemas.openxmlformats.org/officeDocument/2006/relationships/image" Target="../media/image1755.png"/><Relationship Id="rId173" Type="http://schemas.openxmlformats.org/officeDocument/2006/relationships/image" Target="../media/image1627.png"/><Relationship Id="rId229" Type="http://schemas.openxmlformats.org/officeDocument/2006/relationships/image" Target="../media/image1707.png"/><Relationship Id="rId240" Type="http://schemas.openxmlformats.org/officeDocument/2006/relationships/customXml" Target="../ink/ink2044.xml"/><Relationship Id="rId35" Type="http://schemas.openxmlformats.org/officeDocument/2006/relationships/image" Target="../media/image1517.png"/><Relationship Id="rId77" Type="http://schemas.openxmlformats.org/officeDocument/2006/relationships/customXml" Target="../ink/ink1961.xml"/><Relationship Id="rId100" Type="http://schemas.openxmlformats.org/officeDocument/2006/relationships/image" Target="../media/image1574.png"/><Relationship Id="rId282" Type="http://schemas.openxmlformats.org/officeDocument/2006/relationships/image" Target="../media/image1733.png"/><Relationship Id="rId338" Type="http://schemas.openxmlformats.org/officeDocument/2006/relationships/customXml" Target="../ink/ink2094.xml"/><Relationship Id="rId8" Type="http://schemas.openxmlformats.org/officeDocument/2006/relationships/customXml" Target="../ink/ink1926.xml"/><Relationship Id="rId142" Type="http://schemas.openxmlformats.org/officeDocument/2006/relationships/customXml" Target="../ink/ink1994.xml"/><Relationship Id="rId184" Type="http://schemas.openxmlformats.org/officeDocument/2006/relationships/customXml" Target="../ink/ink2015.xml"/><Relationship Id="rId251" Type="http://schemas.openxmlformats.org/officeDocument/2006/relationships/image" Target="../media/image171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10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3.xml"/><Relationship Id="rId50" Type="http://schemas.openxmlformats.org/officeDocument/2006/relationships/image" Target="../media/image28.png"/><Relationship Id="rId55" Type="http://schemas.openxmlformats.org/officeDocument/2006/relationships/image" Target="../media/image30.png"/><Relationship Id="rId63" Type="http://schemas.openxmlformats.org/officeDocument/2006/relationships/image" Target="../media/image34.png"/><Relationship Id="rId68" Type="http://schemas.openxmlformats.org/officeDocument/2006/relationships/customXml" Target="../ink/ink3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8.xml"/><Relationship Id="rId40" Type="http://schemas.openxmlformats.org/officeDocument/2006/relationships/image" Target="../media/image2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customXml" Target="../ink/ink29.xml"/><Relationship Id="rId66" Type="http://schemas.openxmlformats.org/officeDocument/2006/relationships/image" Target="../media/image7.jpeg"/><Relationship Id="rId5" Type="http://schemas.openxmlformats.org/officeDocument/2006/relationships/customXml" Target="../ink/ink2.xml"/><Relationship Id="rId61" Type="http://schemas.openxmlformats.org/officeDocument/2006/relationships/image" Target="../media/image33.png"/><Relationship Id="rId19" Type="http://schemas.openxmlformats.org/officeDocument/2006/relationships/customXml" Target="../ink/ink9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7.png"/><Relationship Id="rId56" Type="http://schemas.openxmlformats.org/officeDocument/2006/relationships/customXml" Target="../ink/ink28.xml"/><Relationship Id="rId64" Type="http://schemas.openxmlformats.org/officeDocument/2006/relationships/image" Target="../media/image5.jpeg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image" Target="../media/image32.png"/><Relationship Id="rId67" Type="http://schemas.openxmlformats.org/officeDocument/2006/relationships/image" Target="../media/image8.jpeg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4.xml"/><Relationship Id="rId57" Type="http://schemas.openxmlformats.org/officeDocument/2006/relationships/image" Target="../media/image31.png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customXml" Target="../ink/ink30.xml"/><Relationship Id="rId6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9" Type="http://schemas.openxmlformats.org/officeDocument/2006/relationships/customXml" Target="../ink/ink19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63.xml"/><Relationship Id="rId21" Type="http://schemas.openxmlformats.org/officeDocument/2006/relationships/image" Target="../media/image1510.png"/><Relationship Id="rId63" Type="http://schemas.openxmlformats.org/officeDocument/2006/relationships/image" Target="../media/image1544.png"/><Relationship Id="rId159" Type="http://schemas.openxmlformats.org/officeDocument/2006/relationships/image" Target="../media/image1624.png"/><Relationship Id="rId170" Type="http://schemas.openxmlformats.org/officeDocument/2006/relationships/customXml" Target="../ink/ink2190.xml"/><Relationship Id="rId226" Type="http://schemas.openxmlformats.org/officeDocument/2006/relationships/customXml" Target="../ink/ink2219.xml"/><Relationship Id="rId107" Type="http://schemas.openxmlformats.org/officeDocument/2006/relationships/customXml" Target="../ink/ink2158.xml"/><Relationship Id="rId11" Type="http://schemas.openxmlformats.org/officeDocument/2006/relationships/image" Target="../media/image1505.png"/><Relationship Id="rId32" Type="http://schemas.openxmlformats.org/officeDocument/2006/relationships/customXml" Target="../ink/ink2120.xml"/><Relationship Id="rId53" Type="http://schemas.openxmlformats.org/officeDocument/2006/relationships/image" Target="../media/image1525.png"/><Relationship Id="rId74" Type="http://schemas.openxmlformats.org/officeDocument/2006/relationships/customXml" Target="../ink/ink2141.xml"/><Relationship Id="rId128" Type="http://schemas.openxmlformats.org/officeDocument/2006/relationships/image" Target="../media/image1609.png"/><Relationship Id="rId149" Type="http://schemas.openxmlformats.org/officeDocument/2006/relationships/image" Target="../media/image1619.png"/><Relationship Id="rId5" Type="http://schemas.openxmlformats.org/officeDocument/2006/relationships/image" Target="../media/image1502.png"/><Relationship Id="rId95" Type="http://schemas.openxmlformats.org/officeDocument/2006/relationships/customXml" Target="../ink/ink2152.xml"/><Relationship Id="rId160" Type="http://schemas.openxmlformats.org/officeDocument/2006/relationships/customXml" Target="../ink/ink2185.xml"/><Relationship Id="rId181" Type="http://schemas.openxmlformats.org/officeDocument/2006/relationships/image" Target="../media/image1635.png"/><Relationship Id="rId216" Type="http://schemas.openxmlformats.org/officeDocument/2006/relationships/customXml" Target="../ink/ink2214.xml"/><Relationship Id="rId237" Type="http://schemas.openxmlformats.org/officeDocument/2006/relationships/image" Target="../media/image1781.png"/><Relationship Id="rId258" Type="http://schemas.openxmlformats.org/officeDocument/2006/relationships/customXml" Target="../ink/ink2235.xml"/><Relationship Id="rId22" Type="http://schemas.openxmlformats.org/officeDocument/2006/relationships/customXml" Target="../ink/ink2115.xml"/><Relationship Id="rId43" Type="http://schemas.openxmlformats.org/officeDocument/2006/relationships/image" Target="../media/image1520.png"/><Relationship Id="rId64" Type="http://schemas.openxmlformats.org/officeDocument/2006/relationships/customXml" Target="../ink/ink2136.xml"/><Relationship Id="rId118" Type="http://schemas.openxmlformats.org/officeDocument/2006/relationships/image" Target="../media/image1587.png"/><Relationship Id="rId139" Type="http://schemas.openxmlformats.org/officeDocument/2006/relationships/image" Target="../media/image1614.png"/><Relationship Id="rId85" Type="http://schemas.openxmlformats.org/officeDocument/2006/relationships/customXml" Target="../ink/ink2147.xml"/><Relationship Id="rId150" Type="http://schemas.openxmlformats.org/officeDocument/2006/relationships/customXml" Target="../ink/ink2180.xml"/><Relationship Id="rId171" Type="http://schemas.openxmlformats.org/officeDocument/2006/relationships/image" Target="../media/image1630.png"/><Relationship Id="rId192" Type="http://schemas.openxmlformats.org/officeDocument/2006/relationships/customXml" Target="../ink/ink2201.xml"/><Relationship Id="rId206" Type="http://schemas.openxmlformats.org/officeDocument/2006/relationships/customXml" Target="../ink/ink2208.xml"/><Relationship Id="rId227" Type="http://schemas.openxmlformats.org/officeDocument/2006/relationships/image" Target="../media/image1776.png"/><Relationship Id="rId248" Type="http://schemas.openxmlformats.org/officeDocument/2006/relationships/customXml" Target="../ink/ink2230.xml"/><Relationship Id="rId12" Type="http://schemas.openxmlformats.org/officeDocument/2006/relationships/customXml" Target="../ink/ink2110.xml"/><Relationship Id="rId33" Type="http://schemas.openxmlformats.org/officeDocument/2006/relationships/image" Target="../media/image1516.png"/><Relationship Id="rId108" Type="http://schemas.openxmlformats.org/officeDocument/2006/relationships/image" Target="../media/image1582.png"/><Relationship Id="rId129" Type="http://schemas.openxmlformats.org/officeDocument/2006/relationships/customXml" Target="../ink/ink2169.xml"/><Relationship Id="rId54" Type="http://schemas.openxmlformats.org/officeDocument/2006/relationships/customXml" Target="../ink/ink2131.xml"/><Relationship Id="rId75" Type="http://schemas.openxmlformats.org/officeDocument/2006/relationships/image" Target="../media/image1550.png"/><Relationship Id="rId96" Type="http://schemas.openxmlformats.org/officeDocument/2006/relationships/image" Target="../media/image1576.png"/><Relationship Id="rId140" Type="http://schemas.openxmlformats.org/officeDocument/2006/relationships/customXml" Target="../ink/ink2175.xml"/><Relationship Id="rId161" Type="http://schemas.openxmlformats.org/officeDocument/2006/relationships/image" Target="../media/image1625.png"/><Relationship Id="rId182" Type="http://schemas.openxmlformats.org/officeDocument/2006/relationships/customXml" Target="../ink/ink2196.xml"/><Relationship Id="rId217" Type="http://schemas.openxmlformats.org/officeDocument/2006/relationships/image" Target="../media/image1768.png"/><Relationship Id="rId6" Type="http://schemas.openxmlformats.org/officeDocument/2006/relationships/customXml" Target="../ink/ink2107.xml"/><Relationship Id="rId238" Type="http://schemas.openxmlformats.org/officeDocument/2006/relationships/customXml" Target="../ink/ink2225.xml"/><Relationship Id="rId259" Type="http://schemas.openxmlformats.org/officeDocument/2006/relationships/image" Target="../media/image1792.png"/><Relationship Id="rId23" Type="http://schemas.openxmlformats.org/officeDocument/2006/relationships/image" Target="../media/image1511.png"/><Relationship Id="rId119" Type="http://schemas.openxmlformats.org/officeDocument/2006/relationships/customXml" Target="../ink/ink2164.xml"/><Relationship Id="rId44" Type="http://schemas.openxmlformats.org/officeDocument/2006/relationships/customXml" Target="../ink/ink2126.xml"/><Relationship Id="rId65" Type="http://schemas.openxmlformats.org/officeDocument/2006/relationships/image" Target="../media/image1545.png"/><Relationship Id="rId86" Type="http://schemas.openxmlformats.org/officeDocument/2006/relationships/image" Target="../media/image1571.png"/><Relationship Id="rId130" Type="http://schemas.openxmlformats.org/officeDocument/2006/relationships/image" Target="../media/image1610.png"/><Relationship Id="rId151" Type="http://schemas.openxmlformats.org/officeDocument/2006/relationships/image" Target="../media/image1620.png"/><Relationship Id="rId172" Type="http://schemas.openxmlformats.org/officeDocument/2006/relationships/customXml" Target="../ink/ink2191.xml"/><Relationship Id="rId193" Type="http://schemas.openxmlformats.org/officeDocument/2006/relationships/image" Target="../media/image1641.png"/><Relationship Id="rId207" Type="http://schemas.openxmlformats.org/officeDocument/2006/relationships/image" Target="../media/image1648.png"/><Relationship Id="rId228" Type="http://schemas.openxmlformats.org/officeDocument/2006/relationships/customXml" Target="../ink/ink2220.xml"/><Relationship Id="rId249" Type="http://schemas.openxmlformats.org/officeDocument/2006/relationships/image" Target="../media/image1787.png"/><Relationship Id="rId13" Type="http://schemas.openxmlformats.org/officeDocument/2006/relationships/image" Target="../media/image1506.png"/><Relationship Id="rId109" Type="http://schemas.openxmlformats.org/officeDocument/2006/relationships/customXml" Target="../ink/ink2159.xml"/><Relationship Id="rId260" Type="http://schemas.openxmlformats.org/officeDocument/2006/relationships/customXml" Target="../ink/ink2236.xml"/><Relationship Id="rId34" Type="http://schemas.openxmlformats.org/officeDocument/2006/relationships/customXml" Target="../ink/ink2121.xml"/><Relationship Id="rId55" Type="http://schemas.openxmlformats.org/officeDocument/2006/relationships/image" Target="../media/image1526.png"/><Relationship Id="rId76" Type="http://schemas.openxmlformats.org/officeDocument/2006/relationships/customXml" Target="../ink/ink2142.xml"/><Relationship Id="rId97" Type="http://schemas.openxmlformats.org/officeDocument/2006/relationships/customXml" Target="../ink/ink2153.xml"/><Relationship Id="rId120" Type="http://schemas.openxmlformats.org/officeDocument/2006/relationships/image" Target="../media/image1588.png"/><Relationship Id="rId141" Type="http://schemas.openxmlformats.org/officeDocument/2006/relationships/image" Target="../media/image1615.png"/><Relationship Id="rId7" Type="http://schemas.openxmlformats.org/officeDocument/2006/relationships/image" Target="../media/image1503.png"/><Relationship Id="rId162" Type="http://schemas.openxmlformats.org/officeDocument/2006/relationships/customXml" Target="../ink/ink2186.xml"/><Relationship Id="rId183" Type="http://schemas.openxmlformats.org/officeDocument/2006/relationships/image" Target="../media/image1636.png"/><Relationship Id="rId218" Type="http://schemas.openxmlformats.org/officeDocument/2006/relationships/customXml" Target="../ink/ink2215.xml"/><Relationship Id="rId239" Type="http://schemas.openxmlformats.org/officeDocument/2006/relationships/image" Target="../media/image1782.png"/><Relationship Id="rId250" Type="http://schemas.openxmlformats.org/officeDocument/2006/relationships/customXml" Target="../ink/ink2231.xml"/><Relationship Id="rId24" Type="http://schemas.openxmlformats.org/officeDocument/2006/relationships/customXml" Target="../ink/ink2116.xml"/><Relationship Id="rId45" Type="http://schemas.openxmlformats.org/officeDocument/2006/relationships/image" Target="../media/image1521.png"/><Relationship Id="rId66" Type="http://schemas.openxmlformats.org/officeDocument/2006/relationships/customXml" Target="../ink/ink2137.xml"/><Relationship Id="rId87" Type="http://schemas.openxmlformats.org/officeDocument/2006/relationships/customXml" Target="../ink/ink2148.xml"/><Relationship Id="rId110" Type="http://schemas.openxmlformats.org/officeDocument/2006/relationships/image" Target="../media/image1583.png"/><Relationship Id="rId131" Type="http://schemas.openxmlformats.org/officeDocument/2006/relationships/customXml" Target="../ink/ink2170.xml"/><Relationship Id="rId152" Type="http://schemas.openxmlformats.org/officeDocument/2006/relationships/customXml" Target="../ink/ink2181.xml"/><Relationship Id="rId173" Type="http://schemas.openxmlformats.org/officeDocument/2006/relationships/image" Target="../media/image1631.png"/><Relationship Id="rId194" Type="http://schemas.openxmlformats.org/officeDocument/2006/relationships/customXml" Target="../ink/ink2202.xml"/><Relationship Id="rId208" Type="http://schemas.openxmlformats.org/officeDocument/2006/relationships/customXml" Target="../ink/ink2209.xml"/><Relationship Id="rId229" Type="http://schemas.openxmlformats.org/officeDocument/2006/relationships/image" Target="../media/image1777.png"/><Relationship Id="rId240" Type="http://schemas.openxmlformats.org/officeDocument/2006/relationships/customXml" Target="../ink/ink2226.xml"/><Relationship Id="rId261" Type="http://schemas.openxmlformats.org/officeDocument/2006/relationships/image" Target="../media/image1793.png"/><Relationship Id="rId14" Type="http://schemas.openxmlformats.org/officeDocument/2006/relationships/customXml" Target="../ink/ink2111.xml"/><Relationship Id="rId35" Type="http://schemas.openxmlformats.org/officeDocument/2006/relationships/image" Target="../media/image1517.png"/><Relationship Id="rId56" Type="http://schemas.openxmlformats.org/officeDocument/2006/relationships/customXml" Target="../ink/ink2132.xml"/><Relationship Id="rId77" Type="http://schemas.openxmlformats.org/officeDocument/2006/relationships/customXml" Target="../ink/ink2143.xml"/><Relationship Id="rId100" Type="http://schemas.openxmlformats.org/officeDocument/2006/relationships/image" Target="../media/image1578.png"/><Relationship Id="rId8" Type="http://schemas.openxmlformats.org/officeDocument/2006/relationships/customXml" Target="../ink/ink2108.xml"/><Relationship Id="rId98" Type="http://schemas.openxmlformats.org/officeDocument/2006/relationships/image" Target="../media/image1577.png"/><Relationship Id="rId121" Type="http://schemas.openxmlformats.org/officeDocument/2006/relationships/customXml" Target="../ink/ink2165.xml"/><Relationship Id="rId142" Type="http://schemas.openxmlformats.org/officeDocument/2006/relationships/customXml" Target="../ink/ink2176.xml"/><Relationship Id="rId163" Type="http://schemas.openxmlformats.org/officeDocument/2006/relationships/image" Target="../media/image1626.png"/><Relationship Id="rId184" Type="http://schemas.openxmlformats.org/officeDocument/2006/relationships/customXml" Target="../ink/ink2197.xml"/><Relationship Id="rId219" Type="http://schemas.openxmlformats.org/officeDocument/2006/relationships/image" Target="../media/image1772.png"/><Relationship Id="rId230" Type="http://schemas.openxmlformats.org/officeDocument/2006/relationships/customXml" Target="../ink/ink2221.xml"/><Relationship Id="rId251" Type="http://schemas.openxmlformats.org/officeDocument/2006/relationships/image" Target="../media/image1788.png"/><Relationship Id="rId25" Type="http://schemas.openxmlformats.org/officeDocument/2006/relationships/image" Target="../media/image1512.png"/><Relationship Id="rId46" Type="http://schemas.openxmlformats.org/officeDocument/2006/relationships/customXml" Target="../ink/ink2127.xml"/><Relationship Id="rId67" Type="http://schemas.openxmlformats.org/officeDocument/2006/relationships/image" Target="../media/image1546.png"/><Relationship Id="rId88" Type="http://schemas.openxmlformats.org/officeDocument/2006/relationships/image" Target="../media/image1572.png"/><Relationship Id="rId111" Type="http://schemas.openxmlformats.org/officeDocument/2006/relationships/customXml" Target="../ink/ink2160.xml"/><Relationship Id="rId132" Type="http://schemas.openxmlformats.org/officeDocument/2006/relationships/image" Target="../media/image1611.png"/><Relationship Id="rId153" Type="http://schemas.openxmlformats.org/officeDocument/2006/relationships/image" Target="../media/image1621.png"/><Relationship Id="rId174" Type="http://schemas.openxmlformats.org/officeDocument/2006/relationships/customXml" Target="../ink/ink2192.xml"/><Relationship Id="rId195" Type="http://schemas.openxmlformats.org/officeDocument/2006/relationships/image" Target="../media/image1642.png"/><Relationship Id="rId209" Type="http://schemas.openxmlformats.org/officeDocument/2006/relationships/image" Target="../media/image1565.png"/><Relationship Id="rId220" Type="http://schemas.openxmlformats.org/officeDocument/2006/relationships/customXml" Target="../ink/ink2216.xml"/><Relationship Id="rId241" Type="http://schemas.openxmlformats.org/officeDocument/2006/relationships/image" Target="../media/image1783.png"/><Relationship Id="rId15" Type="http://schemas.openxmlformats.org/officeDocument/2006/relationships/image" Target="../media/image1507.png"/><Relationship Id="rId36" Type="http://schemas.openxmlformats.org/officeDocument/2006/relationships/customXml" Target="../ink/ink2122.xml"/><Relationship Id="rId57" Type="http://schemas.openxmlformats.org/officeDocument/2006/relationships/image" Target="../media/image1527.png"/><Relationship Id="rId262" Type="http://schemas.openxmlformats.org/officeDocument/2006/relationships/customXml" Target="../ink/ink2237.xml"/><Relationship Id="rId78" Type="http://schemas.openxmlformats.org/officeDocument/2006/relationships/image" Target="../media/image1557.png"/><Relationship Id="rId99" Type="http://schemas.openxmlformats.org/officeDocument/2006/relationships/customXml" Target="../ink/ink2154.xml"/><Relationship Id="rId101" Type="http://schemas.openxmlformats.org/officeDocument/2006/relationships/customXml" Target="../ink/ink2155.xml"/><Relationship Id="rId122" Type="http://schemas.openxmlformats.org/officeDocument/2006/relationships/image" Target="../media/image1594.png"/><Relationship Id="rId143" Type="http://schemas.openxmlformats.org/officeDocument/2006/relationships/image" Target="../media/image1616.png"/><Relationship Id="rId164" Type="http://schemas.openxmlformats.org/officeDocument/2006/relationships/customXml" Target="../ink/ink2187.xml"/><Relationship Id="rId185" Type="http://schemas.openxmlformats.org/officeDocument/2006/relationships/image" Target="../media/image1637.png"/><Relationship Id="rId9" Type="http://schemas.openxmlformats.org/officeDocument/2006/relationships/image" Target="../media/image1504.png"/><Relationship Id="rId210" Type="http://schemas.openxmlformats.org/officeDocument/2006/relationships/customXml" Target="../ink/ink2210.xml"/><Relationship Id="rId26" Type="http://schemas.openxmlformats.org/officeDocument/2006/relationships/customXml" Target="../ink/ink2117.xml"/><Relationship Id="rId231" Type="http://schemas.openxmlformats.org/officeDocument/2006/relationships/image" Target="../media/image1778.png"/><Relationship Id="rId252" Type="http://schemas.openxmlformats.org/officeDocument/2006/relationships/customXml" Target="../ink/ink2232.xml"/><Relationship Id="rId47" Type="http://schemas.openxmlformats.org/officeDocument/2006/relationships/image" Target="../media/image1522.png"/><Relationship Id="rId68" Type="http://schemas.openxmlformats.org/officeDocument/2006/relationships/customXml" Target="../ink/ink2138.xml"/><Relationship Id="rId89" Type="http://schemas.openxmlformats.org/officeDocument/2006/relationships/customXml" Target="../ink/ink2149.xml"/><Relationship Id="rId112" Type="http://schemas.openxmlformats.org/officeDocument/2006/relationships/image" Target="../media/image1584.png"/><Relationship Id="rId133" Type="http://schemas.openxmlformats.org/officeDocument/2006/relationships/customXml" Target="../ink/ink2171.xml"/><Relationship Id="rId154" Type="http://schemas.openxmlformats.org/officeDocument/2006/relationships/customXml" Target="../ink/ink2182.xml"/><Relationship Id="rId175" Type="http://schemas.openxmlformats.org/officeDocument/2006/relationships/image" Target="../media/image1632.png"/><Relationship Id="rId196" Type="http://schemas.openxmlformats.org/officeDocument/2006/relationships/customXml" Target="../ink/ink2203.xml"/><Relationship Id="rId200" Type="http://schemas.openxmlformats.org/officeDocument/2006/relationships/customXml" Target="../ink/ink2205.xml"/><Relationship Id="rId16" Type="http://schemas.openxmlformats.org/officeDocument/2006/relationships/customXml" Target="../ink/ink2112.xml"/><Relationship Id="rId221" Type="http://schemas.openxmlformats.org/officeDocument/2006/relationships/image" Target="../media/image1773.png"/><Relationship Id="rId242" Type="http://schemas.openxmlformats.org/officeDocument/2006/relationships/customXml" Target="../ink/ink2227.xml"/><Relationship Id="rId263" Type="http://schemas.openxmlformats.org/officeDocument/2006/relationships/image" Target="../media/image1794.png"/><Relationship Id="rId37" Type="http://schemas.openxmlformats.org/officeDocument/2006/relationships/image" Target="../media/image1518.png"/><Relationship Id="rId58" Type="http://schemas.openxmlformats.org/officeDocument/2006/relationships/customXml" Target="../ink/ink2133.xml"/><Relationship Id="rId79" Type="http://schemas.openxmlformats.org/officeDocument/2006/relationships/customXml" Target="../ink/ink2144.xml"/><Relationship Id="rId102" Type="http://schemas.openxmlformats.org/officeDocument/2006/relationships/image" Target="../media/image1579.png"/><Relationship Id="rId123" Type="http://schemas.openxmlformats.org/officeDocument/2006/relationships/customXml" Target="../ink/ink2166.xml"/><Relationship Id="rId144" Type="http://schemas.openxmlformats.org/officeDocument/2006/relationships/customXml" Target="../ink/ink2177.xml"/><Relationship Id="rId90" Type="http://schemas.openxmlformats.org/officeDocument/2006/relationships/image" Target="../media/image1573.png"/><Relationship Id="rId165" Type="http://schemas.openxmlformats.org/officeDocument/2006/relationships/image" Target="../media/image1627.png"/><Relationship Id="rId186" Type="http://schemas.openxmlformats.org/officeDocument/2006/relationships/customXml" Target="../ink/ink2198.xml"/><Relationship Id="rId211" Type="http://schemas.openxmlformats.org/officeDocument/2006/relationships/image" Target="../media/image1649.png"/><Relationship Id="rId232" Type="http://schemas.openxmlformats.org/officeDocument/2006/relationships/customXml" Target="../ink/ink2222.xml"/><Relationship Id="rId253" Type="http://schemas.openxmlformats.org/officeDocument/2006/relationships/image" Target="../media/image1789.png"/><Relationship Id="rId27" Type="http://schemas.openxmlformats.org/officeDocument/2006/relationships/image" Target="../media/image1513.png"/><Relationship Id="rId48" Type="http://schemas.openxmlformats.org/officeDocument/2006/relationships/customXml" Target="../ink/ink2128.xml"/><Relationship Id="rId69" Type="http://schemas.openxmlformats.org/officeDocument/2006/relationships/image" Target="../media/image1547.png"/><Relationship Id="rId113" Type="http://schemas.openxmlformats.org/officeDocument/2006/relationships/customXml" Target="../ink/ink2161.xml"/><Relationship Id="rId134" Type="http://schemas.openxmlformats.org/officeDocument/2006/relationships/customXml" Target="../ink/ink2172.xml"/><Relationship Id="rId80" Type="http://schemas.openxmlformats.org/officeDocument/2006/relationships/image" Target="../media/image1568.png"/><Relationship Id="rId155" Type="http://schemas.openxmlformats.org/officeDocument/2006/relationships/image" Target="../media/image1622.png"/><Relationship Id="rId176" Type="http://schemas.openxmlformats.org/officeDocument/2006/relationships/customXml" Target="../ink/ink2193.xml"/><Relationship Id="rId197" Type="http://schemas.openxmlformats.org/officeDocument/2006/relationships/image" Target="../media/image1643.png"/><Relationship Id="rId201" Type="http://schemas.openxmlformats.org/officeDocument/2006/relationships/image" Target="../media/image1645.png"/><Relationship Id="rId222" Type="http://schemas.openxmlformats.org/officeDocument/2006/relationships/customXml" Target="../ink/ink2217.xml"/><Relationship Id="rId243" Type="http://schemas.openxmlformats.org/officeDocument/2006/relationships/image" Target="../media/image1784.png"/><Relationship Id="rId264" Type="http://schemas.openxmlformats.org/officeDocument/2006/relationships/customXml" Target="../ink/ink2238.xml"/><Relationship Id="rId17" Type="http://schemas.openxmlformats.org/officeDocument/2006/relationships/image" Target="../media/image1508.png"/><Relationship Id="rId38" Type="http://schemas.openxmlformats.org/officeDocument/2006/relationships/customXml" Target="../ink/ink2123.xml"/><Relationship Id="rId59" Type="http://schemas.openxmlformats.org/officeDocument/2006/relationships/image" Target="../media/image1528.png"/><Relationship Id="rId103" Type="http://schemas.openxmlformats.org/officeDocument/2006/relationships/customXml" Target="../ink/ink2156.xml"/><Relationship Id="rId124" Type="http://schemas.openxmlformats.org/officeDocument/2006/relationships/image" Target="../media/image1607.png"/><Relationship Id="rId70" Type="http://schemas.openxmlformats.org/officeDocument/2006/relationships/customXml" Target="../ink/ink2139.xml"/><Relationship Id="rId91" Type="http://schemas.openxmlformats.org/officeDocument/2006/relationships/customXml" Target="../ink/ink2150.xml"/><Relationship Id="rId145" Type="http://schemas.openxmlformats.org/officeDocument/2006/relationships/image" Target="../media/image1617.png"/><Relationship Id="rId166" Type="http://schemas.openxmlformats.org/officeDocument/2006/relationships/customXml" Target="../ink/ink2188.xml"/><Relationship Id="rId187" Type="http://schemas.openxmlformats.org/officeDocument/2006/relationships/image" Target="../media/image163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11.xml"/><Relationship Id="rId233" Type="http://schemas.openxmlformats.org/officeDocument/2006/relationships/image" Target="../media/image1779.png"/><Relationship Id="rId254" Type="http://schemas.openxmlformats.org/officeDocument/2006/relationships/customXml" Target="../ink/ink2233.xml"/><Relationship Id="rId28" Type="http://schemas.openxmlformats.org/officeDocument/2006/relationships/customXml" Target="../ink/ink2118.xml"/><Relationship Id="rId49" Type="http://schemas.openxmlformats.org/officeDocument/2006/relationships/image" Target="../media/image1523.png"/><Relationship Id="rId114" Type="http://schemas.openxmlformats.org/officeDocument/2006/relationships/image" Target="../media/image1585.png"/><Relationship Id="rId60" Type="http://schemas.openxmlformats.org/officeDocument/2006/relationships/customXml" Target="../ink/ink2134.xml"/><Relationship Id="rId81" Type="http://schemas.openxmlformats.org/officeDocument/2006/relationships/customXml" Target="../ink/ink2145.xml"/><Relationship Id="rId135" Type="http://schemas.openxmlformats.org/officeDocument/2006/relationships/image" Target="../media/image1612.png"/><Relationship Id="rId156" Type="http://schemas.openxmlformats.org/officeDocument/2006/relationships/customXml" Target="../ink/ink2183.xml"/><Relationship Id="rId177" Type="http://schemas.openxmlformats.org/officeDocument/2006/relationships/image" Target="../media/image1633.png"/><Relationship Id="rId198" Type="http://schemas.openxmlformats.org/officeDocument/2006/relationships/customXml" Target="../ink/ink2204.xml"/><Relationship Id="rId202" Type="http://schemas.openxmlformats.org/officeDocument/2006/relationships/customXml" Target="../ink/ink2206.xml"/><Relationship Id="rId223" Type="http://schemas.openxmlformats.org/officeDocument/2006/relationships/image" Target="../media/image1774.png"/><Relationship Id="rId244" Type="http://schemas.openxmlformats.org/officeDocument/2006/relationships/customXml" Target="../ink/ink2228.xml"/><Relationship Id="rId18" Type="http://schemas.openxmlformats.org/officeDocument/2006/relationships/customXml" Target="../ink/ink2113.xml"/><Relationship Id="rId39" Type="http://schemas.openxmlformats.org/officeDocument/2006/relationships/image" Target="../media/image1519.png"/><Relationship Id="rId265" Type="http://schemas.openxmlformats.org/officeDocument/2006/relationships/image" Target="../media/image1795.png"/><Relationship Id="rId50" Type="http://schemas.openxmlformats.org/officeDocument/2006/relationships/customXml" Target="../ink/ink2129.xml"/><Relationship Id="rId104" Type="http://schemas.openxmlformats.org/officeDocument/2006/relationships/image" Target="../media/image1580.png"/><Relationship Id="rId125" Type="http://schemas.openxmlformats.org/officeDocument/2006/relationships/customXml" Target="../ink/ink2167.xml"/><Relationship Id="rId146" Type="http://schemas.openxmlformats.org/officeDocument/2006/relationships/customXml" Target="../ink/ink2178.xml"/><Relationship Id="rId167" Type="http://schemas.openxmlformats.org/officeDocument/2006/relationships/image" Target="../media/image1628.png"/><Relationship Id="rId188" Type="http://schemas.openxmlformats.org/officeDocument/2006/relationships/customXml" Target="../ink/ink2199.xml"/><Relationship Id="rId71" Type="http://schemas.openxmlformats.org/officeDocument/2006/relationships/image" Target="../media/image1548.png"/><Relationship Id="rId92" Type="http://schemas.openxmlformats.org/officeDocument/2006/relationships/image" Target="../media/image1574.png"/><Relationship Id="rId213" Type="http://schemas.openxmlformats.org/officeDocument/2006/relationships/image" Target="../media/image1650.png"/><Relationship Id="rId234" Type="http://schemas.openxmlformats.org/officeDocument/2006/relationships/customXml" Target="../ink/ink2223.xml"/><Relationship Id="rId2" Type="http://schemas.openxmlformats.org/officeDocument/2006/relationships/customXml" Target="../ink/ink2105.xml"/><Relationship Id="rId29" Type="http://schemas.openxmlformats.org/officeDocument/2006/relationships/image" Target="../media/image1514.png"/><Relationship Id="rId255" Type="http://schemas.openxmlformats.org/officeDocument/2006/relationships/image" Target="../media/image1790.png"/><Relationship Id="rId40" Type="http://schemas.openxmlformats.org/officeDocument/2006/relationships/customXml" Target="../ink/ink2124.xml"/><Relationship Id="rId115" Type="http://schemas.openxmlformats.org/officeDocument/2006/relationships/customXml" Target="../ink/ink2162.xml"/><Relationship Id="rId136" Type="http://schemas.openxmlformats.org/officeDocument/2006/relationships/customXml" Target="../ink/ink2173.xml"/><Relationship Id="rId157" Type="http://schemas.openxmlformats.org/officeDocument/2006/relationships/image" Target="../media/image1623.png"/><Relationship Id="rId178" Type="http://schemas.openxmlformats.org/officeDocument/2006/relationships/customXml" Target="../ink/ink2194.xml"/><Relationship Id="rId61" Type="http://schemas.openxmlformats.org/officeDocument/2006/relationships/image" Target="../media/image1529.png"/><Relationship Id="rId82" Type="http://schemas.openxmlformats.org/officeDocument/2006/relationships/image" Target="../media/image1569.png"/><Relationship Id="rId199" Type="http://schemas.openxmlformats.org/officeDocument/2006/relationships/image" Target="../media/image1644.png"/><Relationship Id="rId203" Type="http://schemas.openxmlformats.org/officeDocument/2006/relationships/image" Target="../media/image1646.png"/><Relationship Id="rId19" Type="http://schemas.openxmlformats.org/officeDocument/2006/relationships/image" Target="../media/image1509.png"/><Relationship Id="rId224" Type="http://schemas.openxmlformats.org/officeDocument/2006/relationships/customXml" Target="../ink/ink2218.xml"/><Relationship Id="rId245" Type="http://schemas.openxmlformats.org/officeDocument/2006/relationships/image" Target="../media/image1785.png"/><Relationship Id="rId30" Type="http://schemas.openxmlformats.org/officeDocument/2006/relationships/customXml" Target="../ink/ink2119.xml"/><Relationship Id="rId105" Type="http://schemas.openxmlformats.org/officeDocument/2006/relationships/customXml" Target="../ink/ink2157.xml"/><Relationship Id="rId126" Type="http://schemas.openxmlformats.org/officeDocument/2006/relationships/image" Target="../media/image1608.png"/><Relationship Id="rId147" Type="http://schemas.openxmlformats.org/officeDocument/2006/relationships/image" Target="../media/image1618.png"/><Relationship Id="rId168" Type="http://schemas.openxmlformats.org/officeDocument/2006/relationships/customXml" Target="../ink/ink2189.xml"/><Relationship Id="rId51" Type="http://schemas.openxmlformats.org/officeDocument/2006/relationships/image" Target="../media/image1524.png"/><Relationship Id="rId72" Type="http://schemas.openxmlformats.org/officeDocument/2006/relationships/customXml" Target="../ink/ink2140.xml"/><Relationship Id="rId93" Type="http://schemas.openxmlformats.org/officeDocument/2006/relationships/customXml" Target="../ink/ink2151.xml"/><Relationship Id="rId189" Type="http://schemas.openxmlformats.org/officeDocument/2006/relationships/image" Target="../media/image1639.png"/><Relationship Id="rId3" Type="http://schemas.openxmlformats.org/officeDocument/2006/relationships/image" Target="../media/image1501.png"/><Relationship Id="rId214" Type="http://schemas.openxmlformats.org/officeDocument/2006/relationships/customXml" Target="../ink/ink2212.xml"/><Relationship Id="rId235" Type="http://schemas.openxmlformats.org/officeDocument/2006/relationships/image" Target="../media/image1780.png"/><Relationship Id="rId256" Type="http://schemas.openxmlformats.org/officeDocument/2006/relationships/customXml" Target="../ink/ink2234.xml"/><Relationship Id="rId116" Type="http://schemas.openxmlformats.org/officeDocument/2006/relationships/image" Target="../media/image1586.png"/><Relationship Id="rId137" Type="http://schemas.openxmlformats.org/officeDocument/2006/relationships/image" Target="../media/image1613.png"/><Relationship Id="rId158" Type="http://schemas.openxmlformats.org/officeDocument/2006/relationships/customXml" Target="../ink/ink2184.xml"/><Relationship Id="rId20" Type="http://schemas.openxmlformats.org/officeDocument/2006/relationships/customXml" Target="../ink/ink2114.xml"/><Relationship Id="rId41" Type="http://schemas.openxmlformats.org/officeDocument/2006/relationships/image" Target="../media/image1363.png"/><Relationship Id="rId62" Type="http://schemas.openxmlformats.org/officeDocument/2006/relationships/customXml" Target="../ink/ink2135.xml"/><Relationship Id="rId83" Type="http://schemas.openxmlformats.org/officeDocument/2006/relationships/customXml" Target="../ink/ink2146.xml"/><Relationship Id="rId179" Type="http://schemas.openxmlformats.org/officeDocument/2006/relationships/image" Target="../media/image1634.png"/><Relationship Id="rId190" Type="http://schemas.openxmlformats.org/officeDocument/2006/relationships/customXml" Target="../ink/ink2200.xml"/><Relationship Id="rId204" Type="http://schemas.openxmlformats.org/officeDocument/2006/relationships/customXml" Target="../ink/ink2207.xml"/><Relationship Id="rId225" Type="http://schemas.openxmlformats.org/officeDocument/2006/relationships/image" Target="../media/image1775.png"/><Relationship Id="rId246" Type="http://schemas.openxmlformats.org/officeDocument/2006/relationships/customXml" Target="../ink/ink2229.xml"/><Relationship Id="rId106" Type="http://schemas.openxmlformats.org/officeDocument/2006/relationships/image" Target="../media/image1581.png"/><Relationship Id="rId127" Type="http://schemas.openxmlformats.org/officeDocument/2006/relationships/customXml" Target="../ink/ink2168.xml"/><Relationship Id="rId10" Type="http://schemas.openxmlformats.org/officeDocument/2006/relationships/customXml" Target="../ink/ink2109.xml"/><Relationship Id="rId31" Type="http://schemas.openxmlformats.org/officeDocument/2006/relationships/image" Target="../media/image1515.png"/><Relationship Id="rId52" Type="http://schemas.openxmlformats.org/officeDocument/2006/relationships/customXml" Target="../ink/ink2130.xml"/><Relationship Id="rId73" Type="http://schemas.openxmlformats.org/officeDocument/2006/relationships/image" Target="../media/image1549.png"/><Relationship Id="rId94" Type="http://schemas.openxmlformats.org/officeDocument/2006/relationships/image" Target="../media/image1575.png"/><Relationship Id="rId148" Type="http://schemas.openxmlformats.org/officeDocument/2006/relationships/customXml" Target="../ink/ink2179.xml"/><Relationship Id="rId169" Type="http://schemas.openxmlformats.org/officeDocument/2006/relationships/image" Target="../media/image1629.png"/><Relationship Id="rId4" Type="http://schemas.openxmlformats.org/officeDocument/2006/relationships/customXml" Target="../ink/ink2106.xml"/><Relationship Id="rId180" Type="http://schemas.openxmlformats.org/officeDocument/2006/relationships/customXml" Target="../ink/ink2195.xml"/><Relationship Id="rId215" Type="http://schemas.openxmlformats.org/officeDocument/2006/relationships/customXml" Target="../ink/ink2213.xml"/><Relationship Id="rId236" Type="http://schemas.openxmlformats.org/officeDocument/2006/relationships/customXml" Target="../ink/ink2224.xml"/><Relationship Id="rId257" Type="http://schemas.openxmlformats.org/officeDocument/2006/relationships/image" Target="../media/image1791.png"/><Relationship Id="rId42" Type="http://schemas.openxmlformats.org/officeDocument/2006/relationships/customXml" Target="../ink/ink2125.xml"/><Relationship Id="rId84" Type="http://schemas.openxmlformats.org/officeDocument/2006/relationships/image" Target="../media/image1570.png"/><Relationship Id="rId138" Type="http://schemas.openxmlformats.org/officeDocument/2006/relationships/customXml" Target="../ink/ink2174.xml"/><Relationship Id="rId191" Type="http://schemas.openxmlformats.org/officeDocument/2006/relationships/image" Target="../media/image1640.png"/><Relationship Id="rId205" Type="http://schemas.openxmlformats.org/officeDocument/2006/relationships/image" Target="../media/image1647.png"/><Relationship Id="rId247" Type="http://schemas.openxmlformats.org/officeDocument/2006/relationships/image" Target="../media/image1786.png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97.xml"/><Relationship Id="rId299" Type="http://schemas.openxmlformats.org/officeDocument/2006/relationships/image" Target="../media/image1834.png"/><Relationship Id="rId21" Type="http://schemas.openxmlformats.org/officeDocument/2006/relationships/image" Target="../media/image1510.png"/><Relationship Id="rId63" Type="http://schemas.openxmlformats.org/officeDocument/2006/relationships/image" Target="../media/image1544.png"/><Relationship Id="rId159" Type="http://schemas.openxmlformats.org/officeDocument/2006/relationships/image" Target="../media/image1624.png"/><Relationship Id="rId324" Type="http://schemas.openxmlformats.org/officeDocument/2006/relationships/image" Target="../media/image1846.png"/><Relationship Id="rId366" Type="http://schemas.openxmlformats.org/officeDocument/2006/relationships/image" Target="../media/image1867.png"/><Relationship Id="rId170" Type="http://schemas.openxmlformats.org/officeDocument/2006/relationships/customXml" Target="../ink/ink2324.xml"/><Relationship Id="rId226" Type="http://schemas.openxmlformats.org/officeDocument/2006/relationships/customXml" Target="../ink/ink2353.xml"/><Relationship Id="rId268" Type="http://schemas.openxmlformats.org/officeDocument/2006/relationships/image" Target="../media/image1819.png"/><Relationship Id="rId32" Type="http://schemas.openxmlformats.org/officeDocument/2006/relationships/customXml" Target="../ink/ink2254.xml"/><Relationship Id="rId74" Type="http://schemas.openxmlformats.org/officeDocument/2006/relationships/customXml" Target="../ink/ink2275.xml"/><Relationship Id="rId128" Type="http://schemas.openxmlformats.org/officeDocument/2006/relationships/image" Target="../media/image1609.png"/><Relationship Id="rId335" Type="http://schemas.openxmlformats.org/officeDocument/2006/relationships/customXml" Target="../ink/ink2409.xml"/><Relationship Id="rId377" Type="http://schemas.openxmlformats.org/officeDocument/2006/relationships/image" Target="../media/image1873.png"/><Relationship Id="rId5" Type="http://schemas.openxmlformats.org/officeDocument/2006/relationships/image" Target="../media/image1502.png"/><Relationship Id="rId181" Type="http://schemas.openxmlformats.org/officeDocument/2006/relationships/image" Target="../media/image1635.png"/><Relationship Id="rId237" Type="http://schemas.openxmlformats.org/officeDocument/2006/relationships/customXml" Target="../ink/ink2359.xml"/><Relationship Id="rId279" Type="http://schemas.openxmlformats.org/officeDocument/2006/relationships/image" Target="../media/image1824.png"/><Relationship Id="rId43" Type="http://schemas.openxmlformats.org/officeDocument/2006/relationships/image" Target="../media/image1520.png"/><Relationship Id="rId139" Type="http://schemas.openxmlformats.org/officeDocument/2006/relationships/image" Target="../media/image1614.png"/><Relationship Id="rId290" Type="http://schemas.openxmlformats.org/officeDocument/2006/relationships/customXml" Target="../ink/ink2386.xml"/><Relationship Id="rId304" Type="http://schemas.openxmlformats.org/officeDocument/2006/relationships/image" Target="../media/image1836.png"/><Relationship Id="rId346" Type="http://schemas.openxmlformats.org/officeDocument/2006/relationships/image" Target="../media/image1857.png"/><Relationship Id="rId388" Type="http://schemas.openxmlformats.org/officeDocument/2006/relationships/image" Target="../media/image1878.png"/><Relationship Id="rId85" Type="http://schemas.openxmlformats.org/officeDocument/2006/relationships/customXml" Target="../ink/ink2281.xml"/><Relationship Id="rId150" Type="http://schemas.openxmlformats.org/officeDocument/2006/relationships/customXml" Target="../ink/ink2314.xml"/><Relationship Id="rId192" Type="http://schemas.openxmlformats.org/officeDocument/2006/relationships/customXml" Target="../ink/ink2335.xml"/><Relationship Id="rId206" Type="http://schemas.openxmlformats.org/officeDocument/2006/relationships/customXml" Target="../ink/ink2342.xml"/><Relationship Id="rId248" Type="http://schemas.openxmlformats.org/officeDocument/2006/relationships/image" Target="../media/image1809.png"/><Relationship Id="rId12" Type="http://schemas.openxmlformats.org/officeDocument/2006/relationships/customXml" Target="../ink/ink2244.xml"/><Relationship Id="rId108" Type="http://schemas.openxmlformats.org/officeDocument/2006/relationships/image" Target="../media/image1582.png"/><Relationship Id="rId315" Type="http://schemas.openxmlformats.org/officeDocument/2006/relationships/customXml" Target="../ink/ink2399.xml"/><Relationship Id="rId357" Type="http://schemas.openxmlformats.org/officeDocument/2006/relationships/customXml" Target="../ink/ink2420.xml"/><Relationship Id="rId54" Type="http://schemas.openxmlformats.org/officeDocument/2006/relationships/customXml" Target="../ink/ink2265.xml"/><Relationship Id="rId96" Type="http://schemas.openxmlformats.org/officeDocument/2006/relationships/image" Target="../media/image1576.png"/><Relationship Id="rId161" Type="http://schemas.openxmlformats.org/officeDocument/2006/relationships/image" Target="../media/image1625.png"/><Relationship Id="rId217" Type="http://schemas.openxmlformats.org/officeDocument/2006/relationships/image" Target="../media/image1768.png"/><Relationship Id="rId399" Type="http://schemas.openxmlformats.org/officeDocument/2006/relationships/customXml" Target="../ink/ink2441.xml"/><Relationship Id="rId259" Type="http://schemas.openxmlformats.org/officeDocument/2006/relationships/customXml" Target="../ink/ink2370.xml"/><Relationship Id="rId23" Type="http://schemas.openxmlformats.org/officeDocument/2006/relationships/image" Target="../media/image1511.png"/><Relationship Id="rId119" Type="http://schemas.openxmlformats.org/officeDocument/2006/relationships/customXml" Target="../ink/ink2298.xml"/><Relationship Id="rId270" Type="http://schemas.openxmlformats.org/officeDocument/2006/relationships/customXml" Target="../ink/ink2376.xml"/><Relationship Id="rId326" Type="http://schemas.openxmlformats.org/officeDocument/2006/relationships/image" Target="../media/image1847.png"/><Relationship Id="rId65" Type="http://schemas.openxmlformats.org/officeDocument/2006/relationships/image" Target="../media/image1545.png"/><Relationship Id="rId130" Type="http://schemas.openxmlformats.org/officeDocument/2006/relationships/image" Target="../media/image1610.png"/><Relationship Id="rId368" Type="http://schemas.openxmlformats.org/officeDocument/2006/relationships/image" Target="../media/image1868.png"/><Relationship Id="rId172" Type="http://schemas.openxmlformats.org/officeDocument/2006/relationships/customXml" Target="../ink/ink2325.xml"/><Relationship Id="rId228" Type="http://schemas.openxmlformats.org/officeDocument/2006/relationships/customXml" Target="../ink/ink2354.xml"/><Relationship Id="rId281" Type="http://schemas.openxmlformats.org/officeDocument/2006/relationships/image" Target="../media/image1825.png"/><Relationship Id="rId337" Type="http://schemas.openxmlformats.org/officeDocument/2006/relationships/customXml" Target="../ink/ink2410.xml"/><Relationship Id="rId34" Type="http://schemas.openxmlformats.org/officeDocument/2006/relationships/customXml" Target="../ink/ink2255.xml"/><Relationship Id="rId76" Type="http://schemas.openxmlformats.org/officeDocument/2006/relationships/customXml" Target="../ink/ink2276.xml"/><Relationship Id="rId141" Type="http://schemas.openxmlformats.org/officeDocument/2006/relationships/image" Target="../media/image1615.png"/><Relationship Id="rId379" Type="http://schemas.openxmlformats.org/officeDocument/2006/relationships/customXml" Target="../ink/ink2431.xml"/><Relationship Id="rId7" Type="http://schemas.openxmlformats.org/officeDocument/2006/relationships/image" Target="../media/image1503.png"/><Relationship Id="rId183" Type="http://schemas.openxmlformats.org/officeDocument/2006/relationships/image" Target="../media/image1636.png"/><Relationship Id="rId239" Type="http://schemas.openxmlformats.org/officeDocument/2006/relationships/customXml" Target="../ink/ink2360.xml"/><Relationship Id="rId390" Type="http://schemas.openxmlformats.org/officeDocument/2006/relationships/image" Target="../media/image1879.png"/><Relationship Id="rId250" Type="http://schemas.openxmlformats.org/officeDocument/2006/relationships/image" Target="../media/image1810.png"/><Relationship Id="rId292" Type="http://schemas.openxmlformats.org/officeDocument/2006/relationships/customXml" Target="../ink/ink2387.xml"/><Relationship Id="rId306" Type="http://schemas.openxmlformats.org/officeDocument/2006/relationships/image" Target="../media/image1837.png"/><Relationship Id="rId45" Type="http://schemas.openxmlformats.org/officeDocument/2006/relationships/image" Target="../media/image1521.png"/><Relationship Id="rId87" Type="http://schemas.openxmlformats.org/officeDocument/2006/relationships/customXml" Target="../ink/ink2282.xml"/><Relationship Id="rId110" Type="http://schemas.openxmlformats.org/officeDocument/2006/relationships/image" Target="../media/image1583.png"/><Relationship Id="rId348" Type="http://schemas.openxmlformats.org/officeDocument/2006/relationships/image" Target="../media/image1858.png"/><Relationship Id="rId152" Type="http://schemas.openxmlformats.org/officeDocument/2006/relationships/customXml" Target="../ink/ink2315.xml"/><Relationship Id="rId194" Type="http://schemas.openxmlformats.org/officeDocument/2006/relationships/customXml" Target="../ink/ink2336.xml"/><Relationship Id="rId208" Type="http://schemas.openxmlformats.org/officeDocument/2006/relationships/customXml" Target="../ink/ink2343.xml"/><Relationship Id="rId261" Type="http://schemas.openxmlformats.org/officeDocument/2006/relationships/customXml" Target="../ink/ink2371.xml"/><Relationship Id="rId14" Type="http://schemas.openxmlformats.org/officeDocument/2006/relationships/customXml" Target="../ink/ink2245.xml"/><Relationship Id="rId56" Type="http://schemas.openxmlformats.org/officeDocument/2006/relationships/customXml" Target="../ink/ink2266.xml"/><Relationship Id="rId317" Type="http://schemas.openxmlformats.org/officeDocument/2006/relationships/customXml" Target="../ink/ink2400.xml"/><Relationship Id="rId359" Type="http://schemas.openxmlformats.org/officeDocument/2006/relationships/customXml" Target="../ink/ink2421.xml"/><Relationship Id="rId98" Type="http://schemas.openxmlformats.org/officeDocument/2006/relationships/image" Target="../media/image1577.png"/><Relationship Id="rId121" Type="http://schemas.openxmlformats.org/officeDocument/2006/relationships/customXml" Target="../ink/ink2299.xml"/><Relationship Id="rId163" Type="http://schemas.openxmlformats.org/officeDocument/2006/relationships/image" Target="../media/image1626.png"/><Relationship Id="rId219" Type="http://schemas.openxmlformats.org/officeDocument/2006/relationships/image" Target="../media/image1794.png"/><Relationship Id="rId370" Type="http://schemas.openxmlformats.org/officeDocument/2006/relationships/image" Target="../media/image1869.png"/><Relationship Id="rId230" Type="http://schemas.openxmlformats.org/officeDocument/2006/relationships/customXml" Target="../ink/ink2355.xml"/><Relationship Id="rId25" Type="http://schemas.openxmlformats.org/officeDocument/2006/relationships/image" Target="../media/image1512.png"/><Relationship Id="rId67" Type="http://schemas.openxmlformats.org/officeDocument/2006/relationships/image" Target="../media/image1546.png"/><Relationship Id="rId272" Type="http://schemas.openxmlformats.org/officeDocument/2006/relationships/customXml" Target="../ink/ink2377.xml"/><Relationship Id="rId328" Type="http://schemas.openxmlformats.org/officeDocument/2006/relationships/image" Target="../media/image1848.png"/><Relationship Id="rId132" Type="http://schemas.openxmlformats.org/officeDocument/2006/relationships/image" Target="../media/image1611.png"/><Relationship Id="rId174" Type="http://schemas.openxmlformats.org/officeDocument/2006/relationships/customXml" Target="../ink/ink2326.xml"/><Relationship Id="rId381" Type="http://schemas.openxmlformats.org/officeDocument/2006/relationships/customXml" Target="../ink/ink2432.xml"/><Relationship Id="rId241" Type="http://schemas.openxmlformats.org/officeDocument/2006/relationships/customXml" Target="../ink/ink2361.xml"/><Relationship Id="rId36" Type="http://schemas.openxmlformats.org/officeDocument/2006/relationships/customXml" Target="../ink/ink2256.xml"/><Relationship Id="rId283" Type="http://schemas.openxmlformats.org/officeDocument/2006/relationships/image" Target="../media/image1826.png"/><Relationship Id="rId339" Type="http://schemas.openxmlformats.org/officeDocument/2006/relationships/customXml" Target="../ink/ink2411.xml"/><Relationship Id="rId78" Type="http://schemas.openxmlformats.org/officeDocument/2006/relationships/image" Target="../media/image1557.png"/><Relationship Id="rId101" Type="http://schemas.openxmlformats.org/officeDocument/2006/relationships/customXml" Target="../ink/ink2289.xml"/><Relationship Id="rId143" Type="http://schemas.openxmlformats.org/officeDocument/2006/relationships/image" Target="../media/image1616.png"/><Relationship Id="rId185" Type="http://schemas.openxmlformats.org/officeDocument/2006/relationships/image" Target="../media/image1637.png"/><Relationship Id="rId350" Type="http://schemas.openxmlformats.org/officeDocument/2006/relationships/image" Target="../media/image1859.png"/><Relationship Id="rId9" Type="http://schemas.openxmlformats.org/officeDocument/2006/relationships/image" Target="../media/image1504.png"/><Relationship Id="rId210" Type="http://schemas.openxmlformats.org/officeDocument/2006/relationships/customXml" Target="../ink/ink2344.xml"/><Relationship Id="rId392" Type="http://schemas.openxmlformats.org/officeDocument/2006/relationships/image" Target="../media/image1880.png"/><Relationship Id="rId252" Type="http://schemas.openxmlformats.org/officeDocument/2006/relationships/image" Target="../media/image1811.png"/><Relationship Id="rId294" Type="http://schemas.openxmlformats.org/officeDocument/2006/relationships/customXml" Target="../ink/ink2388.xml"/><Relationship Id="rId308" Type="http://schemas.openxmlformats.org/officeDocument/2006/relationships/image" Target="../media/image1838.png"/><Relationship Id="rId47" Type="http://schemas.openxmlformats.org/officeDocument/2006/relationships/image" Target="../media/image1522.png"/><Relationship Id="rId89" Type="http://schemas.openxmlformats.org/officeDocument/2006/relationships/customXml" Target="../ink/ink2283.xml"/><Relationship Id="rId112" Type="http://schemas.openxmlformats.org/officeDocument/2006/relationships/image" Target="../media/image1584.png"/><Relationship Id="rId154" Type="http://schemas.openxmlformats.org/officeDocument/2006/relationships/customXml" Target="../ink/ink2316.xml"/><Relationship Id="rId361" Type="http://schemas.openxmlformats.org/officeDocument/2006/relationships/customXml" Target="../ink/ink2422.xml"/><Relationship Id="rId196" Type="http://schemas.openxmlformats.org/officeDocument/2006/relationships/customXml" Target="../ink/ink2337.xml"/><Relationship Id="rId16" Type="http://schemas.openxmlformats.org/officeDocument/2006/relationships/customXml" Target="../ink/ink2246.xml"/><Relationship Id="rId221" Type="http://schemas.openxmlformats.org/officeDocument/2006/relationships/image" Target="../media/image1796.png"/><Relationship Id="rId263" Type="http://schemas.openxmlformats.org/officeDocument/2006/relationships/customXml" Target="../ink/ink2372.xml"/><Relationship Id="rId319" Type="http://schemas.openxmlformats.org/officeDocument/2006/relationships/customXml" Target="../ink/ink2401.xml"/><Relationship Id="rId37" Type="http://schemas.openxmlformats.org/officeDocument/2006/relationships/image" Target="../media/image1518.png"/><Relationship Id="rId58" Type="http://schemas.openxmlformats.org/officeDocument/2006/relationships/customXml" Target="../ink/ink2267.xml"/><Relationship Id="rId79" Type="http://schemas.openxmlformats.org/officeDocument/2006/relationships/customXml" Target="../ink/ink2278.xml"/><Relationship Id="rId102" Type="http://schemas.openxmlformats.org/officeDocument/2006/relationships/image" Target="../media/image1579.png"/><Relationship Id="rId123" Type="http://schemas.openxmlformats.org/officeDocument/2006/relationships/customXml" Target="../ink/ink2300.xml"/><Relationship Id="rId144" Type="http://schemas.openxmlformats.org/officeDocument/2006/relationships/customXml" Target="../ink/ink2311.xml"/><Relationship Id="rId330" Type="http://schemas.openxmlformats.org/officeDocument/2006/relationships/image" Target="../media/image1849.png"/><Relationship Id="rId90" Type="http://schemas.openxmlformats.org/officeDocument/2006/relationships/image" Target="../media/image1573.png"/><Relationship Id="rId165" Type="http://schemas.openxmlformats.org/officeDocument/2006/relationships/image" Target="../media/image1627.png"/><Relationship Id="rId186" Type="http://schemas.openxmlformats.org/officeDocument/2006/relationships/customXml" Target="../ink/ink2332.xml"/><Relationship Id="rId351" Type="http://schemas.openxmlformats.org/officeDocument/2006/relationships/customXml" Target="../ink/ink2417.xml"/><Relationship Id="rId372" Type="http://schemas.openxmlformats.org/officeDocument/2006/relationships/customXml" Target="../ink/ink2427.xml"/><Relationship Id="rId393" Type="http://schemas.openxmlformats.org/officeDocument/2006/relationships/customXml" Target="../ink/ink2438.xml"/><Relationship Id="rId211" Type="http://schemas.openxmlformats.org/officeDocument/2006/relationships/image" Target="../media/image1649.png"/><Relationship Id="rId232" Type="http://schemas.openxmlformats.org/officeDocument/2006/relationships/image" Target="../media/image1801.png"/><Relationship Id="rId253" Type="http://schemas.openxmlformats.org/officeDocument/2006/relationships/customXml" Target="../ink/ink2367.xml"/><Relationship Id="rId274" Type="http://schemas.openxmlformats.org/officeDocument/2006/relationships/customXml" Target="../ink/ink2378.xml"/><Relationship Id="rId295" Type="http://schemas.openxmlformats.org/officeDocument/2006/relationships/image" Target="../media/image1832.png"/><Relationship Id="rId309" Type="http://schemas.openxmlformats.org/officeDocument/2006/relationships/customXml" Target="../ink/ink2396.xml"/><Relationship Id="rId27" Type="http://schemas.openxmlformats.org/officeDocument/2006/relationships/image" Target="../media/image1513.png"/><Relationship Id="rId48" Type="http://schemas.openxmlformats.org/officeDocument/2006/relationships/customXml" Target="../ink/ink2262.xml"/><Relationship Id="rId69" Type="http://schemas.openxmlformats.org/officeDocument/2006/relationships/image" Target="../media/image1547.png"/><Relationship Id="rId113" Type="http://schemas.openxmlformats.org/officeDocument/2006/relationships/customXml" Target="../ink/ink2295.xml"/><Relationship Id="rId134" Type="http://schemas.openxmlformats.org/officeDocument/2006/relationships/customXml" Target="../ink/ink2306.xml"/><Relationship Id="rId320" Type="http://schemas.openxmlformats.org/officeDocument/2006/relationships/image" Target="../media/image1844.png"/><Relationship Id="rId80" Type="http://schemas.openxmlformats.org/officeDocument/2006/relationships/image" Target="../media/image1568.png"/><Relationship Id="rId155" Type="http://schemas.openxmlformats.org/officeDocument/2006/relationships/image" Target="../media/image1622.png"/><Relationship Id="rId176" Type="http://schemas.openxmlformats.org/officeDocument/2006/relationships/customXml" Target="../ink/ink2327.xml"/><Relationship Id="rId197" Type="http://schemas.openxmlformats.org/officeDocument/2006/relationships/image" Target="../media/image1643.png"/><Relationship Id="rId341" Type="http://schemas.openxmlformats.org/officeDocument/2006/relationships/customXml" Target="../ink/ink2412.xml"/><Relationship Id="rId362" Type="http://schemas.openxmlformats.org/officeDocument/2006/relationships/image" Target="../media/image1865.png"/><Relationship Id="rId383" Type="http://schemas.openxmlformats.org/officeDocument/2006/relationships/customXml" Target="../ink/ink2433.xml"/><Relationship Id="rId201" Type="http://schemas.openxmlformats.org/officeDocument/2006/relationships/image" Target="../media/image1645.png"/><Relationship Id="rId222" Type="http://schemas.openxmlformats.org/officeDocument/2006/relationships/customXml" Target="../ink/ink2351.xml"/><Relationship Id="rId243" Type="http://schemas.openxmlformats.org/officeDocument/2006/relationships/customXml" Target="../ink/ink2362.xml"/><Relationship Id="rId264" Type="http://schemas.openxmlformats.org/officeDocument/2006/relationships/image" Target="../media/image1817.png"/><Relationship Id="rId285" Type="http://schemas.openxmlformats.org/officeDocument/2006/relationships/image" Target="../media/image1827.png"/><Relationship Id="rId17" Type="http://schemas.openxmlformats.org/officeDocument/2006/relationships/image" Target="../media/image1508.png"/><Relationship Id="rId38" Type="http://schemas.openxmlformats.org/officeDocument/2006/relationships/customXml" Target="../ink/ink2257.xml"/><Relationship Id="rId59" Type="http://schemas.openxmlformats.org/officeDocument/2006/relationships/image" Target="../media/image1528.png"/><Relationship Id="rId103" Type="http://schemas.openxmlformats.org/officeDocument/2006/relationships/customXml" Target="../ink/ink2290.xml"/><Relationship Id="rId124" Type="http://schemas.openxmlformats.org/officeDocument/2006/relationships/image" Target="../media/image1607.png"/><Relationship Id="rId310" Type="http://schemas.openxmlformats.org/officeDocument/2006/relationships/image" Target="../media/image1839.png"/><Relationship Id="rId70" Type="http://schemas.openxmlformats.org/officeDocument/2006/relationships/customXml" Target="../ink/ink2273.xml"/><Relationship Id="rId91" Type="http://schemas.openxmlformats.org/officeDocument/2006/relationships/customXml" Target="../ink/ink2284.xml"/><Relationship Id="rId145" Type="http://schemas.openxmlformats.org/officeDocument/2006/relationships/image" Target="../media/image1617.png"/><Relationship Id="rId166" Type="http://schemas.openxmlformats.org/officeDocument/2006/relationships/customXml" Target="../ink/ink2322.xml"/><Relationship Id="rId187" Type="http://schemas.openxmlformats.org/officeDocument/2006/relationships/image" Target="../media/image1638.png"/><Relationship Id="rId331" Type="http://schemas.openxmlformats.org/officeDocument/2006/relationships/customXml" Target="../ink/ink2407.xml"/><Relationship Id="rId352" Type="http://schemas.openxmlformats.org/officeDocument/2006/relationships/image" Target="../media/image1860.png"/><Relationship Id="rId373" Type="http://schemas.openxmlformats.org/officeDocument/2006/relationships/image" Target="../media/image1871.png"/><Relationship Id="rId394" Type="http://schemas.openxmlformats.org/officeDocument/2006/relationships/image" Target="../media/image188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5.xml"/><Relationship Id="rId233" Type="http://schemas.openxmlformats.org/officeDocument/2006/relationships/customXml" Target="../ink/ink2357.xml"/><Relationship Id="rId254" Type="http://schemas.openxmlformats.org/officeDocument/2006/relationships/image" Target="../media/image1812.png"/><Relationship Id="rId28" Type="http://schemas.openxmlformats.org/officeDocument/2006/relationships/customXml" Target="../ink/ink2252.xml"/><Relationship Id="rId49" Type="http://schemas.openxmlformats.org/officeDocument/2006/relationships/image" Target="../media/image1523.png"/><Relationship Id="rId114" Type="http://schemas.openxmlformats.org/officeDocument/2006/relationships/image" Target="../media/image1585.png"/><Relationship Id="rId275" Type="http://schemas.openxmlformats.org/officeDocument/2006/relationships/image" Target="../media/image1822.png"/><Relationship Id="rId296" Type="http://schemas.openxmlformats.org/officeDocument/2006/relationships/customXml" Target="../ink/ink2389.xml"/><Relationship Id="rId300" Type="http://schemas.openxmlformats.org/officeDocument/2006/relationships/customXml" Target="../ink/ink2391.xml"/><Relationship Id="rId60" Type="http://schemas.openxmlformats.org/officeDocument/2006/relationships/customXml" Target="../ink/ink2268.xml"/><Relationship Id="rId81" Type="http://schemas.openxmlformats.org/officeDocument/2006/relationships/customXml" Target="../ink/ink2279.xml"/><Relationship Id="rId135" Type="http://schemas.openxmlformats.org/officeDocument/2006/relationships/image" Target="../media/image1612.png"/><Relationship Id="rId156" Type="http://schemas.openxmlformats.org/officeDocument/2006/relationships/customXml" Target="../ink/ink2317.xml"/><Relationship Id="rId177" Type="http://schemas.openxmlformats.org/officeDocument/2006/relationships/image" Target="../media/image1633.png"/><Relationship Id="rId198" Type="http://schemas.openxmlformats.org/officeDocument/2006/relationships/customXml" Target="../ink/ink2338.xml"/><Relationship Id="rId321" Type="http://schemas.openxmlformats.org/officeDocument/2006/relationships/customXml" Target="../ink/ink2402.xml"/><Relationship Id="rId342" Type="http://schemas.openxmlformats.org/officeDocument/2006/relationships/image" Target="../media/image1855.png"/><Relationship Id="rId363" Type="http://schemas.openxmlformats.org/officeDocument/2006/relationships/customXml" Target="../ink/ink2423.xml"/><Relationship Id="rId384" Type="http://schemas.openxmlformats.org/officeDocument/2006/relationships/image" Target="../media/image1876.png"/><Relationship Id="rId202" Type="http://schemas.openxmlformats.org/officeDocument/2006/relationships/customXml" Target="../ink/ink2340.xml"/><Relationship Id="rId223" Type="http://schemas.openxmlformats.org/officeDocument/2006/relationships/image" Target="../media/image1797.png"/><Relationship Id="rId244" Type="http://schemas.openxmlformats.org/officeDocument/2006/relationships/image" Target="../media/image1807.png"/><Relationship Id="rId18" Type="http://schemas.openxmlformats.org/officeDocument/2006/relationships/customXml" Target="../ink/ink2247.xml"/><Relationship Id="rId39" Type="http://schemas.openxmlformats.org/officeDocument/2006/relationships/image" Target="../media/image1519.png"/><Relationship Id="rId265" Type="http://schemas.openxmlformats.org/officeDocument/2006/relationships/customXml" Target="../ink/ink2373.xml"/><Relationship Id="rId286" Type="http://schemas.openxmlformats.org/officeDocument/2006/relationships/customXml" Target="../ink/ink2384.xml"/><Relationship Id="rId50" Type="http://schemas.openxmlformats.org/officeDocument/2006/relationships/customXml" Target="../ink/ink2263.xml"/><Relationship Id="rId104" Type="http://schemas.openxmlformats.org/officeDocument/2006/relationships/image" Target="../media/image1580.png"/><Relationship Id="rId125" Type="http://schemas.openxmlformats.org/officeDocument/2006/relationships/customXml" Target="../ink/ink2301.xml"/><Relationship Id="rId146" Type="http://schemas.openxmlformats.org/officeDocument/2006/relationships/customXml" Target="../ink/ink2312.xml"/><Relationship Id="rId167" Type="http://schemas.openxmlformats.org/officeDocument/2006/relationships/image" Target="../media/image1628.png"/><Relationship Id="rId188" Type="http://schemas.openxmlformats.org/officeDocument/2006/relationships/customXml" Target="../ink/ink2333.xml"/><Relationship Id="rId311" Type="http://schemas.openxmlformats.org/officeDocument/2006/relationships/customXml" Target="../ink/ink2397.xml"/><Relationship Id="rId332" Type="http://schemas.openxmlformats.org/officeDocument/2006/relationships/image" Target="../media/image1850.png"/><Relationship Id="rId353" Type="http://schemas.openxmlformats.org/officeDocument/2006/relationships/customXml" Target="../ink/ink2418.xml"/><Relationship Id="rId374" Type="http://schemas.openxmlformats.org/officeDocument/2006/relationships/customXml" Target="../ink/ink2428.xml"/><Relationship Id="rId395" Type="http://schemas.openxmlformats.org/officeDocument/2006/relationships/customXml" Target="../ink/ink2439.xml"/><Relationship Id="rId71" Type="http://schemas.openxmlformats.org/officeDocument/2006/relationships/image" Target="../media/image1548.png"/><Relationship Id="rId92" Type="http://schemas.openxmlformats.org/officeDocument/2006/relationships/image" Target="../media/image1574.png"/><Relationship Id="rId213" Type="http://schemas.openxmlformats.org/officeDocument/2006/relationships/image" Target="../media/image1650.png"/><Relationship Id="rId234" Type="http://schemas.openxmlformats.org/officeDocument/2006/relationships/image" Target="../media/image1802.png"/><Relationship Id="rId2" Type="http://schemas.openxmlformats.org/officeDocument/2006/relationships/customXml" Target="../ink/ink2239.xml"/><Relationship Id="rId29" Type="http://schemas.openxmlformats.org/officeDocument/2006/relationships/image" Target="../media/image1514.png"/><Relationship Id="rId255" Type="http://schemas.openxmlformats.org/officeDocument/2006/relationships/customXml" Target="../ink/ink2368.xml"/><Relationship Id="rId276" Type="http://schemas.openxmlformats.org/officeDocument/2006/relationships/customXml" Target="../ink/ink2379.xml"/><Relationship Id="rId297" Type="http://schemas.openxmlformats.org/officeDocument/2006/relationships/image" Target="../media/image1833.png"/><Relationship Id="rId40" Type="http://schemas.openxmlformats.org/officeDocument/2006/relationships/customXml" Target="../ink/ink2258.xml"/><Relationship Id="rId115" Type="http://schemas.openxmlformats.org/officeDocument/2006/relationships/customXml" Target="../ink/ink2296.xml"/><Relationship Id="rId136" Type="http://schemas.openxmlformats.org/officeDocument/2006/relationships/customXml" Target="../ink/ink2307.xml"/><Relationship Id="rId157" Type="http://schemas.openxmlformats.org/officeDocument/2006/relationships/image" Target="../media/image1623.png"/><Relationship Id="rId178" Type="http://schemas.openxmlformats.org/officeDocument/2006/relationships/customXml" Target="../ink/ink2328.xml"/><Relationship Id="rId301" Type="http://schemas.openxmlformats.org/officeDocument/2006/relationships/image" Target="../media/image1835.png"/><Relationship Id="rId322" Type="http://schemas.openxmlformats.org/officeDocument/2006/relationships/image" Target="../media/image1845.png"/><Relationship Id="rId343" Type="http://schemas.openxmlformats.org/officeDocument/2006/relationships/customXml" Target="../ink/ink2413.xml"/><Relationship Id="rId364" Type="http://schemas.openxmlformats.org/officeDocument/2006/relationships/image" Target="../media/image1866.png"/><Relationship Id="rId61" Type="http://schemas.openxmlformats.org/officeDocument/2006/relationships/image" Target="../media/image1529.png"/><Relationship Id="rId82" Type="http://schemas.openxmlformats.org/officeDocument/2006/relationships/image" Target="../media/image1569.png"/><Relationship Id="rId199" Type="http://schemas.openxmlformats.org/officeDocument/2006/relationships/image" Target="../media/image1644.png"/><Relationship Id="rId203" Type="http://schemas.openxmlformats.org/officeDocument/2006/relationships/image" Target="../media/image1646.png"/><Relationship Id="rId385" Type="http://schemas.openxmlformats.org/officeDocument/2006/relationships/customXml" Target="../ink/ink2434.xml"/><Relationship Id="rId19" Type="http://schemas.openxmlformats.org/officeDocument/2006/relationships/image" Target="../media/image1509.png"/><Relationship Id="rId224" Type="http://schemas.openxmlformats.org/officeDocument/2006/relationships/customXml" Target="../ink/ink2352.xml"/><Relationship Id="rId245" Type="http://schemas.openxmlformats.org/officeDocument/2006/relationships/customXml" Target="../ink/ink2363.xml"/><Relationship Id="rId266" Type="http://schemas.openxmlformats.org/officeDocument/2006/relationships/image" Target="../media/image1818.png"/><Relationship Id="rId287" Type="http://schemas.openxmlformats.org/officeDocument/2006/relationships/image" Target="../media/image1828.png"/><Relationship Id="rId30" Type="http://schemas.openxmlformats.org/officeDocument/2006/relationships/customXml" Target="../ink/ink2253.xml"/><Relationship Id="rId105" Type="http://schemas.openxmlformats.org/officeDocument/2006/relationships/customXml" Target="../ink/ink2291.xml"/><Relationship Id="rId126" Type="http://schemas.openxmlformats.org/officeDocument/2006/relationships/image" Target="../media/image1608.png"/><Relationship Id="rId147" Type="http://schemas.openxmlformats.org/officeDocument/2006/relationships/image" Target="../media/image1618.png"/><Relationship Id="rId168" Type="http://schemas.openxmlformats.org/officeDocument/2006/relationships/customXml" Target="../ink/ink2323.xml"/><Relationship Id="rId312" Type="http://schemas.openxmlformats.org/officeDocument/2006/relationships/image" Target="../media/image1840.png"/><Relationship Id="rId333" Type="http://schemas.openxmlformats.org/officeDocument/2006/relationships/customXml" Target="../ink/ink2408.xml"/><Relationship Id="rId354" Type="http://schemas.openxmlformats.org/officeDocument/2006/relationships/image" Target="../media/image1861.png"/><Relationship Id="rId51" Type="http://schemas.openxmlformats.org/officeDocument/2006/relationships/image" Target="../media/image1524.png"/><Relationship Id="rId72" Type="http://schemas.openxmlformats.org/officeDocument/2006/relationships/customXml" Target="../ink/ink2274.xml"/><Relationship Id="rId93" Type="http://schemas.openxmlformats.org/officeDocument/2006/relationships/customXml" Target="../ink/ink2285.xml"/><Relationship Id="rId189" Type="http://schemas.openxmlformats.org/officeDocument/2006/relationships/image" Target="../media/image1639.png"/><Relationship Id="rId375" Type="http://schemas.openxmlformats.org/officeDocument/2006/relationships/image" Target="../media/image1872.png"/><Relationship Id="rId396" Type="http://schemas.openxmlformats.org/officeDocument/2006/relationships/image" Target="../media/image1882.png"/><Relationship Id="rId3" Type="http://schemas.openxmlformats.org/officeDocument/2006/relationships/image" Target="../media/image1501.png"/><Relationship Id="rId214" Type="http://schemas.openxmlformats.org/officeDocument/2006/relationships/customXml" Target="../ink/ink2346.xml"/><Relationship Id="rId235" Type="http://schemas.openxmlformats.org/officeDocument/2006/relationships/customXml" Target="../ink/ink2358.xml"/><Relationship Id="rId256" Type="http://schemas.openxmlformats.org/officeDocument/2006/relationships/image" Target="../media/image1813.png"/><Relationship Id="rId277" Type="http://schemas.openxmlformats.org/officeDocument/2006/relationships/image" Target="../media/image1823.png"/><Relationship Id="rId298" Type="http://schemas.openxmlformats.org/officeDocument/2006/relationships/customXml" Target="../ink/ink2390.xml"/><Relationship Id="rId400" Type="http://schemas.openxmlformats.org/officeDocument/2006/relationships/image" Target="../media/image1884.png"/><Relationship Id="rId116" Type="http://schemas.openxmlformats.org/officeDocument/2006/relationships/image" Target="../media/image1586.png"/><Relationship Id="rId137" Type="http://schemas.openxmlformats.org/officeDocument/2006/relationships/image" Target="../media/image1613.png"/><Relationship Id="rId158" Type="http://schemas.openxmlformats.org/officeDocument/2006/relationships/customXml" Target="../ink/ink2318.xml"/><Relationship Id="rId302" Type="http://schemas.openxmlformats.org/officeDocument/2006/relationships/customXml" Target="../ink/ink2392.xml"/><Relationship Id="rId323" Type="http://schemas.openxmlformats.org/officeDocument/2006/relationships/customXml" Target="../ink/ink2403.xml"/><Relationship Id="rId344" Type="http://schemas.openxmlformats.org/officeDocument/2006/relationships/image" Target="../media/image1856.png"/><Relationship Id="rId20" Type="http://schemas.openxmlformats.org/officeDocument/2006/relationships/customXml" Target="../ink/ink2248.xml"/><Relationship Id="rId41" Type="http://schemas.openxmlformats.org/officeDocument/2006/relationships/image" Target="../media/image1363.png"/><Relationship Id="rId62" Type="http://schemas.openxmlformats.org/officeDocument/2006/relationships/customXml" Target="../ink/ink2269.xml"/><Relationship Id="rId83" Type="http://schemas.openxmlformats.org/officeDocument/2006/relationships/customXml" Target="../ink/ink2280.xml"/><Relationship Id="rId179" Type="http://schemas.openxmlformats.org/officeDocument/2006/relationships/image" Target="../media/image1634.png"/><Relationship Id="rId365" Type="http://schemas.openxmlformats.org/officeDocument/2006/relationships/customXml" Target="../ink/ink2424.xml"/><Relationship Id="rId386" Type="http://schemas.openxmlformats.org/officeDocument/2006/relationships/image" Target="../media/image1877.png"/><Relationship Id="rId190" Type="http://schemas.openxmlformats.org/officeDocument/2006/relationships/customXml" Target="../ink/ink2334.xml"/><Relationship Id="rId204" Type="http://schemas.openxmlformats.org/officeDocument/2006/relationships/customXml" Target="../ink/ink2341.xml"/><Relationship Id="rId225" Type="http://schemas.openxmlformats.org/officeDocument/2006/relationships/image" Target="../media/image1798.png"/><Relationship Id="rId246" Type="http://schemas.openxmlformats.org/officeDocument/2006/relationships/image" Target="../media/image1808.png"/><Relationship Id="rId267" Type="http://schemas.openxmlformats.org/officeDocument/2006/relationships/customXml" Target="../ink/ink2374.xml"/><Relationship Id="rId288" Type="http://schemas.openxmlformats.org/officeDocument/2006/relationships/customXml" Target="../ink/ink2385.xml"/><Relationship Id="rId106" Type="http://schemas.openxmlformats.org/officeDocument/2006/relationships/image" Target="../media/image1581.png"/><Relationship Id="rId127" Type="http://schemas.openxmlformats.org/officeDocument/2006/relationships/customXml" Target="../ink/ink2302.xml"/><Relationship Id="rId313" Type="http://schemas.openxmlformats.org/officeDocument/2006/relationships/customXml" Target="../ink/ink2398.xml"/><Relationship Id="rId10" Type="http://schemas.openxmlformats.org/officeDocument/2006/relationships/customXml" Target="../ink/ink2243.xml"/><Relationship Id="rId31" Type="http://schemas.openxmlformats.org/officeDocument/2006/relationships/image" Target="../media/image1515.png"/><Relationship Id="rId52" Type="http://schemas.openxmlformats.org/officeDocument/2006/relationships/customXml" Target="../ink/ink2264.xml"/><Relationship Id="rId73" Type="http://schemas.openxmlformats.org/officeDocument/2006/relationships/image" Target="../media/image1549.png"/><Relationship Id="rId94" Type="http://schemas.openxmlformats.org/officeDocument/2006/relationships/image" Target="../media/image1575.png"/><Relationship Id="rId148" Type="http://schemas.openxmlformats.org/officeDocument/2006/relationships/customXml" Target="../ink/ink2313.xml"/><Relationship Id="rId169" Type="http://schemas.openxmlformats.org/officeDocument/2006/relationships/image" Target="../media/image1629.png"/><Relationship Id="rId334" Type="http://schemas.openxmlformats.org/officeDocument/2006/relationships/image" Target="../media/image1851.png"/><Relationship Id="rId355" Type="http://schemas.openxmlformats.org/officeDocument/2006/relationships/customXml" Target="../ink/ink2419.xml"/><Relationship Id="rId376" Type="http://schemas.openxmlformats.org/officeDocument/2006/relationships/customXml" Target="../ink/ink2429.xml"/><Relationship Id="rId397" Type="http://schemas.openxmlformats.org/officeDocument/2006/relationships/customXml" Target="../ink/ink2440.xml"/><Relationship Id="rId4" Type="http://schemas.openxmlformats.org/officeDocument/2006/relationships/customXml" Target="../ink/ink2240.xml"/><Relationship Id="rId180" Type="http://schemas.openxmlformats.org/officeDocument/2006/relationships/customXml" Target="../ink/ink2329.xml"/><Relationship Id="rId215" Type="http://schemas.openxmlformats.org/officeDocument/2006/relationships/customXml" Target="../ink/ink2347.xml"/><Relationship Id="rId236" Type="http://schemas.openxmlformats.org/officeDocument/2006/relationships/image" Target="../media/image1803.png"/><Relationship Id="rId257" Type="http://schemas.openxmlformats.org/officeDocument/2006/relationships/customXml" Target="../ink/ink2369.xml"/><Relationship Id="rId278" Type="http://schemas.openxmlformats.org/officeDocument/2006/relationships/customXml" Target="../ink/ink2380.xml"/><Relationship Id="rId303" Type="http://schemas.openxmlformats.org/officeDocument/2006/relationships/customXml" Target="../ink/ink2393.xml"/><Relationship Id="rId42" Type="http://schemas.openxmlformats.org/officeDocument/2006/relationships/customXml" Target="../ink/ink2259.xml"/><Relationship Id="rId84" Type="http://schemas.openxmlformats.org/officeDocument/2006/relationships/image" Target="../media/image1570.png"/><Relationship Id="rId138" Type="http://schemas.openxmlformats.org/officeDocument/2006/relationships/customXml" Target="../ink/ink2308.xml"/><Relationship Id="rId345" Type="http://schemas.openxmlformats.org/officeDocument/2006/relationships/customXml" Target="../ink/ink2414.xml"/><Relationship Id="rId387" Type="http://schemas.openxmlformats.org/officeDocument/2006/relationships/customXml" Target="../ink/ink2435.xml"/><Relationship Id="rId191" Type="http://schemas.openxmlformats.org/officeDocument/2006/relationships/image" Target="../media/image1640.png"/><Relationship Id="rId205" Type="http://schemas.openxmlformats.org/officeDocument/2006/relationships/image" Target="../media/image1647.png"/><Relationship Id="rId247" Type="http://schemas.openxmlformats.org/officeDocument/2006/relationships/customXml" Target="../ink/ink2364.xml"/><Relationship Id="rId107" Type="http://schemas.openxmlformats.org/officeDocument/2006/relationships/customXml" Target="../ink/ink2292.xml"/><Relationship Id="rId289" Type="http://schemas.openxmlformats.org/officeDocument/2006/relationships/image" Target="../media/image1829.png"/><Relationship Id="rId11" Type="http://schemas.openxmlformats.org/officeDocument/2006/relationships/image" Target="../media/image1505.png"/><Relationship Id="rId53" Type="http://schemas.openxmlformats.org/officeDocument/2006/relationships/image" Target="../media/image1525.png"/><Relationship Id="rId149" Type="http://schemas.openxmlformats.org/officeDocument/2006/relationships/image" Target="../media/image1619.png"/><Relationship Id="rId314" Type="http://schemas.openxmlformats.org/officeDocument/2006/relationships/image" Target="../media/image1841.png"/><Relationship Id="rId356" Type="http://schemas.openxmlformats.org/officeDocument/2006/relationships/image" Target="../media/image1862.png"/><Relationship Id="rId398" Type="http://schemas.openxmlformats.org/officeDocument/2006/relationships/image" Target="../media/image1883.png"/><Relationship Id="rId95" Type="http://schemas.openxmlformats.org/officeDocument/2006/relationships/customXml" Target="../ink/ink2286.xml"/><Relationship Id="rId160" Type="http://schemas.openxmlformats.org/officeDocument/2006/relationships/customXml" Target="../ink/ink2319.xml"/><Relationship Id="rId216" Type="http://schemas.openxmlformats.org/officeDocument/2006/relationships/customXml" Target="../ink/ink2348.xml"/><Relationship Id="rId258" Type="http://schemas.openxmlformats.org/officeDocument/2006/relationships/image" Target="../media/image1814.png"/><Relationship Id="rId22" Type="http://schemas.openxmlformats.org/officeDocument/2006/relationships/customXml" Target="../ink/ink2249.xml"/><Relationship Id="rId64" Type="http://schemas.openxmlformats.org/officeDocument/2006/relationships/customXml" Target="../ink/ink2270.xml"/><Relationship Id="rId118" Type="http://schemas.openxmlformats.org/officeDocument/2006/relationships/image" Target="../media/image1587.png"/><Relationship Id="rId325" Type="http://schemas.openxmlformats.org/officeDocument/2006/relationships/customXml" Target="../ink/ink2404.xml"/><Relationship Id="rId367" Type="http://schemas.openxmlformats.org/officeDocument/2006/relationships/customXml" Target="../ink/ink2425.xml"/><Relationship Id="rId171" Type="http://schemas.openxmlformats.org/officeDocument/2006/relationships/image" Target="../media/image1630.png"/><Relationship Id="rId227" Type="http://schemas.openxmlformats.org/officeDocument/2006/relationships/image" Target="../media/image1799.png"/><Relationship Id="rId269" Type="http://schemas.openxmlformats.org/officeDocument/2006/relationships/customXml" Target="../ink/ink2375.xml"/><Relationship Id="rId33" Type="http://schemas.openxmlformats.org/officeDocument/2006/relationships/image" Target="../media/image1516.png"/><Relationship Id="rId129" Type="http://schemas.openxmlformats.org/officeDocument/2006/relationships/customXml" Target="../ink/ink2303.xml"/><Relationship Id="rId280" Type="http://schemas.openxmlformats.org/officeDocument/2006/relationships/customXml" Target="../ink/ink2381.xml"/><Relationship Id="rId336" Type="http://schemas.openxmlformats.org/officeDocument/2006/relationships/image" Target="../media/image1852.png"/><Relationship Id="rId75" Type="http://schemas.openxmlformats.org/officeDocument/2006/relationships/image" Target="../media/image1550.png"/><Relationship Id="rId140" Type="http://schemas.openxmlformats.org/officeDocument/2006/relationships/customXml" Target="../ink/ink2309.xml"/><Relationship Id="rId182" Type="http://schemas.openxmlformats.org/officeDocument/2006/relationships/customXml" Target="../ink/ink2330.xml"/><Relationship Id="rId378" Type="http://schemas.openxmlformats.org/officeDocument/2006/relationships/customXml" Target="../ink/ink2430.xml"/><Relationship Id="rId6" Type="http://schemas.openxmlformats.org/officeDocument/2006/relationships/customXml" Target="../ink/ink2241.xml"/><Relationship Id="rId238" Type="http://schemas.openxmlformats.org/officeDocument/2006/relationships/image" Target="../media/image1804.png"/><Relationship Id="rId291" Type="http://schemas.openxmlformats.org/officeDocument/2006/relationships/image" Target="../media/image1830.png"/><Relationship Id="rId305" Type="http://schemas.openxmlformats.org/officeDocument/2006/relationships/customXml" Target="../ink/ink2394.xml"/><Relationship Id="rId347" Type="http://schemas.openxmlformats.org/officeDocument/2006/relationships/customXml" Target="../ink/ink2415.xml"/><Relationship Id="rId44" Type="http://schemas.openxmlformats.org/officeDocument/2006/relationships/customXml" Target="../ink/ink2260.xml"/><Relationship Id="rId86" Type="http://schemas.openxmlformats.org/officeDocument/2006/relationships/image" Target="../media/image1571.png"/><Relationship Id="rId151" Type="http://schemas.openxmlformats.org/officeDocument/2006/relationships/image" Target="../media/image1620.png"/><Relationship Id="rId389" Type="http://schemas.openxmlformats.org/officeDocument/2006/relationships/customXml" Target="../ink/ink2436.xml"/><Relationship Id="rId193" Type="http://schemas.openxmlformats.org/officeDocument/2006/relationships/image" Target="../media/image1641.png"/><Relationship Id="rId207" Type="http://schemas.openxmlformats.org/officeDocument/2006/relationships/image" Target="../media/image1648.png"/><Relationship Id="rId249" Type="http://schemas.openxmlformats.org/officeDocument/2006/relationships/customXml" Target="../ink/ink2365.xml"/><Relationship Id="rId13" Type="http://schemas.openxmlformats.org/officeDocument/2006/relationships/image" Target="../media/image1506.png"/><Relationship Id="rId109" Type="http://schemas.openxmlformats.org/officeDocument/2006/relationships/customXml" Target="../ink/ink2293.xml"/><Relationship Id="rId260" Type="http://schemas.openxmlformats.org/officeDocument/2006/relationships/image" Target="../media/image1815.png"/><Relationship Id="rId316" Type="http://schemas.openxmlformats.org/officeDocument/2006/relationships/image" Target="../media/image1842.png"/><Relationship Id="rId55" Type="http://schemas.openxmlformats.org/officeDocument/2006/relationships/image" Target="../media/image1526.png"/><Relationship Id="rId97" Type="http://schemas.openxmlformats.org/officeDocument/2006/relationships/customXml" Target="../ink/ink2287.xml"/><Relationship Id="rId120" Type="http://schemas.openxmlformats.org/officeDocument/2006/relationships/image" Target="../media/image1588.png"/><Relationship Id="rId358" Type="http://schemas.openxmlformats.org/officeDocument/2006/relationships/image" Target="../media/image1863.png"/><Relationship Id="rId162" Type="http://schemas.openxmlformats.org/officeDocument/2006/relationships/customXml" Target="../ink/ink2320.xml"/><Relationship Id="rId218" Type="http://schemas.openxmlformats.org/officeDocument/2006/relationships/customXml" Target="../ink/ink2349.xml"/><Relationship Id="rId271" Type="http://schemas.openxmlformats.org/officeDocument/2006/relationships/image" Target="../media/image1820.png"/><Relationship Id="rId24" Type="http://schemas.openxmlformats.org/officeDocument/2006/relationships/customXml" Target="../ink/ink2250.xml"/><Relationship Id="rId66" Type="http://schemas.openxmlformats.org/officeDocument/2006/relationships/customXml" Target="../ink/ink2271.xml"/><Relationship Id="rId131" Type="http://schemas.openxmlformats.org/officeDocument/2006/relationships/customXml" Target="../ink/ink2304.xml"/><Relationship Id="rId327" Type="http://schemas.openxmlformats.org/officeDocument/2006/relationships/customXml" Target="../ink/ink2405.xml"/><Relationship Id="rId369" Type="http://schemas.openxmlformats.org/officeDocument/2006/relationships/customXml" Target="../ink/ink2426.xml"/><Relationship Id="rId173" Type="http://schemas.openxmlformats.org/officeDocument/2006/relationships/image" Target="../media/image1631.png"/><Relationship Id="rId229" Type="http://schemas.openxmlformats.org/officeDocument/2006/relationships/image" Target="../media/image1800.png"/><Relationship Id="rId380" Type="http://schemas.openxmlformats.org/officeDocument/2006/relationships/image" Target="../media/image1874.png"/><Relationship Id="rId240" Type="http://schemas.openxmlformats.org/officeDocument/2006/relationships/image" Target="../media/image1805.png"/><Relationship Id="rId35" Type="http://schemas.openxmlformats.org/officeDocument/2006/relationships/image" Target="../media/image1517.png"/><Relationship Id="rId77" Type="http://schemas.openxmlformats.org/officeDocument/2006/relationships/customXml" Target="../ink/ink2277.xml"/><Relationship Id="rId100" Type="http://schemas.openxmlformats.org/officeDocument/2006/relationships/image" Target="../media/image1578.png"/><Relationship Id="rId282" Type="http://schemas.openxmlformats.org/officeDocument/2006/relationships/customXml" Target="../ink/ink2382.xml"/><Relationship Id="rId338" Type="http://schemas.openxmlformats.org/officeDocument/2006/relationships/image" Target="../media/image1853.png"/><Relationship Id="rId8" Type="http://schemas.openxmlformats.org/officeDocument/2006/relationships/customXml" Target="../ink/ink2242.xml"/><Relationship Id="rId142" Type="http://schemas.openxmlformats.org/officeDocument/2006/relationships/customXml" Target="../ink/ink2310.xml"/><Relationship Id="rId184" Type="http://schemas.openxmlformats.org/officeDocument/2006/relationships/customXml" Target="../ink/ink2331.xml"/><Relationship Id="rId391" Type="http://schemas.openxmlformats.org/officeDocument/2006/relationships/customXml" Target="../ink/ink2437.xml"/><Relationship Id="rId251" Type="http://schemas.openxmlformats.org/officeDocument/2006/relationships/customXml" Target="../ink/ink2366.xml"/><Relationship Id="rId46" Type="http://schemas.openxmlformats.org/officeDocument/2006/relationships/customXml" Target="../ink/ink2261.xml"/><Relationship Id="rId293" Type="http://schemas.openxmlformats.org/officeDocument/2006/relationships/image" Target="../media/image1831.png"/><Relationship Id="rId307" Type="http://schemas.openxmlformats.org/officeDocument/2006/relationships/customXml" Target="../ink/ink2395.xml"/><Relationship Id="rId349" Type="http://schemas.openxmlformats.org/officeDocument/2006/relationships/customXml" Target="../ink/ink2416.xml"/><Relationship Id="rId88" Type="http://schemas.openxmlformats.org/officeDocument/2006/relationships/image" Target="../media/image1572.png"/><Relationship Id="rId111" Type="http://schemas.openxmlformats.org/officeDocument/2006/relationships/customXml" Target="../ink/ink2294.xml"/><Relationship Id="rId153" Type="http://schemas.openxmlformats.org/officeDocument/2006/relationships/image" Target="../media/image1621.png"/><Relationship Id="rId195" Type="http://schemas.openxmlformats.org/officeDocument/2006/relationships/image" Target="../media/image1642.png"/><Relationship Id="rId209" Type="http://schemas.openxmlformats.org/officeDocument/2006/relationships/image" Target="../media/image1565.png"/><Relationship Id="rId360" Type="http://schemas.openxmlformats.org/officeDocument/2006/relationships/image" Target="../media/image1864.png"/><Relationship Id="rId220" Type="http://schemas.openxmlformats.org/officeDocument/2006/relationships/customXml" Target="../ink/ink2350.xml"/><Relationship Id="rId15" Type="http://schemas.openxmlformats.org/officeDocument/2006/relationships/image" Target="../media/image1507.png"/><Relationship Id="rId57" Type="http://schemas.openxmlformats.org/officeDocument/2006/relationships/image" Target="../media/image1527.png"/><Relationship Id="rId262" Type="http://schemas.openxmlformats.org/officeDocument/2006/relationships/image" Target="../media/image1816.png"/><Relationship Id="rId318" Type="http://schemas.openxmlformats.org/officeDocument/2006/relationships/image" Target="../media/image1843.png"/><Relationship Id="rId99" Type="http://schemas.openxmlformats.org/officeDocument/2006/relationships/customXml" Target="../ink/ink2288.xml"/><Relationship Id="rId122" Type="http://schemas.openxmlformats.org/officeDocument/2006/relationships/image" Target="../media/image1594.png"/><Relationship Id="rId164" Type="http://schemas.openxmlformats.org/officeDocument/2006/relationships/customXml" Target="../ink/ink2321.xml"/><Relationship Id="rId371" Type="http://schemas.openxmlformats.org/officeDocument/2006/relationships/image" Target="../media/image1197.jpeg"/><Relationship Id="rId26" Type="http://schemas.openxmlformats.org/officeDocument/2006/relationships/customXml" Target="../ink/ink2251.xml"/><Relationship Id="rId231" Type="http://schemas.openxmlformats.org/officeDocument/2006/relationships/customXml" Target="../ink/ink2356.xml"/><Relationship Id="rId273" Type="http://schemas.openxmlformats.org/officeDocument/2006/relationships/image" Target="../media/image1821.png"/><Relationship Id="rId329" Type="http://schemas.openxmlformats.org/officeDocument/2006/relationships/customXml" Target="../ink/ink2406.xml"/><Relationship Id="rId68" Type="http://schemas.openxmlformats.org/officeDocument/2006/relationships/customXml" Target="../ink/ink2272.xml"/><Relationship Id="rId133" Type="http://schemas.openxmlformats.org/officeDocument/2006/relationships/customXml" Target="../ink/ink2305.xml"/><Relationship Id="rId175" Type="http://schemas.openxmlformats.org/officeDocument/2006/relationships/image" Target="../media/image1632.png"/><Relationship Id="rId340" Type="http://schemas.openxmlformats.org/officeDocument/2006/relationships/image" Target="../media/image1854.png"/><Relationship Id="rId200" Type="http://schemas.openxmlformats.org/officeDocument/2006/relationships/customXml" Target="../ink/ink2339.xml"/><Relationship Id="rId382" Type="http://schemas.openxmlformats.org/officeDocument/2006/relationships/image" Target="../media/image1875.png"/><Relationship Id="rId242" Type="http://schemas.openxmlformats.org/officeDocument/2006/relationships/image" Target="../media/image1806.png"/><Relationship Id="rId284" Type="http://schemas.openxmlformats.org/officeDocument/2006/relationships/customXml" Target="../ink/ink2383.xml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1.png"/><Relationship Id="rId21" Type="http://schemas.openxmlformats.org/officeDocument/2006/relationships/image" Target="../media/image1510.png"/><Relationship Id="rId63" Type="http://schemas.openxmlformats.org/officeDocument/2006/relationships/image" Target="../media/image1545.png"/><Relationship Id="rId159" Type="http://schemas.openxmlformats.org/officeDocument/2006/relationships/customXml" Target="../ink/ink2521.xml"/><Relationship Id="rId170" Type="http://schemas.openxmlformats.org/officeDocument/2006/relationships/customXml" Target="../ink/ink2527.xml"/><Relationship Id="rId226" Type="http://schemas.openxmlformats.org/officeDocument/2006/relationships/customXml" Target="../ink/ink2555.xml"/><Relationship Id="rId268" Type="http://schemas.openxmlformats.org/officeDocument/2006/relationships/customXml" Target="../ink/ink2576.xml"/><Relationship Id="rId32" Type="http://schemas.openxmlformats.org/officeDocument/2006/relationships/customXml" Target="../ink/ink2457.xml"/><Relationship Id="rId74" Type="http://schemas.openxmlformats.org/officeDocument/2006/relationships/customXml" Target="../ink/ink2478.xml"/><Relationship Id="rId128" Type="http://schemas.openxmlformats.org/officeDocument/2006/relationships/image" Target="../media/image1616.png"/><Relationship Id="rId5" Type="http://schemas.openxmlformats.org/officeDocument/2006/relationships/image" Target="../media/image1502.png"/><Relationship Id="rId181" Type="http://schemas.openxmlformats.org/officeDocument/2006/relationships/image" Target="../media/image1886.png"/><Relationship Id="rId237" Type="http://schemas.openxmlformats.org/officeDocument/2006/relationships/image" Target="../media/image1914.png"/><Relationship Id="rId279" Type="http://schemas.openxmlformats.org/officeDocument/2006/relationships/customXml" Target="../ink/ink2582.xml"/><Relationship Id="rId22" Type="http://schemas.openxmlformats.org/officeDocument/2006/relationships/customXml" Target="../ink/ink2452.xml"/><Relationship Id="rId43" Type="http://schemas.openxmlformats.org/officeDocument/2006/relationships/image" Target="../media/image1520.png"/><Relationship Id="rId64" Type="http://schemas.openxmlformats.org/officeDocument/2006/relationships/customXml" Target="../ink/ink2473.xml"/><Relationship Id="rId118" Type="http://schemas.openxmlformats.org/officeDocument/2006/relationships/customXml" Target="../ink/ink2500.xml"/><Relationship Id="rId139" Type="http://schemas.openxmlformats.org/officeDocument/2006/relationships/customXml" Target="../ink/ink2511.xml"/><Relationship Id="rId85" Type="http://schemas.openxmlformats.org/officeDocument/2006/relationships/image" Target="../media/image1577.png"/><Relationship Id="rId150" Type="http://schemas.openxmlformats.org/officeDocument/2006/relationships/image" Target="../media/image1627.png"/><Relationship Id="rId171" Type="http://schemas.openxmlformats.org/officeDocument/2006/relationships/image" Target="../media/image1807.png"/><Relationship Id="rId192" Type="http://schemas.openxmlformats.org/officeDocument/2006/relationships/customXml" Target="../ink/ink2538.xml"/><Relationship Id="rId206" Type="http://schemas.openxmlformats.org/officeDocument/2006/relationships/customXml" Target="../ink/ink2545.xml"/><Relationship Id="rId227" Type="http://schemas.openxmlformats.org/officeDocument/2006/relationships/image" Target="../media/image1909.png"/><Relationship Id="rId248" Type="http://schemas.openxmlformats.org/officeDocument/2006/relationships/customXml" Target="../ink/ink2566.xml"/><Relationship Id="rId269" Type="http://schemas.openxmlformats.org/officeDocument/2006/relationships/image" Target="../media/image1930.png"/><Relationship Id="rId12" Type="http://schemas.openxmlformats.org/officeDocument/2006/relationships/customXml" Target="../ink/ink2447.xml"/><Relationship Id="rId33" Type="http://schemas.openxmlformats.org/officeDocument/2006/relationships/image" Target="../media/image1516.png"/><Relationship Id="rId108" Type="http://schemas.openxmlformats.org/officeDocument/2006/relationships/customXml" Target="../ink/ink2495.xml"/><Relationship Id="rId129" Type="http://schemas.openxmlformats.org/officeDocument/2006/relationships/customXml" Target="../ink/ink2506.xml"/><Relationship Id="rId280" Type="http://schemas.openxmlformats.org/officeDocument/2006/relationships/image" Target="../media/image1935.png"/><Relationship Id="rId54" Type="http://schemas.openxmlformats.org/officeDocument/2006/relationships/customXml" Target="../ink/ink2468.xml"/><Relationship Id="rId75" Type="http://schemas.openxmlformats.org/officeDocument/2006/relationships/image" Target="../media/image1572.png"/><Relationship Id="rId96" Type="http://schemas.openxmlformats.org/officeDocument/2006/relationships/customXml" Target="../ink/ink2489.xml"/><Relationship Id="rId140" Type="http://schemas.openxmlformats.org/officeDocument/2006/relationships/image" Target="../media/image1622.png"/><Relationship Id="rId161" Type="http://schemas.openxmlformats.org/officeDocument/2006/relationships/customXml" Target="../ink/ink2522.xml"/><Relationship Id="rId182" Type="http://schemas.openxmlformats.org/officeDocument/2006/relationships/customXml" Target="../ink/ink2533.xml"/><Relationship Id="rId217" Type="http://schemas.openxmlformats.org/officeDocument/2006/relationships/image" Target="../media/image1904.png"/><Relationship Id="rId6" Type="http://schemas.openxmlformats.org/officeDocument/2006/relationships/customXml" Target="../ink/ink2444.xml"/><Relationship Id="rId238" Type="http://schemas.openxmlformats.org/officeDocument/2006/relationships/customXml" Target="../ink/ink2561.xml"/><Relationship Id="rId259" Type="http://schemas.openxmlformats.org/officeDocument/2006/relationships/image" Target="../media/image1925.png"/><Relationship Id="rId23" Type="http://schemas.openxmlformats.org/officeDocument/2006/relationships/image" Target="../media/image1511.png"/><Relationship Id="rId119" Type="http://schemas.openxmlformats.org/officeDocument/2006/relationships/customXml" Target="../ink/ink2501.xml"/><Relationship Id="rId270" Type="http://schemas.openxmlformats.org/officeDocument/2006/relationships/customXml" Target="../ink/ink2577.xml"/><Relationship Id="rId44" Type="http://schemas.openxmlformats.org/officeDocument/2006/relationships/customXml" Target="../ink/ink2463.xml"/><Relationship Id="rId65" Type="http://schemas.openxmlformats.org/officeDocument/2006/relationships/image" Target="../media/image1546.png"/><Relationship Id="rId86" Type="http://schemas.openxmlformats.org/officeDocument/2006/relationships/customXml" Target="../ink/ink2484.xml"/><Relationship Id="rId130" Type="http://schemas.openxmlformats.org/officeDocument/2006/relationships/image" Target="../media/image1617.png"/><Relationship Id="rId151" Type="http://schemas.openxmlformats.org/officeDocument/2006/relationships/customXml" Target="../ink/ink2517.xml"/><Relationship Id="rId172" Type="http://schemas.openxmlformats.org/officeDocument/2006/relationships/customXml" Target="../ink/ink2528.xml"/><Relationship Id="rId193" Type="http://schemas.openxmlformats.org/officeDocument/2006/relationships/image" Target="../media/image1892.png"/><Relationship Id="rId207" Type="http://schemas.openxmlformats.org/officeDocument/2006/relationships/image" Target="../media/image1899.png"/><Relationship Id="rId228" Type="http://schemas.openxmlformats.org/officeDocument/2006/relationships/customXml" Target="../ink/ink2556.xml"/><Relationship Id="rId249" Type="http://schemas.openxmlformats.org/officeDocument/2006/relationships/image" Target="../media/image1920.png"/><Relationship Id="rId13" Type="http://schemas.openxmlformats.org/officeDocument/2006/relationships/image" Target="../media/image1506.png"/><Relationship Id="rId109" Type="http://schemas.openxmlformats.org/officeDocument/2006/relationships/image" Target="../media/image1607.png"/><Relationship Id="rId260" Type="http://schemas.openxmlformats.org/officeDocument/2006/relationships/customXml" Target="../ink/ink2572.xml"/><Relationship Id="rId281" Type="http://schemas.openxmlformats.org/officeDocument/2006/relationships/customXml" Target="../ink/ink2583.xml"/><Relationship Id="rId34" Type="http://schemas.openxmlformats.org/officeDocument/2006/relationships/customXml" Target="../ink/ink2458.xml"/><Relationship Id="rId55" Type="http://schemas.openxmlformats.org/officeDocument/2006/relationships/image" Target="../media/image1526.png"/><Relationship Id="rId76" Type="http://schemas.openxmlformats.org/officeDocument/2006/relationships/customXml" Target="../ink/ink2479.xml"/><Relationship Id="rId97" Type="http://schemas.openxmlformats.org/officeDocument/2006/relationships/image" Target="../media/image1583.png"/><Relationship Id="rId120" Type="http://schemas.openxmlformats.org/officeDocument/2006/relationships/image" Target="../media/image1612.png"/><Relationship Id="rId141" Type="http://schemas.openxmlformats.org/officeDocument/2006/relationships/customXml" Target="../ink/ink2512.xml"/><Relationship Id="rId7" Type="http://schemas.openxmlformats.org/officeDocument/2006/relationships/image" Target="../media/image1503.png"/><Relationship Id="rId162" Type="http://schemas.openxmlformats.org/officeDocument/2006/relationships/image" Target="../media/image1650.png"/><Relationship Id="rId183" Type="http://schemas.openxmlformats.org/officeDocument/2006/relationships/image" Target="../media/image1887.png"/><Relationship Id="rId218" Type="http://schemas.openxmlformats.org/officeDocument/2006/relationships/customXml" Target="../ink/ink2551.xml"/><Relationship Id="rId239" Type="http://schemas.openxmlformats.org/officeDocument/2006/relationships/image" Target="../media/image1915.png"/><Relationship Id="rId250" Type="http://schemas.openxmlformats.org/officeDocument/2006/relationships/customXml" Target="../ink/ink2567.xml"/><Relationship Id="rId271" Type="http://schemas.openxmlformats.org/officeDocument/2006/relationships/customXml" Target="../ink/ink2578.xml"/><Relationship Id="rId24" Type="http://schemas.openxmlformats.org/officeDocument/2006/relationships/customXml" Target="../ink/ink2453.xml"/><Relationship Id="rId45" Type="http://schemas.openxmlformats.org/officeDocument/2006/relationships/image" Target="../media/image1521.png"/><Relationship Id="rId66" Type="http://schemas.openxmlformats.org/officeDocument/2006/relationships/customXml" Target="../ink/ink2474.xml"/><Relationship Id="rId87" Type="http://schemas.openxmlformats.org/officeDocument/2006/relationships/image" Target="../media/image1578.png"/><Relationship Id="rId110" Type="http://schemas.openxmlformats.org/officeDocument/2006/relationships/customXml" Target="../ink/ink2496.xml"/><Relationship Id="rId131" Type="http://schemas.openxmlformats.org/officeDocument/2006/relationships/customXml" Target="../ink/ink2507.xml"/><Relationship Id="rId152" Type="http://schemas.openxmlformats.org/officeDocument/2006/relationships/image" Target="../media/image1628.png"/><Relationship Id="rId173" Type="http://schemas.openxmlformats.org/officeDocument/2006/relationships/image" Target="../media/image1816.png"/><Relationship Id="rId194" Type="http://schemas.openxmlformats.org/officeDocument/2006/relationships/customXml" Target="../ink/ink2539.xml"/><Relationship Id="rId208" Type="http://schemas.openxmlformats.org/officeDocument/2006/relationships/customXml" Target="../ink/ink2546.xml"/><Relationship Id="rId229" Type="http://schemas.openxmlformats.org/officeDocument/2006/relationships/image" Target="../media/image1910.png"/><Relationship Id="rId240" Type="http://schemas.openxmlformats.org/officeDocument/2006/relationships/customXml" Target="../ink/ink2562.xml"/><Relationship Id="rId261" Type="http://schemas.openxmlformats.org/officeDocument/2006/relationships/image" Target="../media/image1926.png"/><Relationship Id="rId14" Type="http://schemas.openxmlformats.org/officeDocument/2006/relationships/customXml" Target="../ink/ink2448.xml"/><Relationship Id="rId35" Type="http://schemas.openxmlformats.org/officeDocument/2006/relationships/image" Target="../media/image1517.png"/><Relationship Id="rId56" Type="http://schemas.openxmlformats.org/officeDocument/2006/relationships/customXml" Target="../ink/ink2469.xml"/><Relationship Id="rId77" Type="http://schemas.openxmlformats.org/officeDocument/2006/relationships/image" Target="../media/image1573.png"/><Relationship Id="rId100" Type="http://schemas.openxmlformats.org/officeDocument/2006/relationships/customXml" Target="../ink/ink2491.xml"/><Relationship Id="rId282" Type="http://schemas.openxmlformats.org/officeDocument/2006/relationships/image" Target="../media/image1936.png"/><Relationship Id="rId8" Type="http://schemas.openxmlformats.org/officeDocument/2006/relationships/customXml" Target="../ink/ink2445.xml"/><Relationship Id="rId98" Type="http://schemas.openxmlformats.org/officeDocument/2006/relationships/customXml" Target="../ink/ink2490.xml"/><Relationship Id="rId121" Type="http://schemas.openxmlformats.org/officeDocument/2006/relationships/customXml" Target="../ink/ink2502.xml"/><Relationship Id="rId142" Type="http://schemas.openxmlformats.org/officeDocument/2006/relationships/image" Target="../media/image1623.png"/><Relationship Id="rId163" Type="http://schemas.openxmlformats.org/officeDocument/2006/relationships/customXml" Target="../ink/ink2523.xml"/><Relationship Id="rId184" Type="http://schemas.openxmlformats.org/officeDocument/2006/relationships/customXml" Target="../ink/ink2534.xml"/><Relationship Id="rId219" Type="http://schemas.openxmlformats.org/officeDocument/2006/relationships/image" Target="../media/image1905.png"/><Relationship Id="rId230" Type="http://schemas.openxmlformats.org/officeDocument/2006/relationships/customXml" Target="../ink/ink2557.xml"/><Relationship Id="rId251" Type="http://schemas.openxmlformats.org/officeDocument/2006/relationships/image" Target="../media/image1921.png"/><Relationship Id="rId25" Type="http://schemas.openxmlformats.org/officeDocument/2006/relationships/image" Target="../media/image1512.png"/><Relationship Id="rId46" Type="http://schemas.openxmlformats.org/officeDocument/2006/relationships/customXml" Target="../ink/ink2464.xml"/><Relationship Id="rId67" Type="http://schemas.openxmlformats.org/officeDocument/2006/relationships/image" Target="../media/image1547.png"/><Relationship Id="rId272" Type="http://schemas.openxmlformats.org/officeDocument/2006/relationships/image" Target="../media/image1931.png"/><Relationship Id="rId88" Type="http://schemas.openxmlformats.org/officeDocument/2006/relationships/customXml" Target="../ink/ink2485.xml"/><Relationship Id="rId111" Type="http://schemas.openxmlformats.org/officeDocument/2006/relationships/image" Target="../media/image1608.png"/><Relationship Id="rId132" Type="http://schemas.openxmlformats.org/officeDocument/2006/relationships/image" Target="../media/image1618.png"/><Relationship Id="rId153" Type="http://schemas.openxmlformats.org/officeDocument/2006/relationships/customXml" Target="../ink/ink2518.xml"/><Relationship Id="rId174" Type="http://schemas.openxmlformats.org/officeDocument/2006/relationships/customXml" Target="../ink/ink2529.xml"/><Relationship Id="rId195" Type="http://schemas.openxmlformats.org/officeDocument/2006/relationships/image" Target="../media/image1893.png"/><Relationship Id="rId209" Type="http://schemas.openxmlformats.org/officeDocument/2006/relationships/image" Target="../media/image1900.png"/><Relationship Id="rId220" Type="http://schemas.openxmlformats.org/officeDocument/2006/relationships/customXml" Target="../ink/ink2552.xml"/><Relationship Id="rId241" Type="http://schemas.openxmlformats.org/officeDocument/2006/relationships/image" Target="../media/image1916.png"/><Relationship Id="rId15" Type="http://schemas.openxmlformats.org/officeDocument/2006/relationships/image" Target="../media/image1507.png"/><Relationship Id="rId36" Type="http://schemas.openxmlformats.org/officeDocument/2006/relationships/customXml" Target="../ink/ink2459.xml"/><Relationship Id="rId57" Type="http://schemas.openxmlformats.org/officeDocument/2006/relationships/image" Target="../media/image1527.png"/><Relationship Id="rId262" Type="http://schemas.openxmlformats.org/officeDocument/2006/relationships/customXml" Target="../ink/ink2573.xml"/><Relationship Id="rId283" Type="http://schemas.openxmlformats.org/officeDocument/2006/relationships/customXml" Target="../ink/ink2584.xml"/><Relationship Id="rId78" Type="http://schemas.openxmlformats.org/officeDocument/2006/relationships/customXml" Target="../ink/ink2480.xml"/><Relationship Id="rId99" Type="http://schemas.openxmlformats.org/officeDocument/2006/relationships/image" Target="../media/image1584.png"/><Relationship Id="rId101" Type="http://schemas.openxmlformats.org/officeDocument/2006/relationships/image" Target="../media/image1585.png"/><Relationship Id="rId122" Type="http://schemas.openxmlformats.org/officeDocument/2006/relationships/image" Target="../media/image1613.png"/><Relationship Id="rId143" Type="http://schemas.openxmlformats.org/officeDocument/2006/relationships/customXml" Target="../ink/ink2513.xml"/><Relationship Id="rId164" Type="http://schemas.openxmlformats.org/officeDocument/2006/relationships/customXml" Target="../ink/ink2524.xml"/><Relationship Id="rId185" Type="http://schemas.openxmlformats.org/officeDocument/2006/relationships/image" Target="../media/image1888.png"/><Relationship Id="rId9" Type="http://schemas.openxmlformats.org/officeDocument/2006/relationships/image" Target="../media/image1504.png"/><Relationship Id="rId210" Type="http://schemas.openxmlformats.org/officeDocument/2006/relationships/customXml" Target="../ink/ink2547.xml"/><Relationship Id="rId26" Type="http://schemas.openxmlformats.org/officeDocument/2006/relationships/customXml" Target="../ink/ink2454.xml"/><Relationship Id="rId231" Type="http://schemas.openxmlformats.org/officeDocument/2006/relationships/image" Target="../media/image1911.png"/><Relationship Id="rId252" Type="http://schemas.openxmlformats.org/officeDocument/2006/relationships/customXml" Target="../ink/ink2568.xml"/><Relationship Id="rId273" Type="http://schemas.openxmlformats.org/officeDocument/2006/relationships/customXml" Target="../ink/ink2579.xml"/><Relationship Id="rId47" Type="http://schemas.openxmlformats.org/officeDocument/2006/relationships/image" Target="../media/image1522.png"/><Relationship Id="rId68" Type="http://schemas.openxmlformats.org/officeDocument/2006/relationships/customXml" Target="../ink/ink2475.xml"/><Relationship Id="rId89" Type="http://schemas.openxmlformats.org/officeDocument/2006/relationships/image" Target="../media/image1579.png"/><Relationship Id="rId112" Type="http://schemas.openxmlformats.org/officeDocument/2006/relationships/customXml" Target="../ink/ink2497.xml"/><Relationship Id="rId133" Type="http://schemas.openxmlformats.org/officeDocument/2006/relationships/customXml" Target="../ink/ink2508.xml"/><Relationship Id="rId154" Type="http://schemas.openxmlformats.org/officeDocument/2006/relationships/image" Target="../media/image1629.png"/><Relationship Id="rId175" Type="http://schemas.openxmlformats.org/officeDocument/2006/relationships/customXml" Target="../ink/ink2530.xml"/><Relationship Id="rId196" Type="http://schemas.openxmlformats.org/officeDocument/2006/relationships/customXml" Target="../ink/ink2540.xml"/><Relationship Id="rId200" Type="http://schemas.openxmlformats.org/officeDocument/2006/relationships/customXml" Target="../ink/ink2542.xml"/><Relationship Id="rId16" Type="http://schemas.openxmlformats.org/officeDocument/2006/relationships/customXml" Target="../ink/ink2449.xml"/><Relationship Id="rId221" Type="http://schemas.openxmlformats.org/officeDocument/2006/relationships/image" Target="../media/image1906.png"/><Relationship Id="rId242" Type="http://schemas.openxmlformats.org/officeDocument/2006/relationships/customXml" Target="../ink/ink2563.xml"/><Relationship Id="rId263" Type="http://schemas.openxmlformats.org/officeDocument/2006/relationships/image" Target="../media/image1927.png"/><Relationship Id="rId284" Type="http://schemas.openxmlformats.org/officeDocument/2006/relationships/image" Target="../media/image1937.png"/><Relationship Id="rId37" Type="http://schemas.openxmlformats.org/officeDocument/2006/relationships/image" Target="../media/image1518.png"/><Relationship Id="rId58" Type="http://schemas.openxmlformats.org/officeDocument/2006/relationships/customXml" Target="../ink/ink2470.xml"/><Relationship Id="rId79" Type="http://schemas.openxmlformats.org/officeDocument/2006/relationships/image" Target="../media/image1574.png"/><Relationship Id="rId102" Type="http://schemas.openxmlformats.org/officeDocument/2006/relationships/customXml" Target="../ink/ink2492.xml"/><Relationship Id="rId123" Type="http://schemas.openxmlformats.org/officeDocument/2006/relationships/customXml" Target="../ink/ink2503.xml"/><Relationship Id="rId144" Type="http://schemas.openxmlformats.org/officeDocument/2006/relationships/image" Target="../media/image1624.png"/><Relationship Id="rId90" Type="http://schemas.openxmlformats.org/officeDocument/2006/relationships/customXml" Target="../ink/ink2486.xml"/><Relationship Id="rId165" Type="http://schemas.openxmlformats.org/officeDocument/2006/relationships/image" Target="../media/image1565.png"/><Relationship Id="rId186" Type="http://schemas.openxmlformats.org/officeDocument/2006/relationships/customXml" Target="../ink/ink2535.xml"/><Relationship Id="rId211" Type="http://schemas.openxmlformats.org/officeDocument/2006/relationships/image" Target="../media/image1901.png"/><Relationship Id="rId232" Type="http://schemas.openxmlformats.org/officeDocument/2006/relationships/customXml" Target="../ink/ink2558.xml"/><Relationship Id="rId253" Type="http://schemas.openxmlformats.org/officeDocument/2006/relationships/image" Target="../media/image1922.png"/><Relationship Id="rId274" Type="http://schemas.openxmlformats.org/officeDocument/2006/relationships/image" Target="../media/image1932.png"/><Relationship Id="rId27" Type="http://schemas.openxmlformats.org/officeDocument/2006/relationships/image" Target="../media/image1513.png"/><Relationship Id="rId48" Type="http://schemas.openxmlformats.org/officeDocument/2006/relationships/customXml" Target="../ink/ink2465.xml"/><Relationship Id="rId69" Type="http://schemas.openxmlformats.org/officeDocument/2006/relationships/image" Target="../media/image1548.png"/><Relationship Id="rId113" Type="http://schemas.openxmlformats.org/officeDocument/2006/relationships/image" Target="../media/image1609.png"/><Relationship Id="rId134" Type="http://schemas.openxmlformats.org/officeDocument/2006/relationships/image" Target="../media/image1619.png"/><Relationship Id="rId80" Type="http://schemas.openxmlformats.org/officeDocument/2006/relationships/customXml" Target="../ink/ink2481.xml"/><Relationship Id="rId155" Type="http://schemas.openxmlformats.org/officeDocument/2006/relationships/customXml" Target="../ink/ink2519.xml"/><Relationship Id="rId176" Type="http://schemas.openxmlformats.org/officeDocument/2006/relationships/image" Target="../media/image1837.png"/><Relationship Id="rId197" Type="http://schemas.openxmlformats.org/officeDocument/2006/relationships/image" Target="../media/image1894.png"/><Relationship Id="rId201" Type="http://schemas.openxmlformats.org/officeDocument/2006/relationships/image" Target="../media/image1896.png"/><Relationship Id="rId222" Type="http://schemas.openxmlformats.org/officeDocument/2006/relationships/customXml" Target="../ink/ink2553.xml"/><Relationship Id="rId243" Type="http://schemas.openxmlformats.org/officeDocument/2006/relationships/image" Target="../media/image1917.png"/><Relationship Id="rId264" Type="http://schemas.openxmlformats.org/officeDocument/2006/relationships/customXml" Target="../ink/ink2574.xml"/><Relationship Id="rId17" Type="http://schemas.openxmlformats.org/officeDocument/2006/relationships/image" Target="../media/image1508.png"/><Relationship Id="rId38" Type="http://schemas.openxmlformats.org/officeDocument/2006/relationships/customXml" Target="../ink/ink2460.xml"/><Relationship Id="rId59" Type="http://schemas.openxmlformats.org/officeDocument/2006/relationships/image" Target="../media/image1528.png"/><Relationship Id="rId103" Type="http://schemas.openxmlformats.org/officeDocument/2006/relationships/image" Target="../media/image1586.png"/><Relationship Id="rId124" Type="http://schemas.openxmlformats.org/officeDocument/2006/relationships/image" Target="../media/image1614.png"/><Relationship Id="rId70" Type="http://schemas.openxmlformats.org/officeDocument/2006/relationships/customXml" Target="../ink/ink2476.xml"/><Relationship Id="rId91" Type="http://schemas.openxmlformats.org/officeDocument/2006/relationships/image" Target="../media/image1580.png"/><Relationship Id="rId145" Type="http://schemas.openxmlformats.org/officeDocument/2006/relationships/customXml" Target="../ink/ink2514.xml"/><Relationship Id="rId166" Type="http://schemas.openxmlformats.org/officeDocument/2006/relationships/customXml" Target="../ink/ink2525.xml"/><Relationship Id="rId187" Type="http://schemas.openxmlformats.org/officeDocument/2006/relationships/image" Target="../media/image18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48.xml"/><Relationship Id="rId233" Type="http://schemas.openxmlformats.org/officeDocument/2006/relationships/image" Target="../media/image1912.png"/><Relationship Id="rId254" Type="http://schemas.openxmlformats.org/officeDocument/2006/relationships/customXml" Target="../ink/ink2569.xml"/><Relationship Id="rId28" Type="http://schemas.openxmlformats.org/officeDocument/2006/relationships/customXml" Target="../ink/ink2455.xml"/><Relationship Id="rId49" Type="http://schemas.openxmlformats.org/officeDocument/2006/relationships/image" Target="../media/image1523.png"/><Relationship Id="rId114" Type="http://schemas.openxmlformats.org/officeDocument/2006/relationships/customXml" Target="../ink/ink2498.xml"/><Relationship Id="rId275" Type="http://schemas.openxmlformats.org/officeDocument/2006/relationships/customXml" Target="../ink/ink2580.xml"/><Relationship Id="rId60" Type="http://schemas.openxmlformats.org/officeDocument/2006/relationships/customXml" Target="../ink/ink2471.xml"/><Relationship Id="rId81" Type="http://schemas.openxmlformats.org/officeDocument/2006/relationships/image" Target="../media/image1575.png"/><Relationship Id="rId135" Type="http://schemas.openxmlformats.org/officeDocument/2006/relationships/customXml" Target="../ink/ink2509.xml"/><Relationship Id="rId156" Type="http://schemas.openxmlformats.org/officeDocument/2006/relationships/image" Target="../media/image1630.png"/><Relationship Id="rId177" Type="http://schemas.openxmlformats.org/officeDocument/2006/relationships/image" Target="../media/image1197.jpeg"/><Relationship Id="rId198" Type="http://schemas.openxmlformats.org/officeDocument/2006/relationships/customXml" Target="../ink/ink2541.xml"/><Relationship Id="rId202" Type="http://schemas.openxmlformats.org/officeDocument/2006/relationships/customXml" Target="../ink/ink2543.xml"/><Relationship Id="rId223" Type="http://schemas.openxmlformats.org/officeDocument/2006/relationships/image" Target="../media/image1907.png"/><Relationship Id="rId244" Type="http://schemas.openxmlformats.org/officeDocument/2006/relationships/customXml" Target="../ink/ink2564.xml"/><Relationship Id="rId18" Type="http://schemas.openxmlformats.org/officeDocument/2006/relationships/customXml" Target="../ink/ink2450.xml"/><Relationship Id="rId39" Type="http://schemas.openxmlformats.org/officeDocument/2006/relationships/image" Target="../media/image1519.png"/><Relationship Id="rId265" Type="http://schemas.openxmlformats.org/officeDocument/2006/relationships/image" Target="../media/image1928.png"/><Relationship Id="rId50" Type="http://schemas.openxmlformats.org/officeDocument/2006/relationships/customXml" Target="../ink/ink2466.xml"/><Relationship Id="rId104" Type="http://schemas.openxmlformats.org/officeDocument/2006/relationships/customXml" Target="../ink/ink2493.xml"/><Relationship Id="rId125" Type="http://schemas.openxmlformats.org/officeDocument/2006/relationships/customXml" Target="../ink/ink2504.xml"/><Relationship Id="rId146" Type="http://schemas.openxmlformats.org/officeDocument/2006/relationships/image" Target="../media/image1625.png"/><Relationship Id="rId167" Type="http://schemas.openxmlformats.org/officeDocument/2006/relationships/image" Target="../media/image1768.png"/><Relationship Id="rId188" Type="http://schemas.openxmlformats.org/officeDocument/2006/relationships/customXml" Target="../ink/ink2536.xml"/><Relationship Id="rId71" Type="http://schemas.openxmlformats.org/officeDocument/2006/relationships/image" Target="../media/image1557.png"/><Relationship Id="rId92" Type="http://schemas.openxmlformats.org/officeDocument/2006/relationships/customXml" Target="../ink/ink2487.xml"/><Relationship Id="rId213" Type="http://schemas.openxmlformats.org/officeDocument/2006/relationships/image" Target="../media/image1902.png"/><Relationship Id="rId234" Type="http://schemas.openxmlformats.org/officeDocument/2006/relationships/customXml" Target="../ink/ink2559.xml"/><Relationship Id="rId2" Type="http://schemas.openxmlformats.org/officeDocument/2006/relationships/customXml" Target="../ink/ink2442.xml"/><Relationship Id="rId29" Type="http://schemas.openxmlformats.org/officeDocument/2006/relationships/image" Target="../media/image1514.png"/><Relationship Id="rId255" Type="http://schemas.openxmlformats.org/officeDocument/2006/relationships/image" Target="../media/image1923.png"/><Relationship Id="rId276" Type="http://schemas.openxmlformats.org/officeDocument/2006/relationships/image" Target="../media/image1933.png"/><Relationship Id="rId40" Type="http://schemas.openxmlformats.org/officeDocument/2006/relationships/customXml" Target="../ink/ink2461.xml"/><Relationship Id="rId115" Type="http://schemas.openxmlformats.org/officeDocument/2006/relationships/image" Target="../media/image1610.png"/><Relationship Id="rId136" Type="http://schemas.openxmlformats.org/officeDocument/2006/relationships/image" Target="../media/image1620.png"/><Relationship Id="rId157" Type="http://schemas.openxmlformats.org/officeDocument/2006/relationships/customXml" Target="../ink/ink2520.xml"/><Relationship Id="rId178" Type="http://schemas.openxmlformats.org/officeDocument/2006/relationships/customXml" Target="../ink/ink2531.xml"/><Relationship Id="rId61" Type="http://schemas.openxmlformats.org/officeDocument/2006/relationships/image" Target="../media/image1529.png"/><Relationship Id="rId82" Type="http://schemas.openxmlformats.org/officeDocument/2006/relationships/customXml" Target="../ink/ink2482.xml"/><Relationship Id="rId199" Type="http://schemas.openxmlformats.org/officeDocument/2006/relationships/image" Target="../media/image1895.png"/><Relationship Id="rId203" Type="http://schemas.openxmlformats.org/officeDocument/2006/relationships/image" Target="../media/image1897.png"/><Relationship Id="rId19" Type="http://schemas.openxmlformats.org/officeDocument/2006/relationships/image" Target="../media/image1509.png"/><Relationship Id="rId224" Type="http://schemas.openxmlformats.org/officeDocument/2006/relationships/customXml" Target="../ink/ink2554.xml"/><Relationship Id="rId245" Type="http://schemas.openxmlformats.org/officeDocument/2006/relationships/image" Target="../media/image1918.png"/><Relationship Id="rId266" Type="http://schemas.openxmlformats.org/officeDocument/2006/relationships/customXml" Target="../ink/ink2575.xml"/><Relationship Id="rId30" Type="http://schemas.openxmlformats.org/officeDocument/2006/relationships/customXml" Target="../ink/ink2456.xml"/><Relationship Id="rId105" Type="http://schemas.openxmlformats.org/officeDocument/2006/relationships/image" Target="../media/image1587.png"/><Relationship Id="rId126" Type="http://schemas.openxmlformats.org/officeDocument/2006/relationships/image" Target="../media/image1615.png"/><Relationship Id="rId147" Type="http://schemas.openxmlformats.org/officeDocument/2006/relationships/customXml" Target="../ink/ink2515.xml"/><Relationship Id="rId168" Type="http://schemas.openxmlformats.org/officeDocument/2006/relationships/customXml" Target="../ink/ink2526.xml"/><Relationship Id="rId51" Type="http://schemas.openxmlformats.org/officeDocument/2006/relationships/image" Target="../media/image1524.png"/><Relationship Id="rId72" Type="http://schemas.openxmlformats.org/officeDocument/2006/relationships/customXml" Target="../ink/ink2477.xml"/><Relationship Id="rId93" Type="http://schemas.openxmlformats.org/officeDocument/2006/relationships/image" Target="../media/image1581.png"/><Relationship Id="rId189" Type="http://schemas.openxmlformats.org/officeDocument/2006/relationships/image" Target="../media/image1890.png"/><Relationship Id="rId3" Type="http://schemas.openxmlformats.org/officeDocument/2006/relationships/image" Target="../media/image1501.png"/><Relationship Id="rId214" Type="http://schemas.openxmlformats.org/officeDocument/2006/relationships/customXml" Target="../ink/ink2549.xml"/><Relationship Id="rId235" Type="http://schemas.openxmlformats.org/officeDocument/2006/relationships/image" Target="../media/image1913.png"/><Relationship Id="rId256" Type="http://schemas.openxmlformats.org/officeDocument/2006/relationships/customXml" Target="../ink/ink2570.xml"/><Relationship Id="rId277" Type="http://schemas.openxmlformats.org/officeDocument/2006/relationships/customXml" Target="../ink/ink2581.xml"/><Relationship Id="rId116" Type="http://schemas.openxmlformats.org/officeDocument/2006/relationships/customXml" Target="../ink/ink2499.xml"/><Relationship Id="rId137" Type="http://schemas.openxmlformats.org/officeDocument/2006/relationships/customXml" Target="../ink/ink2510.xml"/><Relationship Id="rId158" Type="http://schemas.openxmlformats.org/officeDocument/2006/relationships/image" Target="../media/image1633.png"/><Relationship Id="rId20" Type="http://schemas.openxmlformats.org/officeDocument/2006/relationships/customXml" Target="../ink/ink2451.xml"/><Relationship Id="rId41" Type="http://schemas.openxmlformats.org/officeDocument/2006/relationships/image" Target="../media/image1363.png"/><Relationship Id="rId62" Type="http://schemas.openxmlformats.org/officeDocument/2006/relationships/customXml" Target="../ink/ink2472.xml"/><Relationship Id="rId83" Type="http://schemas.openxmlformats.org/officeDocument/2006/relationships/image" Target="../media/image1576.png"/><Relationship Id="rId179" Type="http://schemas.openxmlformats.org/officeDocument/2006/relationships/image" Target="../media/image1885.png"/><Relationship Id="rId190" Type="http://schemas.openxmlformats.org/officeDocument/2006/relationships/customXml" Target="../ink/ink2537.xml"/><Relationship Id="rId204" Type="http://schemas.openxmlformats.org/officeDocument/2006/relationships/customXml" Target="../ink/ink2544.xml"/><Relationship Id="rId225" Type="http://schemas.openxmlformats.org/officeDocument/2006/relationships/image" Target="../media/image1908.png"/><Relationship Id="rId246" Type="http://schemas.openxmlformats.org/officeDocument/2006/relationships/customXml" Target="../ink/ink2565.xml"/><Relationship Id="rId267" Type="http://schemas.openxmlformats.org/officeDocument/2006/relationships/image" Target="../media/image1929.png"/><Relationship Id="rId106" Type="http://schemas.openxmlformats.org/officeDocument/2006/relationships/customXml" Target="../ink/ink2494.xml"/><Relationship Id="rId127" Type="http://schemas.openxmlformats.org/officeDocument/2006/relationships/customXml" Target="../ink/ink2505.xml"/><Relationship Id="rId10" Type="http://schemas.openxmlformats.org/officeDocument/2006/relationships/customXml" Target="../ink/ink2446.xml"/><Relationship Id="rId31" Type="http://schemas.openxmlformats.org/officeDocument/2006/relationships/image" Target="../media/image1515.png"/><Relationship Id="rId52" Type="http://schemas.openxmlformats.org/officeDocument/2006/relationships/customXml" Target="../ink/ink2467.xml"/><Relationship Id="rId73" Type="http://schemas.openxmlformats.org/officeDocument/2006/relationships/image" Target="../media/image1571.png"/><Relationship Id="rId94" Type="http://schemas.openxmlformats.org/officeDocument/2006/relationships/customXml" Target="../ink/ink2488.xml"/><Relationship Id="rId148" Type="http://schemas.openxmlformats.org/officeDocument/2006/relationships/image" Target="../media/image1626.png"/><Relationship Id="rId169" Type="http://schemas.openxmlformats.org/officeDocument/2006/relationships/image" Target="../media/image1806.png"/><Relationship Id="rId4" Type="http://schemas.openxmlformats.org/officeDocument/2006/relationships/customXml" Target="../ink/ink2443.xml"/><Relationship Id="rId180" Type="http://schemas.openxmlformats.org/officeDocument/2006/relationships/customXml" Target="../ink/ink2532.xml"/><Relationship Id="rId215" Type="http://schemas.openxmlformats.org/officeDocument/2006/relationships/image" Target="../media/image1903.png"/><Relationship Id="rId236" Type="http://schemas.openxmlformats.org/officeDocument/2006/relationships/customXml" Target="../ink/ink2560.xml"/><Relationship Id="rId257" Type="http://schemas.openxmlformats.org/officeDocument/2006/relationships/image" Target="../media/image1924.png"/><Relationship Id="rId278" Type="http://schemas.openxmlformats.org/officeDocument/2006/relationships/image" Target="../media/image1934.png"/><Relationship Id="rId42" Type="http://schemas.openxmlformats.org/officeDocument/2006/relationships/customXml" Target="../ink/ink2462.xml"/><Relationship Id="rId84" Type="http://schemas.openxmlformats.org/officeDocument/2006/relationships/customXml" Target="../ink/ink2483.xml"/><Relationship Id="rId138" Type="http://schemas.openxmlformats.org/officeDocument/2006/relationships/image" Target="../media/image1621.png"/><Relationship Id="rId191" Type="http://schemas.openxmlformats.org/officeDocument/2006/relationships/image" Target="../media/image1891.png"/><Relationship Id="rId205" Type="http://schemas.openxmlformats.org/officeDocument/2006/relationships/image" Target="../media/image1898.png"/><Relationship Id="rId247" Type="http://schemas.openxmlformats.org/officeDocument/2006/relationships/image" Target="../media/image1919.png"/><Relationship Id="rId107" Type="http://schemas.openxmlformats.org/officeDocument/2006/relationships/image" Target="../media/image1588.png"/><Relationship Id="rId11" Type="http://schemas.openxmlformats.org/officeDocument/2006/relationships/image" Target="../media/image1505.png"/><Relationship Id="rId53" Type="http://schemas.openxmlformats.org/officeDocument/2006/relationships/image" Target="../media/image1525.png"/><Relationship Id="rId149" Type="http://schemas.openxmlformats.org/officeDocument/2006/relationships/customXml" Target="../ink/ink2516.xml"/><Relationship Id="rId95" Type="http://schemas.openxmlformats.org/officeDocument/2006/relationships/image" Target="../media/image1582.png"/><Relationship Id="rId160" Type="http://schemas.openxmlformats.org/officeDocument/2006/relationships/image" Target="../media/image1647.png"/><Relationship Id="rId216" Type="http://schemas.openxmlformats.org/officeDocument/2006/relationships/customXml" Target="../ink/ink2550.xml"/><Relationship Id="rId258" Type="http://schemas.openxmlformats.org/officeDocument/2006/relationships/customXml" Target="../ink/ink2571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5.png"/><Relationship Id="rId21" Type="http://schemas.openxmlformats.org/officeDocument/2006/relationships/image" Target="../media/image1947.png"/><Relationship Id="rId42" Type="http://schemas.openxmlformats.org/officeDocument/2006/relationships/customXml" Target="../ink/ink2605.xml"/><Relationship Id="rId63" Type="http://schemas.openxmlformats.org/officeDocument/2006/relationships/image" Target="../media/image1968.png"/><Relationship Id="rId84" Type="http://schemas.openxmlformats.org/officeDocument/2006/relationships/customXml" Target="../ink/ink2626.xml"/><Relationship Id="rId138" Type="http://schemas.openxmlformats.org/officeDocument/2006/relationships/customXml" Target="../ink/ink2653.xml"/><Relationship Id="rId159" Type="http://schemas.openxmlformats.org/officeDocument/2006/relationships/customXml" Target="../ink/ink2664.xml"/><Relationship Id="rId170" Type="http://schemas.openxmlformats.org/officeDocument/2006/relationships/image" Target="../media/image2020.png"/><Relationship Id="rId107" Type="http://schemas.openxmlformats.org/officeDocument/2006/relationships/image" Target="../media/image1990.png"/><Relationship Id="rId11" Type="http://schemas.openxmlformats.org/officeDocument/2006/relationships/image" Target="../media/image1942.png"/><Relationship Id="rId32" Type="http://schemas.openxmlformats.org/officeDocument/2006/relationships/customXml" Target="../ink/ink2600.xml"/><Relationship Id="rId53" Type="http://schemas.openxmlformats.org/officeDocument/2006/relationships/image" Target="../media/image1963.png"/><Relationship Id="rId74" Type="http://schemas.openxmlformats.org/officeDocument/2006/relationships/customXml" Target="../ink/ink2621.xml"/><Relationship Id="rId128" Type="http://schemas.openxmlformats.org/officeDocument/2006/relationships/customXml" Target="../ink/ink2648.xml"/><Relationship Id="rId149" Type="http://schemas.openxmlformats.org/officeDocument/2006/relationships/customXml" Target="../ink/ink2659.xml"/><Relationship Id="rId5" Type="http://schemas.openxmlformats.org/officeDocument/2006/relationships/image" Target="../media/image1939.png"/><Relationship Id="rId95" Type="http://schemas.openxmlformats.org/officeDocument/2006/relationships/image" Target="../media/image1984.png"/><Relationship Id="rId160" Type="http://schemas.openxmlformats.org/officeDocument/2006/relationships/image" Target="../media/image2015.png"/><Relationship Id="rId181" Type="http://schemas.openxmlformats.org/officeDocument/2006/relationships/image" Target="../media/image2025.png"/><Relationship Id="rId22" Type="http://schemas.openxmlformats.org/officeDocument/2006/relationships/customXml" Target="../ink/ink2595.xml"/><Relationship Id="rId43" Type="http://schemas.openxmlformats.org/officeDocument/2006/relationships/image" Target="../media/image1958.png"/><Relationship Id="rId64" Type="http://schemas.openxmlformats.org/officeDocument/2006/relationships/customXml" Target="../ink/ink2616.xml"/><Relationship Id="rId118" Type="http://schemas.openxmlformats.org/officeDocument/2006/relationships/customXml" Target="../ink/ink2643.xml"/><Relationship Id="rId139" Type="http://schemas.openxmlformats.org/officeDocument/2006/relationships/image" Target="../media/image2006.png"/><Relationship Id="rId85" Type="http://schemas.openxmlformats.org/officeDocument/2006/relationships/image" Target="../media/image1979.png"/><Relationship Id="rId150" Type="http://schemas.openxmlformats.org/officeDocument/2006/relationships/image" Target="../media/image2010.png"/><Relationship Id="rId171" Type="http://schemas.openxmlformats.org/officeDocument/2006/relationships/customXml" Target="../ink/ink2670.xml"/><Relationship Id="rId12" Type="http://schemas.openxmlformats.org/officeDocument/2006/relationships/customXml" Target="../ink/ink2590.xml"/><Relationship Id="rId33" Type="http://schemas.openxmlformats.org/officeDocument/2006/relationships/image" Target="../media/image1953.png"/><Relationship Id="rId108" Type="http://schemas.openxmlformats.org/officeDocument/2006/relationships/customXml" Target="../ink/ink2638.xml"/><Relationship Id="rId129" Type="http://schemas.openxmlformats.org/officeDocument/2006/relationships/image" Target="../media/image2001.png"/><Relationship Id="rId54" Type="http://schemas.openxmlformats.org/officeDocument/2006/relationships/customXml" Target="../ink/ink2611.xml"/><Relationship Id="rId75" Type="http://schemas.openxmlformats.org/officeDocument/2006/relationships/image" Target="../media/image1974.png"/><Relationship Id="rId96" Type="http://schemas.openxmlformats.org/officeDocument/2006/relationships/customXml" Target="../ink/ink2632.xml"/><Relationship Id="rId140" Type="http://schemas.openxmlformats.org/officeDocument/2006/relationships/customXml" Target="../ink/ink2654.xml"/><Relationship Id="rId161" Type="http://schemas.openxmlformats.org/officeDocument/2006/relationships/customXml" Target="../ink/ink2665.xml"/><Relationship Id="rId182" Type="http://schemas.openxmlformats.org/officeDocument/2006/relationships/customXml" Target="../ink/ink2676.xml"/><Relationship Id="rId6" Type="http://schemas.openxmlformats.org/officeDocument/2006/relationships/customXml" Target="../ink/ink2587.xml"/><Relationship Id="rId23" Type="http://schemas.openxmlformats.org/officeDocument/2006/relationships/image" Target="../media/image1948.png"/><Relationship Id="rId119" Type="http://schemas.openxmlformats.org/officeDocument/2006/relationships/image" Target="../media/image1996.png"/><Relationship Id="rId44" Type="http://schemas.openxmlformats.org/officeDocument/2006/relationships/customXml" Target="../ink/ink2606.xml"/><Relationship Id="rId60" Type="http://schemas.openxmlformats.org/officeDocument/2006/relationships/customXml" Target="../ink/ink2614.xml"/><Relationship Id="rId65" Type="http://schemas.openxmlformats.org/officeDocument/2006/relationships/image" Target="../media/image1969.png"/><Relationship Id="rId81" Type="http://schemas.openxmlformats.org/officeDocument/2006/relationships/image" Target="../media/image1977.png"/><Relationship Id="rId86" Type="http://schemas.openxmlformats.org/officeDocument/2006/relationships/customXml" Target="../ink/ink2627.xml"/><Relationship Id="rId130" Type="http://schemas.openxmlformats.org/officeDocument/2006/relationships/customXml" Target="../ink/ink2649.xml"/><Relationship Id="rId135" Type="http://schemas.openxmlformats.org/officeDocument/2006/relationships/image" Target="../media/image2004.png"/><Relationship Id="rId151" Type="http://schemas.openxmlformats.org/officeDocument/2006/relationships/customXml" Target="../ink/ink2660.xml"/><Relationship Id="rId156" Type="http://schemas.openxmlformats.org/officeDocument/2006/relationships/image" Target="../media/image2013.png"/><Relationship Id="rId177" Type="http://schemas.openxmlformats.org/officeDocument/2006/relationships/image" Target="../media/image2023.png"/><Relationship Id="rId172" Type="http://schemas.openxmlformats.org/officeDocument/2006/relationships/customXml" Target="../ink/ink2671.xml"/><Relationship Id="rId13" Type="http://schemas.openxmlformats.org/officeDocument/2006/relationships/image" Target="../media/image1943.png"/><Relationship Id="rId18" Type="http://schemas.openxmlformats.org/officeDocument/2006/relationships/customXml" Target="../ink/ink2593.xml"/><Relationship Id="rId39" Type="http://schemas.openxmlformats.org/officeDocument/2006/relationships/image" Target="../media/image1956.png"/><Relationship Id="rId109" Type="http://schemas.openxmlformats.org/officeDocument/2006/relationships/image" Target="../media/image1991.png"/><Relationship Id="rId34" Type="http://schemas.openxmlformats.org/officeDocument/2006/relationships/customXml" Target="../ink/ink2601.xml"/><Relationship Id="rId50" Type="http://schemas.openxmlformats.org/officeDocument/2006/relationships/customXml" Target="../ink/ink2609.xml"/><Relationship Id="rId55" Type="http://schemas.openxmlformats.org/officeDocument/2006/relationships/image" Target="../media/image1964.png"/><Relationship Id="rId76" Type="http://schemas.openxmlformats.org/officeDocument/2006/relationships/customXml" Target="../ink/ink2622.xml"/><Relationship Id="rId97" Type="http://schemas.openxmlformats.org/officeDocument/2006/relationships/image" Target="../media/image1985.png"/><Relationship Id="rId104" Type="http://schemas.openxmlformats.org/officeDocument/2006/relationships/customXml" Target="../ink/ink2636.xml"/><Relationship Id="rId120" Type="http://schemas.openxmlformats.org/officeDocument/2006/relationships/customXml" Target="../ink/ink2644.xml"/><Relationship Id="rId125" Type="http://schemas.openxmlformats.org/officeDocument/2006/relationships/image" Target="../media/image1999.png"/><Relationship Id="rId141" Type="http://schemas.openxmlformats.org/officeDocument/2006/relationships/image" Target="../media/image1363.png"/><Relationship Id="rId146" Type="http://schemas.openxmlformats.org/officeDocument/2006/relationships/customXml" Target="../ink/ink2657.xml"/><Relationship Id="rId167" Type="http://schemas.openxmlformats.org/officeDocument/2006/relationships/customXml" Target="../ink/ink2668.xml"/><Relationship Id="rId7" Type="http://schemas.openxmlformats.org/officeDocument/2006/relationships/image" Target="../media/image1940.png"/><Relationship Id="rId71" Type="http://schemas.openxmlformats.org/officeDocument/2006/relationships/image" Target="../media/image1972.png"/><Relationship Id="rId92" Type="http://schemas.openxmlformats.org/officeDocument/2006/relationships/customXml" Target="../ink/ink2630.xml"/><Relationship Id="rId162" Type="http://schemas.openxmlformats.org/officeDocument/2006/relationships/image" Target="../media/image2016.png"/><Relationship Id="rId2" Type="http://schemas.openxmlformats.org/officeDocument/2006/relationships/customXml" Target="../ink/ink2585.xml"/><Relationship Id="rId29" Type="http://schemas.openxmlformats.org/officeDocument/2006/relationships/image" Target="../media/image1951.png"/><Relationship Id="rId24" Type="http://schemas.openxmlformats.org/officeDocument/2006/relationships/customXml" Target="../ink/ink2596.xml"/><Relationship Id="rId40" Type="http://schemas.openxmlformats.org/officeDocument/2006/relationships/customXml" Target="../ink/ink2604.xml"/><Relationship Id="rId45" Type="http://schemas.openxmlformats.org/officeDocument/2006/relationships/image" Target="../media/image1959.png"/><Relationship Id="rId66" Type="http://schemas.openxmlformats.org/officeDocument/2006/relationships/customXml" Target="../ink/ink2617.xml"/><Relationship Id="rId87" Type="http://schemas.openxmlformats.org/officeDocument/2006/relationships/image" Target="../media/image1980.png"/><Relationship Id="rId110" Type="http://schemas.openxmlformats.org/officeDocument/2006/relationships/customXml" Target="../ink/ink2639.xml"/><Relationship Id="rId115" Type="http://schemas.openxmlformats.org/officeDocument/2006/relationships/image" Target="../media/image1994.png"/><Relationship Id="rId131" Type="http://schemas.openxmlformats.org/officeDocument/2006/relationships/image" Target="../media/image2002.png"/><Relationship Id="rId136" Type="http://schemas.openxmlformats.org/officeDocument/2006/relationships/customXml" Target="../ink/ink2652.xml"/><Relationship Id="rId157" Type="http://schemas.openxmlformats.org/officeDocument/2006/relationships/customXml" Target="../ink/ink2663.xml"/><Relationship Id="rId178" Type="http://schemas.openxmlformats.org/officeDocument/2006/relationships/customXml" Target="../ink/ink2674.xml"/><Relationship Id="rId61" Type="http://schemas.openxmlformats.org/officeDocument/2006/relationships/image" Target="../media/image1967.png"/><Relationship Id="rId82" Type="http://schemas.openxmlformats.org/officeDocument/2006/relationships/customXml" Target="../ink/ink2625.xml"/><Relationship Id="rId152" Type="http://schemas.openxmlformats.org/officeDocument/2006/relationships/image" Target="../media/image2011.png"/><Relationship Id="rId173" Type="http://schemas.openxmlformats.org/officeDocument/2006/relationships/image" Target="../media/image2021.png"/><Relationship Id="rId19" Type="http://schemas.openxmlformats.org/officeDocument/2006/relationships/image" Target="../media/image1946.png"/><Relationship Id="rId14" Type="http://schemas.openxmlformats.org/officeDocument/2006/relationships/customXml" Target="../ink/ink2591.xml"/><Relationship Id="rId30" Type="http://schemas.openxmlformats.org/officeDocument/2006/relationships/customXml" Target="../ink/ink2599.xml"/><Relationship Id="rId35" Type="http://schemas.openxmlformats.org/officeDocument/2006/relationships/image" Target="../media/image1954.png"/><Relationship Id="rId56" Type="http://schemas.openxmlformats.org/officeDocument/2006/relationships/customXml" Target="../ink/ink2612.xml"/><Relationship Id="rId77" Type="http://schemas.openxmlformats.org/officeDocument/2006/relationships/image" Target="../media/image1975.png"/><Relationship Id="rId100" Type="http://schemas.openxmlformats.org/officeDocument/2006/relationships/customXml" Target="../ink/ink2634.xml"/><Relationship Id="rId105" Type="http://schemas.openxmlformats.org/officeDocument/2006/relationships/image" Target="../media/image1989.png"/><Relationship Id="rId126" Type="http://schemas.openxmlformats.org/officeDocument/2006/relationships/customXml" Target="../ink/ink2647.xml"/><Relationship Id="rId147" Type="http://schemas.openxmlformats.org/officeDocument/2006/relationships/customXml" Target="../ink/ink2658.xml"/><Relationship Id="rId168" Type="http://schemas.openxmlformats.org/officeDocument/2006/relationships/image" Target="../media/image2019.png"/><Relationship Id="rId8" Type="http://schemas.openxmlformats.org/officeDocument/2006/relationships/customXml" Target="../ink/ink2588.xml"/><Relationship Id="rId51" Type="http://schemas.openxmlformats.org/officeDocument/2006/relationships/image" Target="../media/image1962.png"/><Relationship Id="rId72" Type="http://schemas.openxmlformats.org/officeDocument/2006/relationships/customXml" Target="../ink/ink2620.xml"/><Relationship Id="rId93" Type="http://schemas.openxmlformats.org/officeDocument/2006/relationships/image" Target="../media/image1983.png"/><Relationship Id="rId98" Type="http://schemas.openxmlformats.org/officeDocument/2006/relationships/customXml" Target="../ink/ink2633.xml"/><Relationship Id="rId121" Type="http://schemas.openxmlformats.org/officeDocument/2006/relationships/image" Target="../media/image1997.png"/><Relationship Id="rId142" Type="http://schemas.openxmlformats.org/officeDocument/2006/relationships/customXml" Target="../ink/ink2655.xml"/><Relationship Id="rId163" Type="http://schemas.openxmlformats.org/officeDocument/2006/relationships/customXml" Target="../ink/ink2666.xml"/><Relationship Id="rId3" Type="http://schemas.openxmlformats.org/officeDocument/2006/relationships/image" Target="../media/image1938.png"/><Relationship Id="rId25" Type="http://schemas.openxmlformats.org/officeDocument/2006/relationships/image" Target="../media/image1949.png"/><Relationship Id="rId46" Type="http://schemas.openxmlformats.org/officeDocument/2006/relationships/customXml" Target="../ink/ink2607.xml"/><Relationship Id="rId67" Type="http://schemas.openxmlformats.org/officeDocument/2006/relationships/image" Target="../media/image1970.png"/><Relationship Id="rId116" Type="http://schemas.openxmlformats.org/officeDocument/2006/relationships/customXml" Target="../ink/ink2642.xml"/><Relationship Id="rId137" Type="http://schemas.openxmlformats.org/officeDocument/2006/relationships/image" Target="../media/image2005.png"/><Relationship Id="rId158" Type="http://schemas.openxmlformats.org/officeDocument/2006/relationships/image" Target="../media/image2014.png"/><Relationship Id="rId20" Type="http://schemas.openxmlformats.org/officeDocument/2006/relationships/customXml" Target="../ink/ink2594.xml"/><Relationship Id="rId41" Type="http://schemas.openxmlformats.org/officeDocument/2006/relationships/image" Target="../media/image1957.png"/><Relationship Id="rId62" Type="http://schemas.openxmlformats.org/officeDocument/2006/relationships/customXml" Target="../ink/ink2615.xml"/><Relationship Id="rId83" Type="http://schemas.openxmlformats.org/officeDocument/2006/relationships/image" Target="../media/image1978.png"/><Relationship Id="rId88" Type="http://schemas.openxmlformats.org/officeDocument/2006/relationships/customXml" Target="../ink/ink2628.xml"/><Relationship Id="rId111" Type="http://schemas.openxmlformats.org/officeDocument/2006/relationships/image" Target="../media/image1992.png"/><Relationship Id="rId132" Type="http://schemas.openxmlformats.org/officeDocument/2006/relationships/customXml" Target="../ink/ink2650.xml"/><Relationship Id="rId153" Type="http://schemas.openxmlformats.org/officeDocument/2006/relationships/customXml" Target="../ink/ink2661.xml"/><Relationship Id="rId174" Type="http://schemas.openxmlformats.org/officeDocument/2006/relationships/customXml" Target="../ink/ink2672.xml"/><Relationship Id="rId179" Type="http://schemas.openxmlformats.org/officeDocument/2006/relationships/image" Target="../media/image2024.png"/><Relationship Id="rId15" Type="http://schemas.openxmlformats.org/officeDocument/2006/relationships/image" Target="../media/image1944.png"/><Relationship Id="rId36" Type="http://schemas.openxmlformats.org/officeDocument/2006/relationships/customXml" Target="../ink/ink2602.xml"/><Relationship Id="rId57" Type="http://schemas.openxmlformats.org/officeDocument/2006/relationships/image" Target="../media/image1965.png"/><Relationship Id="rId106" Type="http://schemas.openxmlformats.org/officeDocument/2006/relationships/customXml" Target="../ink/ink2637.xml"/><Relationship Id="rId127" Type="http://schemas.openxmlformats.org/officeDocument/2006/relationships/image" Target="../media/image2000.png"/><Relationship Id="rId10" Type="http://schemas.openxmlformats.org/officeDocument/2006/relationships/customXml" Target="../ink/ink2589.xml"/><Relationship Id="rId31" Type="http://schemas.openxmlformats.org/officeDocument/2006/relationships/image" Target="../media/image1952.png"/><Relationship Id="rId52" Type="http://schemas.openxmlformats.org/officeDocument/2006/relationships/customXml" Target="../ink/ink2610.xml"/><Relationship Id="rId73" Type="http://schemas.openxmlformats.org/officeDocument/2006/relationships/image" Target="../media/image1973.png"/><Relationship Id="rId78" Type="http://schemas.openxmlformats.org/officeDocument/2006/relationships/customXml" Target="../ink/ink2623.xml"/><Relationship Id="rId94" Type="http://schemas.openxmlformats.org/officeDocument/2006/relationships/customXml" Target="../ink/ink2631.xml"/><Relationship Id="rId99" Type="http://schemas.openxmlformats.org/officeDocument/2006/relationships/image" Target="../media/image1986.png"/><Relationship Id="rId101" Type="http://schemas.openxmlformats.org/officeDocument/2006/relationships/image" Target="../media/image1987.png"/><Relationship Id="rId122" Type="http://schemas.openxmlformats.org/officeDocument/2006/relationships/customXml" Target="../ink/ink2645.xml"/><Relationship Id="rId143" Type="http://schemas.openxmlformats.org/officeDocument/2006/relationships/image" Target="../media/image2007.png"/><Relationship Id="rId148" Type="http://schemas.openxmlformats.org/officeDocument/2006/relationships/image" Target="../media/image2009.png"/><Relationship Id="rId164" Type="http://schemas.openxmlformats.org/officeDocument/2006/relationships/image" Target="../media/image2017.png"/><Relationship Id="rId169" Type="http://schemas.openxmlformats.org/officeDocument/2006/relationships/customXml" Target="../ink/ink2669.xml"/><Relationship Id="rId4" Type="http://schemas.openxmlformats.org/officeDocument/2006/relationships/customXml" Target="../ink/ink2586.xml"/><Relationship Id="rId9" Type="http://schemas.openxmlformats.org/officeDocument/2006/relationships/image" Target="../media/image1941.png"/><Relationship Id="rId180" Type="http://schemas.openxmlformats.org/officeDocument/2006/relationships/customXml" Target="../ink/ink2675.xml"/><Relationship Id="rId26" Type="http://schemas.openxmlformats.org/officeDocument/2006/relationships/customXml" Target="../ink/ink2597.xml"/><Relationship Id="rId47" Type="http://schemas.openxmlformats.org/officeDocument/2006/relationships/image" Target="../media/image1960.png"/><Relationship Id="rId68" Type="http://schemas.openxmlformats.org/officeDocument/2006/relationships/customXml" Target="../ink/ink2618.xml"/><Relationship Id="rId89" Type="http://schemas.openxmlformats.org/officeDocument/2006/relationships/image" Target="../media/image1981.png"/><Relationship Id="rId112" Type="http://schemas.openxmlformats.org/officeDocument/2006/relationships/customXml" Target="../ink/ink2640.xml"/><Relationship Id="rId133" Type="http://schemas.openxmlformats.org/officeDocument/2006/relationships/image" Target="../media/image2003.png"/><Relationship Id="rId154" Type="http://schemas.openxmlformats.org/officeDocument/2006/relationships/image" Target="../media/image2012.png"/><Relationship Id="rId175" Type="http://schemas.openxmlformats.org/officeDocument/2006/relationships/image" Target="../media/image2022.png"/><Relationship Id="rId16" Type="http://schemas.openxmlformats.org/officeDocument/2006/relationships/customXml" Target="../ink/ink2592.xml"/><Relationship Id="rId37" Type="http://schemas.openxmlformats.org/officeDocument/2006/relationships/image" Target="../media/image1955.png"/><Relationship Id="rId58" Type="http://schemas.openxmlformats.org/officeDocument/2006/relationships/customXml" Target="../ink/ink2613.xml"/><Relationship Id="rId79" Type="http://schemas.openxmlformats.org/officeDocument/2006/relationships/image" Target="../media/image1976.png"/><Relationship Id="rId102" Type="http://schemas.openxmlformats.org/officeDocument/2006/relationships/customXml" Target="../ink/ink2635.xml"/><Relationship Id="rId123" Type="http://schemas.openxmlformats.org/officeDocument/2006/relationships/image" Target="../media/image1998.png"/><Relationship Id="rId144" Type="http://schemas.openxmlformats.org/officeDocument/2006/relationships/customXml" Target="../ink/ink2656.xml"/><Relationship Id="rId90" Type="http://schemas.openxmlformats.org/officeDocument/2006/relationships/customXml" Target="../ink/ink2629.xml"/><Relationship Id="rId165" Type="http://schemas.openxmlformats.org/officeDocument/2006/relationships/customXml" Target="../ink/ink2667.xml"/><Relationship Id="rId27" Type="http://schemas.openxmlformats.org/officeDocument/2006/relationships/image" Target="../media/image1950.png"/><Relationship Id="rId48" Type="http://schemas.openxmlformats.org/officeDocument/2006/relationships/customXml" Target="../ink/ink2608.xml"/><Relationship Id="rId69" Type="http://schemas.openxmlformats.org/officeDocument/2006/relationships/image" Target="../media/image1971.png"/><Relationship Id="rId113" Type="http://schemas.openxmlformats.org/officeDocument/2006/relationships/image" Target="../media/image1993.png"/><Relationship Id="rId134" Type="http://schemas.openxmlformats.org/officeDocument/2006/relationships/customXml" Target="../ink/ink2651.xml"/><Relationship Id="rId80" Type="http://schemas.openxmlformats.org/officeDocument/2006/relationships/customXml" Target="../ink/ink2624.xml"/><Relationship Id="rId155" Type="http://schemas.openxmlformats.org/officeDocument/2006/relationships/customXml" Target="../ink/ink2662.xml"/><Relationship Id="rId176" Type="http://schemas.openxmlformats.org/officeDocument/2006/relationships/customXml" Target="../ink/ink2673.xml"/><Relationship Id="rId17" Type="http://schemas.openxmlformats.org/officeDocument/2006/relationships/image" Target="../media/image1945.png"/><Relationship Id="rId38" Type="http://schemas.openxmlformats.org/officeDocument/2006/relationships/customXml" Target="../ink/ink2603.xml"/><Relationship Id="rId59" Type="http://schemas.openxmlformats.org/officeDocument/2006/relationships/image" Target="../media/image1966.png"/><Relationship Id="rId103" Type="http://schemas.openxmlformats.org/officeDocument/2006/relationships/image" Target="../media/image1988.png"/><Relationship Id="rId124" Type="http://schemas.openxmlformats.org/officeDocument/2006/relationships/customXml" Target="../ink/ink2646.xml"/><Relationship Id="rId70" Type="http://schemas.openxmlformats.org/officeDocument/2006/relationships/customXml" Target="../ink/ink2619.xml"/><Relationship Id="rId91" Type="http://schemas.openxmlformats.org/officeDocument/2006/relationships/image" Target="../media/image1982.png"/><Relationship Id="rId145" Type="http://schemas.openxmlformats.org/officeDocument/2006/relationships/image" Target="../media/image2008.png"/><Relationship Id="rId166" Type="http://schemas.openxmlformats.org/officeDocument/2006/relationships/image" Target="../media/image201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598.xml"/><Relationship Id="rId49" Type="http://schemas.openxmlformats.org/officeDocument/2006/relationships/image" Target="../media/image1961.png"/><Relationship Id="rId114" Type="http://schemas.openxmlformats.org/officeDocument/2006/relationships/customXml" Target="../ink/ink2641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38.png"/><Relationship Id="rId21" Type="http://schemas.openxmlformats.org/officeDocument/2006/relationships/customXml" Target="../ink/ink2686.xml"/><Relationship Id="rId42" Type="http://schemas.openxmlformats.org/officeDocument/2006/relationships/image" Target="../media/image2045.png"/><Relationship Id="rId47" Type="http://schemas.openxmlformats.org/officeDocument/2006/relationships/image" Target="../media/image2047.png"/><Relationship Id="rId63" Type="http://schemas.openxmlformats.org/officeDocument/2006/relationships/customXml" Target="../ink/ink2708.xml"/><Relationship Id="rId68" Type="http://schemas.openxmlformats.org/officeDocument/2006/relationships/customXml" Target="../ink/ink2711.xml"/><Relationship Id="rId84" Type="http://schemas.openxmlformats.org/officeDocument/2006/relationships/customXml" Target="../ink/ink2719.xml"/><Relationship Id="rId89" Type="http://schemas.openxmlformats.org/officeDocument/2006/relationships/image" Target="../media/image2066.png"/><Relationship Id="rId112" Type="http://schemas.openxmlformats.org/officeDocument/2006/relationships/image" Target="../media/image2077.png"/><Relationship Id="rId16" Type="http://schemas.openxmlformats.org/officeDocument/2006/relationships/image" Target="../media/image2033.png"/><Relationship Id="rId107" Type="http://schemas.openxmlformats.org/officeDocument/2006/relationships/image" Target="../media/image2075.png"/><Relationship Id="rId11" Type="http://schemas.openxmlformats.org/officeDocument/2006/relationships/customXml" Target="../ink/ink2681.xml"/><Relationship Id="rId32" Type="http://schemas.openxmlformats.org/officeDocument/2006/relationships/image" Target="../media/image2041.png"/><Relationship Id="rId37" Type="http://schemas.openxmlformats.org/officeDocument/2006/relationships/customXml" Target="../ink/ink2694.xml"/><Relationship Id="rId53" Type="http://schemas.openxmlformats.org/officeDocument/2006/relationships/image" Target="../media/image2049.png"/><Relationship Id="rId58" Type="http://schemas.openxmlformats.org/officeDocument/2006/relationships/customXml" Target="../ink/ink2705.xml"/><Relationship Id="rId74" Type="http://schemas.openxmlformats.org/officeDocument/2006/relationships/customXml" Target="../ink/ink2714.xml"/><Relationship Id="rId79" Type="http://schemas.openxmlformats.org/officeDocument/2006/relationships/image" Target="../media/image2061.png"/><Relationship Id="rId102" Type="http://schemas.openxmlformats.org/officeDocument/2006/relationships/customXml" Target="../ink/ink2728.xml"/><Relationship Id="rId5" Type="http://schemas.openxmlformats.org/officeDocument/2006/relationships/customXml" Target="../ink/ink2678.xml"/><Relationship Id="rId90" Type="http://schemas.openxmlformats.org/officeDocument/2006/relationships/customXml" Target="../ink/ink2722.xml"/><Relationship Id="rId95" Type="http://schemas.openxmlformats.org/officeDocument/2006/relationships/image" Target="../media/image2069.png"/><Relationship Id="rId22" Type="http://schemas.openxmlformats.org/officeDocument/2006/relationships/image" Target="../media/image2036.png"/><Relationship Id="rId27" Type="http://schemas.openxmlformats.org/officeDocument/2006/relationships/customXml" Target="../ink/ink2689.xml"/><Relationship Id="rId43" Type="http://schemas.openxmlformats.org/officeDocument/2006/relationships/customXml" Target="../ink/ink2697.xml"/><Relationship Id="rId48" Type="http://schemas.openxmlformats.org/officeDocument/2006/relationships/customXml" Target="../ink/ink2700.xml"/><Relationship Id="rId64" Type="http://schemas.openxmlformats.org/officeDocument/2006/relationships/image" Target="../media/image2054.png"/><Relationship Id="rId69" Type="http://schemas.openxmlformats.org/officeDocument/2006/relationships/image" Target="../media/image2056.png"/><Relationship Id="rId113" Type="http://schemas.openxmlformats.org/officeDocument/2006/relationships/customXml" Target="../ink/ink2734.xml"/><Relationship Id="rId80" Type="http://schemas.openxmlformats.org/officeDocument/2006/relationships/customXml" Target="../ink/ink2717.xml"/><Relationship Id="rId85" Type="http://schemas.openxmlformats.org/officeDocument/2006/relationships/image" Target="../media/image2064.png"/><Relationship Id="rId12" Type="http://schemas.openxmlformats.org/officeDocument/2006/relationships/image" Target="../media/image2031.png"/><Relationship Id="rId17" Type="http://schemas.openxmlformats.org/officeDocument/2006/relationships/customXml" Target="../ink/ink2684.xml"/><Relationship Id="rId33" Type="http://schemas.openxmlformats.org/officeDocument/2006/relationships/customXml" Target="../ink/ink2692.xml"/><Relationship Id="rId38" Type="http://schemas.openxmlformats.org/officeDocument/2006/relationships/image" Target="../media/image2043.png"/><Relationship Id="rId59" Type="http://schemas.openxmlformats.org/officeDocument/2006/relationships/customXml" Target="../ink/ink2706.xml"/><Relationship Id="rId103" Type="http://schemas.openxmlformats.org/officeDocument/2006/relationships/image" Target="../media/image2073.png"/><Relationship Id="rId108" Type="http://schemas.openxmlformats.org/officeDocument/2006/relationships/customXml" Target="../ink/ink2731.xml"/><Relationship Id="rId54" Type="http://schemas.openxmlformats.org/officeDocument/2006/relationships/customXml" Target="../ink/ink2703.xml"/><Relationship Id="rId70" Type="http://schemas.openxmlformats.org/officeDocument/2006/relationships/customXml" Target="../ink/ink2712.xml"/><Relationship Id="rId75" Type="http://schemas.openxmlformats.org/officeDocument/2006/relationships/image" Target="../media/image2059.png"/><Relationship Id="rId91" Type="http://schemas.openxmlformats.org/officeDocument/2006/relationships/image" Target="../media/image2067.png"/><Relationship Id="rId96" Type="http://schemas.openxmlformats.org/officeDocument/2006/relationships/customXml" Target="../ink/ink27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8.png"/><Relationship Id="rId15" Type="http://schemas.openxmlformats.org/officeDocument/2006/relationships/customXml" Target="../ink/ink2683.xml"/><Relationship Id="rId23" Type="http://schemas.openxmlformats.org/officeDocument/2006/relationships/customXml" Target="../ink/ink2687.xml"/><Relationship Id="rId28" Type="http://schemas.openxmlformats.org/officeDocument/2006/relationships/image" Target="../media/image2039.png"/><Relationship Id="rId36" Type="http://schemas.openxmlformats.org/officeDocument/2006/relationships/image" Target="../media/image2042.png"/><Relationship Id="rId49" Type="http://schemas.openxmlformats.org/officeDocument/2006/relationships/image" Target="../media/image1363.png"/><Relationship Id="rId57" Type="http://schemas.openxmlformats.org/officeDocument/2006/relationships/image" Target="../media/image2051.png"/><Relationship Id="rId106" Type="http://schemas.openxmlformats.org/officeDocument/2006/relationships/customXml" Target="../ink/ink2730.xml"/><Relationship Id="rId114" Type="http://schemas.openxmlformats.org/officeDocument/2006/relationships/image" Target="../media/image2078.png"/><Relationship Id="rId10" Type="http://schemas.openxmlformats.org/officeDocument/2006/relationships/image" Target="../media/image2030.png"/><Relationship Id="rId31" Type="http://schemas.openxmlformats.org/officeDocument/2006/relationships/customXml" Target="../ink/ink2691.xml"/><Relationship Id="rId44" Type="http://schemas.openxmlformats.org/officeDocument/2006/relationships/customXml" Target="../ink/ink2698.xml"/><Relationship Id="rId52" Type="http://schemas.openxmlformats.org/officeDocument/2006/relationships/customXml" Target="../ink/ink2702.xml"/><Relationship Id="rId60" Type="http://schemas.openxmlformats.org/officeDocument/2006/relationships/image" Target="../media/image2052.png"/><Relationship Id="rId65" Type="http://schemas.openxmlformats.org/officeDocument/2006/relationships/customXml" Target="../ink/ink2709.xml"/><Relationship Id="rId73" Type="http://schemas.openxmlformats.org/officeDocument/2006/relationships/image" Target="../media/image2058.png"/><Relationship Id="rId78" Type="http://schemas.openxmlformats.org/officeDocument/2006/relationships/customXml" Target="../ink/ink2716.xml"/><Relationship Id="rId81" Type="http://schemas.openxmlformats.org/officeDocument/2006/relationships/image" Target="../media/image2062.png"/><Relationship Id="rId86" Type="http://schemas.openxmlformats.org/officeDocument/2006/relationships/customXml" Target="../ink/ink2720.xml"/><Relationship Id="rId94" Type="http://schemas.openxmlformats.org/officeDocument/2006/relationships/customXml" Target="../ink/ink2724.xml"/><Relationship Id="rId99" Type="http://schemas.openxmlformats.org/officeDocument/2006/relationships/image" Target="../media/image2071.png"/><Relationship Id="rId101" Type="http://schemas.openxmlformats.org/officeDocument/2006/relationships/image" Target="../media/image2072.png"/><Relationship Id="rId4" Type="http://schemas.openxmlformats.org/officeDocument/2006/relationships/image" Target="../media/image2027.png"/><Relationship Id="rId9" Type="http://schemas.openxmlformats.org/officeDocument/2006/relationships/customXml" Target="../ink/ink2680.xml"/><Relationship Id="rId13" Type="http://schemas.openxmlformats.org/officeDocument/2006/relationships/customXml" Target="../ink/ink2682.xml"/><Relationship Id="rId18" Type="http://schemas.openxmlformats.org/officeDocument/2006/relationships/image" Target="../media/image2034.png"/><Relationship Id="rId39" Type="http://schemas.openxmlformats.org/officeDocument/2006/relationships/customXml" Target="../ink/ink2695.xml"/><Relationship Id="rId109" Type="http://schemas.openxmlformats.org/officeDocument/2006/relationships/image" Target="../media/image2076.png"/><Relationship Id="rId34" Type="http://schemas.openxmlformats.org/officeDocument/2006/relationships/image" Target="../media/image1565.png"/><Relationship Id="rId50" Type="http://schemas.openxmlformats.org/officeDocument/2006/relationships/customXml" Target="../ink/ink2701.xml"/><Relationship Id="rId55" Type="http://schemas.openxmlformats.org/officeDocument/2006/relationships/image" Target="../media/image2050.png"/><Relationship Id="rId76" Type="http://schemas.openxmlformats.org/officeDocument/2006/relationships/customXml" Target="../ink/ink2715.xml"/><Relationship Id="rId97" Type="http://schemas.openxmlformats.org/officeDocument/2006/relationships/image" Target="../media/image2070.png"/><Relationship Id="rId104" Type="http://schemas.openxmlformats.org/officeDocument/2006/relationships/customXml" Target="../ink/ink2729.xml"/><Relationship Id="rId7" Type="http://schemas.openxmlformats.org/officeDocument/2006/relationships/customXml" Target="../ink/ink2679.xml"/><Relationship Id="rId71" Type="http://schemas.openxmlformats.org/officeDocument/2006/relationships/image" Target="../media/image2057.png"/><Relationship Id="rId92" Type="http://schemas.openxmlformats.org/officeDocument/2006/relationships/customXml" Target="../ink/ink2723.xml"/><Relationship Id="rId2" Type="http://schemas.openxmlformats.org/officeDocument/2006/relationships/image" Target="../media/image1870.png"/><Relationship Id="rId29" Type="http://schemas.openxmlformats.org/officeDocument/2006/relationships/customXml" Target="../ink/ink2690.xml"/><Relationship Id="rId24" Type="http://schemas.openxmlformats.org/officeDocument/2006/relationships/image" Target="../media/image2037.png"/><Relationship Id="rId40" Type="http://schemas.openxmlformats.org/officeDocument/2006/relationships/image" Target="../media/image2044.png"/><Relationship Id="rId45" Type="http://schemas.openxmlformats.org/officeDocument/2006/relationships/image" Target="../media/image2046.png"/><Relationship Id="rId66" Type="http://schemas.openxmlformats.org/officeDocument/2006/relationships/customXml" Target="../ink/ink2710.xml"/><Relationship Id="rId87" Type="http://schemas.openxmlformats.org/officeDocument/2006/relationships/image" Target="../media/image2065.png"/><Relationship Id="rId110" Type="http://schemas.openxmlformats.org/officeDocument/2006/relationships/customXml" Target="../ink/ink2732.xml"/><Relationship Id="rId61" Type="http://schemas.openxmlformats.org/officeDocument/2006/relationships/customXml" Target="../ink/ink2707.xml"/><Relationship Id="rId82" Type="http://schemas.openxmlformats.org/officeDocument/2006/relationships/customXml" Target="../ink/ink2718.xml"/><Relationship Id="rId19" Type="http://schemas.openxmlformats.org/officeDocument/2006/relationships/customXml" Target="../ink/ink2685.xml"/><Relationship Id="rId14" Type="http://schemas.openxmlformats.org/officeDocument/2006/relationships/image" Target="../media/image2032.png"/><Relationship Id="rId30" Type="http://schemas.openxmlformats.org/officeDocument/2006/relationships/image" Target="../media/image2040.png"/><Relationship Id="rId35" Type="http://schemas.openxmlformats.org/officeDocument/2006/relationships/customXml" Target="../ink/ink2693.xml"/><Relationship Id="rId56" Type="http://schemas.openxmlformats.org/officeDocument/2006/relationships/customXml" Target="../ink/ink2704.xml"/><Relationship Id="rId77" Type="http://schemas.openxmlformats.org/officeDocument/2006/relationships/image" Target="../media/image2060.png"/><Relationship Id="rId100" Type="http://schemas.openxmlformats.org/officeDocument/2006/relationships/customXml" Target="../ink/ink2727.xml"/><Relationship Id="rId105" Type="http://schemas.openxmlformats.org/officeDocument/2006/relationships/image" Target="../media/image2074.png"/><Relationship Id="rId8" Type="http://schemas.openxmlformats.org/officeDocument/2006/relationships/image" Target="../media/image2029.png"/><Relationship Id="rId51" Type="http://schemas.openxmlformats.org/officeDocument/2006/relationships/image" Target="../media/image2048.png"/><Relationship Id="rId72" Type="http://schemas.openxmlformats.org/officeDocument/2006/relationships/customXml" Target="../ink/ink2713.xml"/><Relationship Id="rId93" Type="http://schemas.openxmlformats.org/officeDocument/2006/relationships/image" Target="../media/image2068.png"/><Relationship Id="rId98" Type="http://schemas.openxmlformats.org/officeDocument/2006/relationships/customXml" Target="../ink/ink2726.xml"/><Relationship Id="rId3" Type="http://schemas.openxmlformats.org/officeDocument/2006/relationships/customXml" Target="../ink/ink2677.xml"/><Relationship Id="rId25" Type="http://schemas.openxmlformats.org/officeDocument/2006/relationships/customXml" Target="../ink/ink2688.xml"/><Relationship Id="rId46" Type="http://schemas.openxmlformats.org/officeDocument/2006/relationships/customXml" Target="../ink/ink2699.xml"/><Relationship Id="rId67" Type="http://schemas.openxmlformats.org/officeDocument/2006/relationships/image" Target="../media/image2055.png"/><Relationship Id="rId20" Type="http://schemas.openxmlformats.org/officeDocument/2006/relationships/image" Target="../media/image2035.png"/><Relationship Id="rId41" Type="http://schemas.openxmlformats.org/officeDocument/2006/relationships/customXml" Target="../ink/ink2696.xml"/><Relationship Id="rId62" Type="http://schemas.openxmlformats.org/officeDocument/2006/relationships/image" Target="../media/image2053.png"/><Relationship Id="rId83" Type="http://schemas.openxmlformats.org/officeDocument/2006/relationships/image" Target="../media/image2063.png"/><Relationship Id="rId88" Type="http://schemas.openxmlformats.org/officeDocument/2006/relationships/customXml" Target="../ink/ink2721.xml"/><Relationship Id="rId111" Type="http://schemas.openxmlformats.org/officeDocument/2006/relationships/customXml" Target="../ink/ink2733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91.png"/><Relationship Id="rId21" Type="http://schemas.openxmlformats.org/officeDocument/2006/relationships/customXml" Target="../ink/ink2744.xml"/><Relationship Id="rId42" Type="http://schemas.openxmlformats.org/officeDocument/2006/relationships/image" Target="../media/image2099.png"/><Relationship Id="rId47" Type="http://schemas.openxmlformats.org/officeDocument/2006/relationships/customXml" Target="../ink/ink2757.xml"/><Relationship Id="rId63" Type="http://schemas.openxmlformats.org/officeDocument/2006/relationships/customXml" Target="../ink/ink2765.xml"/><Relationship Id="rId68" Type="http://schemas.openxmlformats.org/officeDocument/2006/relationships/image" Target="../media/image2111.png"/><Relationship Id="rId84" Type="http://schemas.openxmlformats.org/officeDocument/2006/relationships/customXml" Target="../ink/ink2776.xml"/><Relationship Id="rId89" Type="http://schemas.openxmlformats.org/officeDocument/2006/relationships/image" Target="../media/image2121.png"/><Relationship Id="rId16" Type="http://schemas.openxmlformats.org/officeDocument/2006/relationships/image" Target="../media/image2086.png"/><Relationship Id="rId11" Type="http://schemas.openxmlformats.org/officeDocument/2006/relationships/customXml" Target="../ink/ink2739.xml"/><Relationship Id="rId32" Type="http://schemas.openxmlformats.org/officeDocument/2006/relationships/image" Target="../media/image2094.png"/><Relationship Id="rId37" Type="http://schemas.openxmlformats.org/officeDocument/2006/relationships/customXml" Target="../ink/ink2752.xml"/><Relationship Id="rId53" Type="http://schemas.openxmlformats.org/officeDocument/2006/relationships/customXml" Target="../ink/ink2760.xml"/><Relationship Id="rId58" Type="http://schemas.openxmlformats.org/officeDocument/2006/relationships/image" Target="../media/image2107.png"/><Relationship Id="rId74" Type="http://schemas.openxmlformats.org/officeDocument/2006/relationships/image" Target="../media/image2114.png"/><Relationship Id="rId79" Type="http://schemas.openxmlformats.org/officeDocument/2006/relationships/customXml" Target="../ink/ink2773.xml"/><Relationship Id="rId5" Type="http://schemas.openxmlformats.org/officeDocument/2006/relationships/customXml" Target="../ink/ink2736.xml"/><Relationship Id="rId90" Type="http://schemas.openxmlformats.org/officeDocument/2006/relationships/customXml" Target="../ink/ink2779.xml"/><Relationship Id="rId95" Type="http://schemas.openxmlformats.org/officeDocument/2006/relationships/customXml" Target="../ink/ink2782.xml"/><Relationship Id="rId22" Type="http://schemas.openxmlformats.org/officeDocument/2006/relationships/image" Target="../media/image2089.png"/><Relationship Id="rId27" Type="http://schemas.openxmlformats.org/officeDocument/2006/relationships/customXml" Target="../ink/ink2747.xml"/><Relationship Id="rId43" Type="http://schemas.openxmlformats.org/officeDocument/2006/relationships/customXml" Target="../ink/ink2755.xml"/><Relationship Id="rId48" Type="http://schemas.openxmlformats.org/officeDocument/2006/relationships/image" Target="../media/image2102.png"/><Relationship Id="rId64" Type="http://schemas.openxmlformats.org/officeDocument/2006/relationships/image" Target="../media/image1363.png"/><Relationship Id="rId69" Type="http://schemas.openxmlformats.org/officeDocument/2006/relationships/customXml" Target="../ink/ink2768.xml"/><Relationship Id="rId80" Type="http://schemas.openxmlformats.org/officeDocument/2006/relationships/customXml" Target="../ink/ink2774.xml"/><Relationship Id="rId85" Type="http://schemas.openxmlformats.org/officeDocument/2006/relationships/image" Target="../media/image2119.png"/><Relationship Id="rId3" Type="http://schemas.openxmlformats.org/officeDocument/2006/relationships/customXml" Target="../ink/ink2735.xml"/><Relationship Id="rId12" Type="http://schemas.openxmlformats.org/officeDocument/2006/relationships/image" Target="../media/image2084.png"/><Relationship Id="rId17" Type="http://schemas.openxmlformats.org/officeDocument/2006/relationships/customXml" Target="../ink/ink2742.xml"/><Relationship Id="rId25" Type="http://schemas.openxmlformats.org/officeDocument/2006/relationships/customXml" Target="../ink/ink2746.xml"/><Relationship Id="rId33" Type="http://schemas.openxmlformats.org/officeDocument/2006/relationships/customXml" Target="../ink/ink2750.xml"/><Relationship Id="rId38" Type="http://schemas.openxmlformats.org/officeDocument/2006/relationships/image" Target="../media/image2097.png"/><Relationship Id="rId46" Type="http://schemas.openxmlformats.org/officeDocument/2006/relationships/image" Target="../media/image2101.png"/><Relationship Id="rId59" Type="http://schemas.openxmlformats.org/officeDocument/2006/relationships/customXml" Target="../ink/ink2763.xml"/><Relationship Id="rId67" Type="http://schemas.openxmlformats.org/officeDocument/2006/relationships/customXml" Target="../ink/ink2767.xml"/><Relationship Id="rId20" Type="http://schemas.openxmlformats.org/officeDocument/2006/relationships/image" Target="../media/image2088.png"/><Relationship Id="rId41" Type="http://schemas.openxmlformats.org/officeDocument/2006/relationships/customXml" Target="../ink/ink2754.xml"/><Relationship Id="rId54" Type="http://schemas.openxmlformats.org/officeDocument/2006/relationships/image" Target="../media/image2105.png"/><Relationship Id="rId62" Type="http://schemas.openxmlformats.org/officeDocument/2006/relationships/image" Target="../media/image2109.png"/><Relationship Id="rId70" Type="http://schemas.openxmlformats.org/officeDocument/2006/relationships/image" Target="../media/image2112.png"/><Relationship Id="rId75" Type="http://schemas.openxmlformats.org/officeDocument/2006/relationships/customXml" Target="../ink/ink2771.xml"/><Relationship Id="rId83" Type="http://schemas.openxmlformats.org/officeDocument/2006/relationships/image" Target="../media/image2118.png"/><Relationship Id="rId88" Type="http://schemas.openxmlformats.org/officeDocument/2006/relationships/customXml" Target="../ink/ink2778.xml"/><Relationship Id="rId91" Type="http://schemas.openxmlformats.org/officeDocument/2006/relationships/image" Target="../media/image2122.png"/><Relationship Id="rId96" Type="http://schemas.openxmlformats.org/officeDocument/2006/relationships/image" Target="../media/image2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1.png"/><Relationship Id="rId15" Type="http://schemas.openxmlformats.org/officeDocument/2006/relationships/customXml" Target="../ink/ink2741.xml"/><Relationship Id="rId23" Type="http://schemas.openxmlformats.org/officeDocument/2006/relationships/customXml" Target="../ink/ink2745.xml"/><Relationship Id="rId28" Type="http://schemas.openxmlformats.org/officeDocument/2006/relationships/image" Target="../media/image2092.png"/><Relationship Id="rId36" Type="http://schemas.openxmlformats.org/officeDocument/2006/relationships/image" Target="../media/image2096.png"/><Relationship Id="rId49" Type="http://schemas.openxmlformats.org/officeDocument/2006/relationships/customXml" Target="../ink/ink2758.xml"/><Relationship Id="rId57" Type="http://schemas.openxmlformats.org/officeDocument/2006/relationships/customXml" Target="../ink/ink2762.xml"/><Relationship Id="rId10" Type="http://schemas.openxmlformats.org/officeDocument/2006/relationships/image" Target="../media/image2083.png"/><Relationship Id="rId31" Type="http://schemas.openxmlformats.org/officeDocument/2006/relationships/customXml" Target="../ink/ink2749.xml"/><Relationship Id="rId44" Type="http://schemas.openxmlformats.org/officeDocument/2006/relationships/image" Target="../media/image2100.png"/><Relationship Id="rId52" Type="http://schemas.openxmlformats.org/officeDocument/2006/relationships/image" Target="../media/image2104.png"/><Relationship Id="rId60" Type="http://schemas.openxmlformats.org/officeDocument/2006/relationships/image" Target="../media/image2108.png"/><Relationship Id="rId65" Type="http://schemas.openxmlformats.org/officeDocument/2006/relationships/customXml" Target="../ink/ink2766.xml"/><Relationship Id="rId73" Type="http://schemas.openxmlformats.org/officeDocument/2006/relationships/customXml" Target="../ink/ink2770.xml"/><Relationship Id="rId78" Type="http://schemas.openxmlformats.org/officeDocument/2006/relationships/image" Target="../media/image2116.png"/><Relationship Id="rId81" Type="http://schemas.openxmlformats.org/officeDocument/2006/relationships/image" Target="../media/image2117.png"/><Relationship Id="rId86" Type="http://schemas.openxmlformats.org/officeDocument/2006/relationships/customXml" Target="../ink/ink2777.xml"/><Relationship Id="rId94" Type="http://schemas.openxmlformats.org/officeDocument/2006/relationships/image" Target="../media/image2123.png"/><Relationship Id="rId99" Type="http://schemas.openxmlformats.org/officeDocument/2006/relationships/customXml" Target="../ink/ink2784.xml"/><Relationship Id="rId4" Type="http://schemas.openxmlformats.org/officeDocument/2006/relationships/image" Target="../media/image2080.png"/><Relationship Id="rId9" Type="http://schemas.openxmlformats.org/officeDocument/2006/relationships/customXml" Target="../ink/ink2738.xml"/><Relationship Id="rId13" Type="http://schemas.openxmlformats.org/officeDocument/2006/relationships/customXml" Target="../ink/ink2740.xml"/><Relationship Id="rId18" Type="http://schemas.openxmlformats.org/officeDocument/2006/relationships/image" Target="../media/image2087.png"/><Relationship Id="rId39" Type="http://schemas.openxmlformats.org/officeDocument/2006/relationships/customXml" Target="../ink/ink2753.xml"/><Relationship Id="rId34" Type="http://schemas.openxmlformats.org/officeDocument/2006/relationships/image" Target="../media/image2095.png"/><Relationship Id="rId50" Type="http://schemas.openxmlformats.org/officeDocument/2006/relationships/image" Target="../media/image2103.png"/><Relationship Id="rId55" Type="http://schemas.openxmlformats.org/officeDocument/2006/relationships/customXml" Target="../ink/ink2761.xml"/><Relationship Id="rId76" Type="http://schemas.openxmlformats.org/officeDocument/2006/relationships/image" Target="../media/image2115.png"/><Relationship Id="rId97" Type="http://schemas.openxmlformats.org/officeDocument/2006/relationships/customXml" Target="../ink/ink2783.xml"/><Relationship Id="rId7" Type="http://schemas.openxmlformats.org/officeDocument/2006/relationships/customXml" Target="../ink/ink2737.xml"/><Relationship Id="rId71" Type="http://schemas.openxmlformats.org/officeDocument/2006/relationships/customXml" Target="../ink/ink2769.xml"/><Relationship Id="rId92" Type="http://schemas.openxmlformats.org/officeDocument/2006/relationships/customXml" Target="../ink/ink2780.xml"/><Relationship Id="rId2" Type="http://schemas.openxmlformats.org/officeDocument/2006/relationships/image" Target="../media/image2026.png"/><Relationship Id="rId29" Type="http://schemas.openxmlformats.org/officeDocument/2006/relationships/customXml" Target="../ink/ink2748.xml"/><Relationship Id="rId24" Type="http://schemas.openxmlformats.org/officeDocument/2006/relationships/image" Target="../media/image2090.png"/><Relationship Id="rId40" Type="http://schemas.openxmlformats.org/officeDocument/2006/relationships/image" Target="../media/image2098.png"/><Relationship Id="rId45" Type="http://schemas.openxmlformats.org/officeDocument/2006/relationships/customXml" Target="../ink/ink2756.xml"/><Relationship Id="rId66" Type="http://schemas.openxmlformats.org/officeDocument/2006/relationships/image" Target="../media/image2110.png"/><Relationship Id="rId87" Type="http://schemas.openxmlformats.org/officeDocument/2006/relationships/image" Target="../media/image2120.png"/><Relationship Id="rId61" Type="http://schemas.openxmlformats.org/officeDocument/2006/relationships/customXml" Target="../ink/ink2764.xml"/><Relationship Id="rId82" Type="http://schemas.openxmlformats.org/officeDocument/2006/relationships/customXml" Target="../ink/ink2775.xml"/><Relationship Id="rId19" Type="http://schemas.openxmlformats.org/officeDocument/2006/relationships/customXml" Target="../ink/ink2743.xml"/><Relationship Id="rId14" Type="http://schemas.openxmlformats.org/officeDocument/2006/relationships/image" Target="../media/image2085.png"/><Relationship Id="rId30" Type="http://schemas.openxmlformats.org/officeDocument/2006/relationships/image" Target="../media/image2093.png"/><Relationship Id="rId35" Type="http://schemas.openxmlformats.org/officeDocument/2006/relationships/customXml" Target="../ink/ink2751.xml"/><Relationship Id="rId56" Type="http://schemas.openxmlformats.org/officeDocument/2006/relationships/image" Target="../media/image2106.png"/><Relationship Id="rId77" Type="http://schemas.openxmlformats.org/officeDocument/2006/relationships/customXml" Target="../ink/ink2772.xml"/><Relationship Id="rId100" Type="http://schemas.openxmlformats.org/officeDocument/2006/relationships/customXml" Target="../ink/ink2785.xml"/><Relationship Id="rId8" Type="http://schemas.openxmlformats.org/officeDocument/2006/relationships/image" Target="../media/image2082.png"/><Relationship Id="rId51" Type="http://schemas.openxmlformats.org/officeDocument/2006/relationships/customXml" Target="../ink/ink2759.xml"/><Relationship Id="rId72" Type="http://schemas.openxmlformats.org/officeDocument/2006/relationships/image" Target="../media/image2113.png"/><Relationship Id="rId93" Type="http://schemas.openxmlformats.org/officeDocument/2006/relationships/customXml" Target="../ink/ink2781.xml"/><Relationship Id="rId98" Type="http://schemas.openxmlformats.org/officeDocument/2006/relationships/image" Target="../media/image2125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98.xml"/><Relationship Id="rId21" Type="http://schemas.openxmlformats.org/officeDocument/2006/relationships/image" Target="../media/image2135.png"/><Relationship Id="rId42" Type="http://schemas.openxmlformats.org/officeDocument/2006/relationships/customXml" Target="../ink/ink2806.xml"/><Relationship Id="rId47" Type="http://schemas.openxmlformats.org/officeDocument/2006/relationships/image" Target="../media/image1363.png"/><Relationship Id="rId63" Type="http://schemas.openxmlformats.org/officeDocument/2006/relationships/customXml" Target="../ink/ink2818.xml"/><Relationship Id="rId68" Type="http://schemas.openxmlformats.org/officeDocument/2006/relationships/image" Target="../media/image2156.png"/><Relationship Id="rId84" Type="http://schemas.openxmlformats.org/officeDocument/2006/relationships/image" Target="../media/image2162.png"/><Relationship Id="rId89" Type="http://schemas.openxmlformats.org/officeDocument/2006/relationships/customXml" Target="../ink/ink2832.xml"/><Relationship Id="rId16" Type="http://schemas.openxmlformats.org/officeDocument/2006/relationships/customXml" Target="../ink/ink2793.xml"/><Relationship Id="rId11" Type="http://schemas.openxmlformats.org/officeDocument/2006/relationships/image" Target="../media/image2130.png"/><Relationship Id="rId32" Type="http://schemas.openxmlformats.org/officeDocument/2006/relationships/customXml" Target="../ink/ink2801.xml"/><Relationship Id="rId37" Type="http://schemas.openxmlformats.org/officeDocument/2006/relationships/image" Target="../media/image2143.png"/><Relationship Id="rId53" Type="http://schemas.openxmlformats.org/officeDocument/2006/relationships/customXml" Target="../ink/ink2812.xml"/><Relationship Id="rId58" Type="http://schemas.openxmlformats.org/officeDocument/2006/relationships/customXml" Target="../ink/ink2815.xml"/><Relationship Id="rId74" Type="http://schemas.openxmlformats.org/officeDocument/2006/relationships/customXml" Target="../ink/ink2824.xml"/><Relationship Id="rId79" Type="http://schemas.openxmlformats.org/officeDocument/2006/relationships/image" Target="../media/image2160.png"/><Relationship Id="rId102" Type="http://schemas.openxmlformats.org/officeDocument/2006/relationships/image" Target="../media/image2171.png"/><Relationship Id="rId5" Type="http://schemas.openxmlformats.org/officeDocument/2006/relationships/image" Target="../media/image2127.png"/><Relationship Id="rId90" Type="http://schemas.openxmlformats.org/officeDocument/2006/relationships/image" Target="../media/image2165.png"/><Relationship Id="rId95" Type="http://schemas.openxmlformats.org/officeDocument/2006/relationships/customXml" Target="../ink/ink2835.xml"/><Relationship Id="rId22" Type="http://schemas.openxmlformats.org/officeDocument/2006/relationships/customXml" Target="../ink/ink2796.xml"/><Relationship Id="rId27" Type="http://schemas.openxmlformats.org/officeDocument/2006/relationships/image" Target="../media/image2138.png"/><Relationship Id="rId43" Type="http://schemas.openxmlformats.org/officeDocument/2006/relationships/image" Target="../media/image2146.png"/><Relationship Id="rId48" Type="http://schemas.openxmlformats.org/officeDocument/2006/relationships/customXml" Target="../ink/ink2809.xml"/><Relationship Id="rId64" Type="http://schemas.openxmlformats.org/officeDocument/2006/relationships/image" Target="../media/image2154.png"/><Relationship Id="rId69" Type="http://schemas.openxmlformats.org/officeDocument/2006/relationships/customXml" Target="../ink/ink2821.xml"/><Relationship Id="rId80" Type="http://schemas.openxmlformats.org/officeDocument/2006/relationships/customXml" Target="../ink/ink2827.xml"/><Relationship Id="rId85" Type="http://schemas.openxmlformats.org/officeDocument/2006/relationships/customXml" Target="../ink/ink2830.xml"/><Relationship Id="rId12" Type="http://schemas.openxmlformats.org/officeDocument/2006/relationships/customXml" Target="../ink/ink2791.xml"/><Relationship Id="rId17" Type="http://schemas.openxmlformats.org/officeDocument/2006/relationships/image" Target="../media/image2133.png"/><Relationship Id="rId25" Type="http://schemas.openxmlformats.org/officeDocument/2006/relationships/image" Target="../media/image2137.png"/><Relationship Id="rId33" Type="http://schemas.openxmlformats.org/officeDocument/2006/relationships/image" Target="../media/image2141.png"/><Relationship Id="rId38" Type="http://schemas.openxmlformats.org/officeDocument/2006/relationships/customXml" Target="../ink/ink2804.xml"/><Relationship Id="rId46" Type="http://schemas.openxmlformats.org/officeDocument/2006/relationships/customXml" Target="../ink/ink2808.xml"/><Relationship Id="rId59" Type="http://schemas.openxmlformats.org/officeDocument/2006/relationships/image" Target="../media/image2152.png"/><Relationship Id="rId67" Type="http://schemas.openxmlformats.org/officeDocument/2006/relationships/customXml" Target="../ink/ink2820.xml"/><Relationship Id="rId20" Type="http://schemas.openxmlformats.org/officeDocument/2006/relationships/customXml" Target="../ink/ink2795.xml"/><Relationship Id="rId41" Type="http://schemas.openxmlformats.org/officeDocument/2006/relationships/image" Target="../media/image2145.png"/><Relationship Id="rId54" Type="http://schemas.openxmlformats.org/officeDocument/2006/relationships/image" Target="../media/image2150.png"/><Relationship Id="rId62" Type="http://schemas.openxmlformats.org/officeDocument/2006/relationships/image" Target="../media/image2153.png"/><Relationship Id="rId70" Type="http://schemas.openxmlformats.org/officeDocument/2006/relationships/image" Target="../media/image1565.png"/><Relationship Id="rId75" Type="http://schemas.openxmlformats.org/officeDocument/2006/relationships/image" Target="../media/image2158.png"/><Relationship Id="rId83" Type="http://schemas.openxmlformats.org/officeDocument/2006/relationships/customXml" Target="../ink/ink2829.xml"/><Relationship Id="rId88" Type="http://schemas.openxmlformats.org/officeDocument/2006/relationships/image" Target="../media/image2164.png"/><Relationship Id="rId91" Type="http://schemas.openxmlformats.org/officeDocument/2006/relationships/customXml" Target="../ink/ink2833.xml"/><Relationship Id="rId96" Type="http://schemas.openxmlformats.org/officeDocument/2006/relationships/image" Target="../media/image21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88.xml"/><Relationship Id="rId15" Type="http://schemas.openxmlformats.org/officeDocument/2006/relationships/image" Target="../media/image2132.png"/><Relationship Id="rId23" Type="http://schemas.openxmlformats.org/officeDocument/2006/relationships/image" Target="../media/image2136.png"/><Relationship Id="rId28" Type="http://schemas.openxmlformats.org/officeDocument/2006/relationships/customXml" Target="../ink/ink2799.xml"/><Relationship Id="rId36" Type="http://schemas.openxmlformats.org/officeDocument/2006/relationships/customXml" Target="../ink/ink2803.xml"/><Relationship Id="rId49" Type="http://schemas.openxmlformats.org/officeDocument/2006/relationships/image" Target="../media/image2148.png"/><Relationship Id="rId57" Type="http://schemas.openxmlformats.org/officeDocument/2006/relationships/customXml" Target="../ink/ink2814.xml"/><Relationship Id="rId10" Type="http://schemas.openxmlformats.org/officeDocument/2006/relationships/customXml" Target="../ink/ink2790.xml"/><Relationship Id="rId31" Type="http://schemas.openxmlformats.org/officeDocument/2006/relationships/image" Target="../media/image2140.png"/><Relationship Id="rId44" Type="http://schemas.openxmlformats.org/officeDocument/2006/relationships/customXml" Target="../ink/ink2807.xml"/><Relationship Id="rId52" Type="http://schemas.openxmlformats.org/officeDocument/2006/relationships/image" Target="../media/image2149.png"/><Relationship Id="rId60" Type="http://schemas.openxmlformats.org/officeDocument/2006/relationships/customXml" Target="../ink/ink2816.xml"/><Relationship Id="rId65" Type="http://schemas.openxmlformats.org/officeDocument/2006/relationships/customXml" Target="../ink/ink2819.xml"/><Relationship Id="rId73" Type="http://schemas.openxmlformats.org/officeDocument/2006/relationships/customXml" Target="../ink/ink2823.xml"/><Relationship Id="rId78" Type="http://schemas.openxmlformats.org/officeDocument/2006/relationships/customXml" Target="../ink/ink2826.xml"/><Relationship Id="rId81" Type="http://schemas.openxmlformats.org/officeDocument/2006/relationships/customXml" Target="../ink/ink2828.xml"/><Relationship Id="rId86" Type="http://schemas.openxmlformats.org/officeDocument/2006/relationships/image" Target="../media/image2163.png"/><Relationship Id="rId94" Type="http://schemas.openxmlformats.org/officeDocument/2006/relationships/image" Target="../media/image2167.png"/><Relationship Id="rId99" Type="http://schemas.openxmlformats.org/officeDocument/2006/relationships/customXml" Target="../ink/ink2837.xml"/><Relationship Id="rId101" Type="http://schemas.openxmlformats.org/officeDocument/2006/relationships/customXml" Target="../ink/ink2838.xml"/><Relationship Id="rId4" Type="http://schemas.openxmlformats.org/officeDocument/2006/relationships/customXml" Target="../ink/ink2787.xml"/><Relationship Id="rId9" Type="http://schemas.openxmlformats.org/officeDocument/2006/relationships/image" Target="../media/image2129.png"/><Relationship Id="rId13" Type="http://schemas.openxmlformats.org/officeDocument/2006/relationships/image" Target="../media/image2131.png"/><Relationship Id="rId18" Type="http://schemas.openxmlformats.org/officeDocument/2006/relationships/customXml" Target="../ink/ink2794.xml"/><Relationship Id="rId39" Type="http://schemas.openxmlformats.org/officeDocument/2006/relationships/image" Target="../media/image2144.png"/><Relationship Id="rId34" Type="http://schemas.openxmlformats.org/officeDocument/2006/relationships/customXml" Target="../ink/ink2802.xml"/><Relationship Id="rId50" Type="http://schemas.openxmlformats.org/officeDocument/2006/relationships/customXml" Target="../ink/ink2810.xml"/><Relationship Id="rId55" Type="http://schemas.openxmlformats.org/officeDocument/2006/relationships/customXml" Target="../ink/ink2813.xml"/><Relationship Id="rId76" Type="http://schemas.openxmlformats.org/officeDocument/2006/relationships/customXml" Target="../ink/ink2825.xml"/><Relationship Id="rId97" Type="http://schemas.openxmlformats.org/officeDocument/2006/relationships/customXml" Target="../ink/ink2836.xml"/><Relationship Id="rId7" Type="http://schemas.openxmlformats.org/officeDocument/2006/relationships/image" Target="../media/image2128.png"/><Relationship Id="rId71" Type="http://schemas.openxmlformats.org/officeDocument/2006/relationships/customXml" Target="../ink/ink2822.xml"/><Relationship Id="rId92" Type="http://schemas.openxmlformats.org/officeDocument/2006/relationships/image" Target="../media/image2166.png"/><Relationship Id="rId2" Type="http://schemas.openxmlformats.org/officeDocument/2006/relationships/customXml" Target="../ink/ink2786.xml"/><Relationship Id="rId29" Type="http://schemas.openxmlformats.org/officeDocument/2006/relationships/image" Target="../media/image2139.png"/><Relationship Id="rId24" Type="http://schemas.openxmlformats.org/officeDocument/2006/relationships/customXml" Target="../ink/ink2797.xml"/><Relationship Id="rId40" Type="http://schemas.openxmlformats.org/officeDocument/2006/relationships/customXml" Target="../ink/ink2805.xml"/><Relationship Id="rId45" Type="http://schemas.openxmlformats.org/officeDocument/2006/relationships/image" Target="../media/image2147.png"/><Relationship Id="rId66" Type="http://schemas.openxmlformats.org/officeDocument/2006/relationships/image" Target="../media/image2155.png"/><Relationship Id="rId87" Type="http://schemas.openxmlformats.org/officeDocument/2006/relationships/customXml" Target="../ink/ink2831.xml"/><Relationship Id="rId61" Type="http://schemas.openxmlformats.org/officeDocument/2006/relationships/customXml" Target="../ink/ink2817.xml"/><Relationship Id="rId82" Type="http://schemas.openxmlformats.org/officeDocument/2006/relationships/image" Target="../media/image2161.png"/><Relationship Id="rId19" Type="http://schemas.openxmlformats.org/officeDocument/2006/relationships/image" Target="../media/image2134.png"/><Relationship Id="rId14" Type="http://schemas.openxmlformats.org/officeDocument/2006/relationships/customXml" Target="../ink/ink2792.xml"/><Relationship Id="rId30" Type="http://schemas.openxmlformats.org/officeDocument/2006/relationships/customXml" Target="../ink/ink2800.xml"/><Relationship Id="rId35" Type="http://schemas.openxmlformats.org/officeDocument/2006/relationships/image" Target="../media/image2142.png"/><Relationship Id="rId56" Type="http://schemas.openxmlformats.org/officeDocument/2006/relationships/image" Target="../media/image2151.png"/><Relationship Id="rId77" Type="http://schemas.openxmlformats.org/officeDocument/2006/relationships/image" Target="../media/image2159.png"/><Relationship Id="rId100" Type="http://schemas.openxmlformats.org/officeDocument/2006/relationships/image" Target="../media/image2170.png"/><Relationship Id="rId8" Type="http://schemas.openxmlformats.org/officeDocument/2006/relationships/customXml" Target="../ink/ink2789.xml"/><Relationship Id="rId51" Type="http://schemas.openxmlformats.org/officeDocument/2006/relationships/customXml" Target="../ink/ink2811.xml"/><Relationship Id="rId72" Type="http://schemas.openxmlformats.org/officeDocument/2006/relationships/image" Target="../media/image2157.png"/><Relationship Id="rId93" Type="http://schemas.openxmlformats.org/officeDocument/2006/relationships/customXml" Target="../ink/ink2834.xml"/><Relationship Id="rId98" Type="http://schemas.openxmlformats.org/officeDocument/2006/relationships/image" Target="../media/image2169.png"/><Relationship Id="rId3" Type="http://schemas.openxmlformats.org/officeDocument/2006/relationships/image" Target="../media/image2126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51.xml"/><Relationship Id="rId117" Type="http://schemas.openxmlformats.org/officeDocument/2006/relationships/image" Target="../media/image2229.png"/><Relationship Id="rId21" Type="http://schemas.openxmlformats.org/officeDocument/2006/relationships/image" Target="../media/image2181.png"/><Relationship Id="rId42" Type="http://schemas.openxmlformats.org/officeDocument/2006/relationships/customXml" Target="../ink/ink2859.xml"/><Relationship Id="rId47" Type="http://schemas.openxmlformats.org/officeDocument/2006/relationships/image" Target="../media/image2194.png"/><Relationship Id="rId63" Type="http://schemas.openxmlformats.org/officeDocument/2006/relationships/image" Target="../media/image2202.png"/><Relationship Id="rId68" Type="http://schemas.openxmlformats.org/officeDocument/2006/relationships/customXml" Target="../ink/ink2872.xml"/><Relationship Id="rId84" Type="http://schemas.openxmlformats.org/officeDocument/2006/relationships/customXml" Target="../ink/ink2880.xml"/><Relationship Id="rId89" Type="http://schemas.openxmlformats.org/officeDocument/2006/relationships/image" Target="../media/image2215.png"/><Relationship Id="rId112" Type="http://schemas.openxmlformats.org/officeDocument/2006/relationships/customXml" Target="../ink/ink2894.xml"/><Relationship Id="rId16" Type="http://schemas.openxmlformats.org/officeDocument/2006/relationships/customXml" Target="../ink/ink2846.xml"/><Relationship Id="rId107" Type="http://schemas.openxmlformats.org/officeDocument/2006/relationships/image" Target="../media/image2224.png"/><Relationship Id="rId11" Type="http://schemas.openxmlformats.org/officeDocument/2006/relationships/image" Target="../media/image2176.png"/><Relationship Id="rId32" Type="http://schemas.openxmlformats.org/officeDocument/2006/relationships/customXml" Target="../ink/ink2854.xml"/><Relationship Id="rId37" Type="http://schemas.openxmlformats.org/officeDocument/2006/relationships/image" Target="../media/image2189.png"/><Relationship Id="rId53" Type="http://schemas.openxmlformats.org/officeDocument/2006/relationships/image" Target="../media/image2197.png"/><Relationship Id="rId58" Type="http://schemas.openxmlformats.org/officeDocument/2006/relationships/customXml" Target="../ink/ink2867.xml"/><Relationship Id="rId74" Type="http://schemas.openxmlformats.org/officeDocument/2006/relationships/customXml" Target="../ink/ink2875.xml"/><Relationship Id="rId79" Type="http://schemas.openxmlformats.org/officeDocument/2006/relationships/image" Target="../media/image2210.png"/><Relationship Id="rId102" Type="http://schemas.openxmlformats.org/officeDocument/2006/relationships/customXml" Target="../ink/ink2889.xml"/><Relationship Id="rId123" Type="http://schemas.openxmlformats.org/officeDocument/2006/relationships/image" Target="../media/image2232.png"/><Relationship Id="rId5" Type="http://schemas.openxmlformats.org/officeDocument/2006/relationships/image" Target="../media/image2173.png"/><Relationship Id="rId90" Type="http://schemas.openxmlformats.org/officeDocument/2006/relationships/customXml" Target="../ink/ink2883.xml"/><Relationship Id="rId95" Type="http://schemas.openxmlformats.org/officeDocument/2006/relationships/image" Target="../media/image2218.png"/><Relationship Id="rId22" Type="http://schemas.openxmlformats.org/officeDocument/2006/relationships/customXml" Target="../ink/ink2849.xml"/><Relationship Id="rId27" Type="http://schemas.openxmlformats.org/officeDocument/2006/relationships/image" Target="../media/image2184.png"/><Relationship Id="rId43" Type="http://schemas.openxmlformats.org/officeDocument/2006/relationships/image" Target="../media/image2192.png"/><Relationship Id="rId48" Type="http://schemas.openxmlformats.org/officeDocument/2006/relationships/customXml" Target="../ink/ink2862.xml"/><Relationship Id="rId64" Type="http://schemas.openxmlformats.org/officeDocument/2006/relationships/customXml" Target="../ink/ink2870.xml"/><Relationship Id="rId69" Type="http://schemas.openxmlformats.org/officeDocument/2006/relationships/image" Target="../media/image2205.png"/><Relationship Id="rId113" Type="http://schemas.openxmlformats.org/officeDocument/2006/relationships/image" Target="../media/image2227.png"/><Relationship Id="rId118" Type="http://schemas.openxmlformats.org/officeDocument/2006/relationships/customXml" Target="../ink/ink2897.xml"/><Relationship Id="rId80" Type="http://schemas.openxmlformats.org/officeDocument/2006/relationships/customXml" Target="../ink/ink2878.xml"/><Relationship Id="rId85" Type="http://schemas.openxmlformats.org/officeDocument/2006/relationships/image" Target="../media/image2213.png"/><Relationship Id="rId12" Type="http://schemas.openxmlformats.org/officeDocument/2006/relationships/customXml" Target="../ink/ink2844.xml"/><Relationship Id="rId17" Type="http://schemas.openxmlformats.org/officeDocument/2006/relationships/image" Target="../media/image2179.png"/><Relationship Id="rId33" Type="http://schemas.openxmlformats.org/officeDocument/2006/relationships/image" Target="../media/image2187.png"/><Relationship Id="rId38" Type="http://schemas.openxmlformats.org/officeDocument/2006/relationships/customXml" Target="../ink/ink2857.xml"/><Relationship Id="rId59" Type="http://schemas.openxmlformats.org/officeDocument/2006/relationships/image" Target="../media/image2200.png"/><Relationship Id="rId103" Type="http://schemas.openxmlformats.org/officeDocument/2006/relationships/image" Target="../media/image2222.png"/><Relationship Id="rId108" Type="http://schemas.openxmlformats.org/officeDocument/2006/relationships/customXml" Target="../ink/ink2892.xml"/><Relationship Id="rId54" Type="http://schemas.openxmlformats.org/officeDocument/2006/relationships/customXml" Target="../ink/ink2865.xml"/><Relationship Id="rId70" Type="http://schemas.openxmlformats.org/officeDocument/2006/relationships/customXml" Target="../ink/ink2873.xml"/><Relationship Id="rId75" Type="http://schemas.openxmlformats.org/officeDocument/2006/relationships/image" Target="../media/image2208.png"/><Relationship Id="rId91" Type="http://schemas.openxmlformats.org/officeDocument/2006/relationships/image" Target="../media/image2216.png"/><Relationship Id="rId96" Type="http://schemas.openxmlformats.org/officeDocument/2006/relationships/customXml" Target="../ink/ink288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41.xml"/><Relationship Id="rId23" Type="http://schemas.openxmlformats.org/officeDocument/2006/relationships/image" Target="../media/image2182.png"/><Relationship Id="rId28" Type="http://schemas.openxmlformats.org/officeDocument/2006/relationships/customXml" Target="../ink/ink2852.xml"/><Relationship Id="rId49" Type="http://schemas.openxmlformats.org/officeDocument/2006/relationships/image" Target="../media/image2195.png"/><Relationship Id="rId114" Type="http://schemas.openxmlformats.org/officeDocument/2006/relationships/customXml" Target="../ink/ink2895.xml"/><Relationship Id="rId119" Type="http://schemas.openxmlformats.org/officeDocument/2006/relationships/image" Target="../media/image2230.png"/><Relationship Id="rId44" Type="http://schemas.openxmlformats.org/officeDocument/2006/relationships/customXml" Target="../ink/ink2860.xml"/><Relationship Id="rId60" Type="http://schemas.openxmlformats.org/officeDocument/2006/relationships/customXml" Target="../ink/ink2868.xml"/><Relationship Id="rId65" Type="http://schemas.openxmlformats.org/officeDocument/2006/relationships/image" Target="../media/image2203.png"/><Relationship Id="rId81" Type="http://schemas.openxmlformats.org/officeDocument/2006/relationships/image" Target="../media/image2211.png"/><Relationship Id="rId86" Type="http://schemas.openxmlformats.org/officeDocument/2006/relationships/customXml" Target="../ink/ink2881.xml"/><Relationship Id="rId4" Type="http://schemas.openxmlformats.org/officeDocument/2006/relationships/customXml" Target="../ink/ink2840.xml"/><Relationship Id="rId9" Type="http://schemas.openxmlformats.org/officeDocument/2006/relationships/image" Target="../media/image2175.png"/><Relationship Id="rId13" Type="http://schemas.openxmlformats.org/officeDocument/2006/relationships/image" Target="../media/image2177.png"/><Relationship Id="rId18" Type="http://schemas.openxmlformats.org/officeDocument/2006/relationships/customXml" Target="../ink/ink2847.xml"/><Relationship Id="rId39" Type="http://schemas.openxmlformats.org/officeDocument/2006/relationships/image" Target="../media/image2190.png"/><Relationship Id="rId109" Type="http://schemas.openxmlformats.org/officeDocument/2006/relationships/image" Target="../media/image2225.png"/><Relationship Id="rId34" Type="http://schemas.openxmlformats.org/officeDocument/2006/relationships/customXml" Target="../ink/ink2855.xml"/><Relationship Id="rId50" Type="http://schemas.openxmlformats.org/officeDocument/2006/relationships/customXml" Target="../ink/ink2863.xml"/><Relationship Id="rId55" Type="http://schemas.openxmlformats.org/officeDocument/2006/relationships/image" Target="../media/image2198.png"/><Relationship Id="rId76" Type="http://schemas.openxmlformats.org/officeDocument/2006/relationships/customXml" Target="../ink/ink2876.xml"/><Relationship Id="rId97" Type="http://schemas.openxmlformats.org/officeDocument/2006/relationships/image" Target="../media/image2219.png"/><Relationship Id="rId104" Type="http://schemas.openxmlformats.org/officeDocument/2006/relationships/customXml" Target="../ink/ink2890.xml"/><Relationship Id="rId120" Type="http://schemas.openxmlformats.org/officeDocument/2006/relationships/customXml" Target="../ink/ink2898.xml"/><Relationship Id="rId7" Type="http://schemas.openxmlformats.org/officeDocument/2006/relationships/image" Target="../media/image2174.png"/><Relationship Id="rId71" Type="http://schemas.openxmlformats.org/officeDocument/2006/relationships/image" Target="../media/image2206.png"/><Relationship Id="rId92" Type="http://schemas.openxmlformats.org/officeDocument/2006/relationships/customXml" Target="../ink/ink2884.xml"/><Relationship Id="rId2" Type="http://schemas.openxmlformats.org/officeDocument/2006/relationships/customXml" Target="../ink/ink2839.xml"/><Relationship Id="rId29" Type="http://schemas.openxmlformats.org/officeDocument/2006/relationships/image" Target="../media/image2185.png"/><Relationship Id="rId24" Type="http://schemas.openxmlformats.org/officeDocument/2006/relationships/customXml" Target="../ink/ink2850.xml"/><Relationship Id="rId40" Type="http://schemas.openxmlformats.org/officeDocument/2006/relationships/customXml" Target="../ink/ink2858.xml"/><Relationship Id="rId45" Type="http://schemas.openxmlformats.org/officeDocument/2006/relationships/image" Target="../media/image2193.png"/><Relationship Id="rId66" Type="http://schemas.openxmlformats.org/officeDocument/2006/relationships/customXml" Target="../ink/ink2871.xml"/><Relationship Id="rId87" Type="http://schemas.openxmlformats.org/officeDocument/2006/relationships/image" Target="../media/image2214.png"/><Relationship Id="rId110" Type="http://schemas.openxmlformats.org/officeDocument/2006/relationships/customXml" Target="../ink/ink2893.xml"/><Relationship Id="rId115" Type="http://schemas.openxmlformats.org/officeDocument/2006/relationships/image" Target="../media/image2228.png"/><Relationship Id="rId61" Type="http://schemas.openxmlformats.org/officeDocument/2006/relationships/image" Target="../media/image2201.png"/><Relationship Id="rId82" Type="http://schemas.openxmlformats.org/officeDocument/2006/relationships/customXml" Target="../ink/ink2879.xml"/><Relationship Id="rId19" Type="http://schemas.openxmlformats.org/officeDocument/2006/relationships/image" Target="../media/image2180.png"/><Relationship Id="rId14" Type="http://schemas.openxmlformats.org/officeDocument/2006/relationships/customXml" Target="../ink/ink2845.xml"/><Relationship Id="rId30" Type="http://schemas.openxmlformats.org/officeDocument/2006/relationships/customXml" Target="../ink/ink2853.xml"/><Relationship Id="rId35" Type="http://schemas.openxmlformats.org/officeDocument/2006/relationships/image" Target="../media/image2188.png"/><Relationship Id="rId56" Type="http://schemas.openxmlformats.org/officeDocument/2006/relationships/customXml" Target="../ink/ink2866.xml"/><Relationship Id="rId77" Type="http://schemas.openxmlformats.org/officeDocument/2006/relationships/image" Target="../media/image2209.png"/><Relationship Id="rId100" Type="http://schemas.openxmlformats.org/officeDocument/2006/relationships/customXml" Target="../ink/ink2888.xml"/><Relationship Id="rId105" Type="http://schemas.openxmlformats.org/officeDocument/2006/relationships/image" Target="../media/image2223.png"/><Relationship Id="rId8" Type="http://schemas.openxmlformats.org/officeDocument/2006/relationships/customXml" Target="../ink/ink2842.xml"/><Relationship Id="rId51" Type="http://schemas.openxmlformats.org/officeDocument/2006/relationships/image" Target="../media/image2196.png"/><Relationship Id="rId72" Type="http://schemas.openxmlformats.org/officeDocument/2006/relationships/customXml" Target="../ink/ink2874.xml"/><Relationship Id="rId93" Type="http://schemas.openxmlformats.org/officeDocument/2006/relationships/image" Target="../media/image2217.png"/><Relationship Id="rId98" Type="http://schemas.openxmlformats.org/officeDocument/2006/relationships/customXml" Target="../ink/ink2887.xml"/><Relationship Id="rId121" Type="http://schemas.openxmlformats.org/officeDocument/2006/relationships/image" Target="../media/image2231.png"/><Relationship Id="rId3" Type="http://schemas.openxmlformats.org/officeDocument/2006/relationships/image" Target="../media/image2172.png"/><Relationship Id="rId25" Type="http://schemas.openxmlformats.org/officeDocument/2006/relationships/image" Target="../media/image2183.png"/><Relationship Id="rId46" Type="http://schemas.openxmlformats.org/officeDocument/2006/relationships/customXml" Target="../ink/ink2861.xml"/><Relationship Id="rId67" Type="http://schemas.openxmlformats.org/officeDocument/2006/relationships/image" Target="../media/image2204.png"/><Relationship Id="rId116" Type="http://schemas.openxmlformats.org/officeDocument/2006/relationships/customXml" Target="../ink/ink2896.xml"/><Relationship Id="rId20" Type="http://schemas.openxmlformats.org/officeDocument/2006/relationships/customXml" Target="../ink/ink2848.xml"/><Relationship Id="rId41" Type="http://schemas.openxmlformats.org/officeDocument/2006/relationships/image" Target="../media/image2191.png"/><Relationship Id="rId62" Type="http://schemas.openxmlformats.org/officeDocument/2006/relationships/customXml" Target="../ink/ink2869.xml"/><Relationship Id="rId83" Type="http://schemas.openxmlformats.org/officeDocument/2006/relationships/image" Target="../media/image2212.png"/><Relationship Id="rId88" Type="http://schemas.openxmlformats.org/officeDocument/2006/relationships/customXml" Target="../ink/ink2882.xml"/><Relationship Id="rId111" Type="http://schemas.openxmlformats.org/officeDocument/2006/relationships/image" Target="../media/image2226.png"/><Relationship Id="rId15" Type="http://schemas.openxmlformats.org/officeDocument/2006/relationships/image" Target="../media/image2178.png"/><Relationship Id="rId36" Type="http://schemas.openxmlformats.org/officeDocument/2006/relationships/customXml" Target="../ink/ink2856.xml"/><Relationship Id="rId57" Type="http://schemas.openxmlformats.org/officeDocument/2006/relationships/image" Target="../media/image2199.png"/><Relationship Id="rId106" Type="http://schemas.openxmlformats.org/officeDocument/2006/relationships/customXml" Target="../ink/ink2891.xml"/><Relationship Id="rId10" Type="http://schemas.openxmlformats.org/officeDocument/2006/relationships/customXml" Target="../ink/ink2843.xml"/><Relationship Id="rId31" Type="http://schemas.openxmlformats.org/officeDocument/2006/relationships/image" Target="../media/image2186.png"/><Relationship Id="rId52" Type="http://schemas.openxmlformats.org/officeDocument/2006/relationships/customXml" Target="../ink/ink2864.xml"/><Relationship Id="rId73" Type="http://schemas.openxmlformats.org/officeDocument/2006/relationships/image" Target="../media/image2207.png"/><Relationship Id="rId78" Type="http://schemas.openxmlformats.org/officeDocument/2006/relationships/customXml" Target="../ink/ink2877.xml"/><Relationship Id="rId94" Type="http://schemas.openxmlformats.org/officeDocument/2006/relationships/customXml" Target="../ink/ink2885.xml"/><Relationship Id="rId99" Type="http://schemas.openxmlformats.org/officeDocument/2006/relationships/image" Target="../media/image2220.png"/><Relationship Id="rId101" Type="http://schemas.openxmlformats.org/officeDocument/2006/relationships/image" Target="../media/image2221.png"/><Relationship Id="rId122" Type="http://schemas.openxmlformats.org/officeDocument/2006/relationships/customXml" Target="../ink/ink2899.xml"/></Relationships>
</file>

<file path=ppt/slides/_rels/slide5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74.png"/><Relationship Id="rId26" Type="http://schemas.openxmlformats.org/officeDocument/2006/relationships/image" Target="../media/image2236.png"/><Relationship Id="rId39" Type="http://schemas.openxmlformats.org/officeDocument/2006/relationships/customXml" Target="../ink/ink2912.xml"/><Relationship Id="rId21" Type="http://schemas.openxmlformats.org/officeDocument/2006/relationships/customXml" Target="../ink/ink2903.xml"/><Relationship Id="rId34" Type="http://schemas.openxmlformats.org/officeDocument/2006/relationships/image" Target="../media/image2240.png"/><Relationship Id="rId42" Type="http://schemas.openxmlformats.org/officeDocument/2006/relationships/image" Target="../media/image2244.png"/><Relationship Id="rId47" Type="http://schemas.openxmlformats.org/officeDocument/2006/relationships/customXml" Target="../ink/ink2916.xml"/><Relationship Id="rId50" Type="http://schemas.openxmlformats.org/officeDocument/2006/relationships/image" Target="../media/image2248.png"/><Relationship Id="rId25" Type="http://schemas.openxmlformats.org/officeDocument/2006/relationships/customXml" Target="../ink/ink2905.xml"/><Relationship Id="rId33" Type="http://schemas.openxmlformats.org/officeDocument/2006/relationships/customXml" Target="../ink/ink2909.xml"/><Relationship Id="rId38" Type="http://schemas.openxmlformats.org/officeDocument/2006/relationships/image" Target="../media/image2242.png"/><Relationship Id="rId46" Type="http://schemas.openxmlformats.org/officeDocument/2006/relationships/image" Target="../media/image2246.png"/><Relationship Id="rId2" Type="http://schemas.openxmlformats.org/officeDocument/2006/relationships/image" Target="../media/image1193.jpeg"/><Relationship Id="rId20" Type="http://schemas.openxmlformats.org/officeDocument/2006/relationships/image" Target="../media/image2233.png"/><Relationship Id="rId29" Type="http://schemas.openxmlformats.org/officeDocument/2006/relationships/customXml" Target="../ink/ink2907.xml"/><Relationship Id="rId41" Type="http://schemas.openxmlformats.org/officeDocument/2006/relationships/customXml" Target="../ink/ink2913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35.png"/><Relationship Id="rId32" Type="http://schemas.openxmlformats.org/officeDocument/2006/relationships/image" Target="../media/image2239.png"/><Relationship Id="rId37" Type="http://schemas.openxmlformats.org/officeDocument/2006/relationships/customXml" Target="../ink/ink2911.xml"/><Relationship Id="rId40" Type="http://schemas.openxmlformats.org/officeDocument/2006/relationships/image" Target="../media/image2243.png"/><Relationship Id="rId45" Type="http://schemas.openxmlformats.org/officeDocument/2006/relationships/customXml" Target="../ink/ink2915.xml"/><Relationship Id="rId5" Type="http://schemas.openxmlformats.org/officeDocument/2006/relationships/customXml" Target="../ink/ink2901.xml"/><Relationship Id="rId23" Type="http://schemas.openxmlformats.org/officeDocument/2006/relationships/customXml" Target="../ink/ink2904.xml"/><Relationship Id="rId28" Type="http://schemas.openxmlformats.org/officeDocument/2006/relationships/image" Target="../media/image2237.png"/><Relationship Id="rId36" Type="http://schemas.openxmlformats.org/officeDocument/2006/relationships/image" Target="../media/image2241.png"/><Relationship Id="rId49" Type="http://schemas.openxmlformats.org/officeDocument/2006/relationships/customXml" Target="../ink/ink2917.xml"/><Relationship Id="rId19" Type="http://schemas.openxmlformats.org/officeDocument/2006/relationships/customXml" Target="../ink/ink2902.xml"/><Relationship Id="rId31" Type="http://schemas.openxmlformats.org/officeDocument/2006/relationships/customXml" Target="../ink/ink2908.xml"/><Relationship Id="rId44" Type="http://schemas.openxmlformats.org/officeDocument/2006/relationships/image" Target="../media/image2245.png"/><Relationship Id="rId4" Type="http://schemas.openxmlformats.org/officeDocument/2006/relationships/image" Target="../media/image1367.png"/><Relationship Id="rId22" Type="http://schemas.openxmlformats.org/officeDocument/2006/relationships/image" Target="../media/image2234.png"/><Relationship Id="rId27" Type="http://schemas.openxmlformats.org/officeDocument/2006/relationships/customXml" Target="../ink/ink2906.xml"/><Relationship Id="rId30" Type="http://schemas.openxmlformats.org/officeDocument/2006/relationships/image" Target="../media/image2238.png"/><Relationship Id="rId35" Type="http://schemas.openxmlformats.org/officeDocument/2006/relationships/customXml" Target="../ink/ink2910.xml"/><Relationship Id="rId43" Type="http://schemas.openxmlformats.org/officeDocument/2006/relationships/customXml" Target="../ink/ink2914.xml"/><Relationship Id="rId48" Type="http://schemas.openxmlformats.org/officeDocument/2006/relationships/image" Target="../media/image2247.png"/><Relationship Id="rId3" Type="http://schemas.openxmlformats.org/officeDocument/2006/relationships/customXml" Target="../ink/ink2900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3.xml"/><Relationship Id="rId18" Type="http://schemas.openxmlformats.org/officeDocument/2006/relationships/image" Target="../media/image2256.png"/><Relationship Id="rId26" Type="http://schemas.openxmlformats.org/officeDocument/2006/relationships/image" Target="../media/image2260.png"/><Relationship Id="rId39" Type="http://schemas.openxmlformats.org/officeDocument/2006/relationships/customXml" Target="../ink/ink2936.xml"/><Relationship Id="rId21" Type="http://schemas.openxmlformats.org/officeDocument/2006/relationships/customXml" Target="../ink/ink2927.xml"/><Relationship Id="rId34" Type="http://schemas.openxmlformats.org/officeDocument/2006/relationships/image" Target="../media/image2264.png"/><Relationship Id="rId42" Type="http://schemas.openxmlformats.org/officeDocument/2006/relationships/image" Target="../media/image2268.png"/><Relationship Id="rId47" Type="http://schemas.openxmlformats.org/officeDocument/2006/relationships/customXml" Target="../ink/ink2940.xml"/><Relationship Id="rId50" Type="http://schemas.openxmlformats.org/officeDocument/2006/relationships/image" Target="../media/image2272.png"/><Relationship Id="rId55" Type="http://schemas.openxmlformats.org/officeDocument/2006/relationships/customXml" Target="../ink/ink2944.xml"/><Relationship Id="rId7" Type="http://schemas.openxmlformats.org/officeDocument/2006/relationships/customXml" Target="../ink/ink2920.xml"/><Relationship Id="rId2" Type="http://schemas.openxmlformats.org/officeDocument/2006/relationships/image" Target="../media/image2027.jpeg"/><Relationship Id="rId16" Type="http://schemas.openxmlformats.org/officeDocument/2006/relationships/image" Target="../media/image2255.png"/><Relationship Id="rId29" Type="http://schemas.openxmlformats.org/officeDocument/2006/relationships/customXml" Target="../ink/ink2931.xml"/><Relationship Id="rId11" Type="http://schemas.openxmlformats.org/officeDocument/2006/relationships/customXml" Target="../ink/ink2922.xml"/><Relationship Id="rId24" Type="http://schemas.openxmlformats.org/officeDocument/2006/relationships/image" Target="../media/image2259.png"/><Relationship Id="rId32" Type="http://schemas.openxmlformats.org/officeDocument/2006/relationships/image" Target="../media/image2263.png"/><Relationship Id="rId37" Type="http://schemas.openxmlformats.org/officeDocument/2006/relationships/customXml" Target="../ink/ink2935.xml"/><Relationship Id="rId40" Type="http://schemas.openxmlformats.org/officeDocument/2006/relationships/image" Target="../media/image2267.png"/><Relationship Id="rId45" Type="http://schemas.openxmlformats.org/officeDocument/2006/relationships/customXml" Target="../ink/ink2939.xml"/><Relationship Id="rId53" Type="http://schemas.openxmlformats.org/officeDocument/2006/relationships/customXml" Target="../ink/ink2943.xml"/><Relationship Id="rId58" Type="http://schemas.openxmlformats.org/officeDocument/2006/relationships/image" Target="../media/image2276.png"/><Relationship Id="rId5" Type="http://schemas.openxmlformats.org/officeDocument/2006/relationships/customXml" Target="../ink/ink2919.xml"/><Relationship Id="rId19" Type="http://schemas.openxmlformats.org/officeDocument/2006/relationships/customXml" Target="../ink/ink2926.xml"/><Relationship Id="rId4" Type="http://schemas.openxmlformats.org/officeDocument/2006/relationships/image" Target="../media/image1565.png"/><Relationship Id="rId9" Type="http://schemas.openxmlformats.org/officeDocument/2006/relationships/customXml" Target="../ink/ink2921.xml"/><Relationship Id="rId14" Type="http://schemas.openxmlformats.org/officeDocument/2006/relationships/image" Target="../media/image2254.png"/><Relationship Id="rId22" Type="http://schemas.openxmlformats.org/officeDocument/2006/relationships/image" Target="../media/image2258.png"/><Relationship Id="rId27" Type="http://schemas.openxmlformats.org/officeDocument/2006/relationships/customXml" Target="../ink/ink2930.xml"/><Relationship Id="rId30" Type="http://schemas.openxmlformats.org/officeDocument/2006/relationships/image" Target="../media/image2262.png"/><Relationship Id="rId35" Type="http://schemas.openxmlformats.org/officeDocument/2006/relationships/customXml" Target="../ink/ink2934.xml"/><Relationship Id="rId43" Type="http://schemas.openxmlformats.org/officeDocument/2006/relationships/customXml" Target="../ink/ink2938.xml"/><Relationship Id="rId48" Type="http://schemas.openxmlformats.org/officeDocument/2006/relationships/image" Target="../media/image2271.png"/><Relationship Id="rId56" Type="http://schemas.openxmlformats.org/officeDocument/2006/relationships/image" Target="../media/image2275.png"/><Relationship Id="rId8" Type="http://schemas.openxmlformats.org/officeDocument/2006/relationships/image" Target="../media/image2251.png"/><Relationship Id="rId51" Type="http://schemas.openxmlformats.org/officeDocument/2006/relationships/customXml" Target="../ink/ink2942.xml"/><Relationship Id="rId3" Type="http://schemas.openxmlformats.org/officeDocument/2006/relationships/customXml" Target="../ink/ink2918.xml"/><Relationship Id="rId12" Type="http://schemas.openxmlformats.org/officeDocument/2006/relationships/image" Target="../media/image2253.png"/><Relationship Id="rId17" Type="http://schemas.openxmlformats.org/officeDocument/2006/relationships/customXml" Target="../ink/ink2925.xml"/><Relationship Id="rId25" Type="http://schemas.openxmlformats.org/officeDocument/2006/relationships/customXml" Target="../ink/ink2929.xml"/><Relationship Id="rId33" Type="http://schemas.openxmlformats.org/officeDocument/2006/relationships/customXml" Target="../ink/ink2933.xml"/><Relationship Id="rId38" Type="http://schemas.openxmlformats.org/officeDocument/2006/relationships/image" Target="../media/image2266.png"/><Relationship Id="rId46" Type="http://schemas.openxmlformats.org/officeDocument/2006/relationships/image" Target="../media/image2270.png"/><Relationship Id="rId20" Type="http://schemas.openxmlformats.org/officeDocument/2006/relationships/image" Target="../media/image2257.png"/><Relationship Id="rId41" Type="http://schemas.openxmlformats.org/officeDocument/2006/relationships/customXml" Target="../ink/ink2937.xml"/><Relationship Id="rId54" Type="http://schemas.openxmlformats.org/officeDocument/2006/relationships/image" Target="../media/image22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0.png"/><Relationship Id="rId15" Type="http://schemas.openxmlformats.org/officeDocument/2006/relationships/customXml" Target="../ink/ink2924.xml"/><Relationship Id="rId23" Type="http://schemas.openxmlformats.org/officeDocument/2006/relationships/customXml" Target="../ink/ink2928.xml"/><Relationship Id="rId28" Type="http://schemas.openxmlformats.org/officeDocument/2006/relationships/image" Target="../media/image2261.png"/><Relationship Id="rId36" Type="http://schemas.openxmlformats.org/officeDocument/2006/relationships/image" Target="../media/image2265.png"/><Relationship Id="rId49" Type="http://schemas.openxmlformats.org/officeDocument/2006/relationships/customXml" Target="../ink/ink2941.xml"/><Relationship Id="rId57" Type="http://schemas.openxmlformats.org/officeDocument/2006/relationships/customXml" Target="../ink/ink2945.xml"/><Relationship Id="rId10" Type="http://schemas.openxmlformats.org/officeDocument/2006/relationships/image" Target="../media/image2252.png"/><Relationship Id="rId31" Type="http://schemas.openxmlformats.org/officeDocument/2006/relationships/customXml" Target="../ink/ink2932.xml"/><Relationship Id="rId44" Type="http://schemas.openxmlformats.org/officeDocument/2006/relationships/image" Target="../media/image2269.png"/><Relationship Id="rId52" Type="http://schemas.openxmlformats.org/officeDocument/2006/relationships/image" Target="../media/image227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53.png"/><Relationship Id="rId21" Type="http://schemas.openxmlformats.org/officeDocument/2006/relationships/image" Target="../media/image44.png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57.png"/><Relationship Id="rId50" Type="http://schemas.openxmlformats.org/officeDocument/2006/relationships/customXml" Target="../ink/ink57.xml"/><Relationship Id="rId55" Type="http://schemas.openxmlformats.org/officeDocument/2006/relationships/image" Target="../media/image61.png"/><Relationship Id="rId7" Type="http://schemas.openxmlformats.org/officeDocument/2006/relationships/image" Target="../media/image37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9" Type="http://schemas.openxmlformats.org/officeDocument/2006/relationships/image" Target="../media/image48.png"/><Relationship Id="rId11" Type="http://schemas.openxmlformats.org/officeDocument/2006/relationships/image" Target="../media/image39.png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52.png"/><Relationship Id="rId40" Type="http://schemas.openxmlformats.org/officeDocument/2006/relationships/customXml" Target="../ink/ink52.xml"/><Relationship Id="rId45" Type="http://schemas.openxmlformats.org/officeDocument/2006/relationships/image" Target="../media/image56.png"/><Relationship Id="rId53" Type="http://schemas.openxmlformats.org/officeDocument/2006/relationships/image" Target="../media/image60.png"/><Relationship Id="rId58" Type="http://schemas.openxmlformats.org/officeDocument/2006/relationships/customXml" Target="../ink/ink61.xml"/><Relationship Id="rId5" Type="http://schemas.openxmlformats.org/officeDocument/2006/relationships/image" Target="../media/image36.png"/><Relationship Id="rId61" Type="http://schemas.openxmlformats.org/officeDocument/2006/relationships/image" Target="../media/image64.png"/><Relationship Id="rId19" Type="http://schemas.openxmlformats.org/officeDocument/2006/relationships/image" Target="../media/image43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7.png"/><Relationship Id="rId30" Type="http://schemas.openxmlformats.org/officeDocument/2006/relationships/customXml" Target="../ink/ink47.xml"/><Relationship Id="rId35" Type="http://schemas.openxmlformats.org/officeDocument/2006/relationships/image" Target="../media/image51.png"/><Relationship Id="rId43" Type="http://schemas.openxmlformats.org/officeDocument/2006/relationships/image" Target="../media/image55.png"/><Relationship Id="rId48" Type="http://schemas.openxmlformats.org/officeDocument/2006/relationships/customXml" Target="../ink/ink56.xml"/><Relationship Id="rId56" Type="http://schemas.openxmlformats.org/officeDocument/2006/relationships/customXml" Target="../ink/ink60.xml"/><Relationship Id="rId8" Type="http://schemas.openxmlformats.org/officeDocument/2006/relationships/customXml" Target="../ink/ink36.xml"/><Relationship Id="rId51" Type="http://schemas.openxmlformats.org/officeDocument/2006/relationships/image" Target="../media/image59.png"/><Relationship Id="rId3" Type="http://schemas.openxmlformats.org/officeDocument/2006/relationships/image" Target="../media/image35.png"/><Relationship Id="rId12" Type="http://schemas.openxmlformats.org/officeDocument/2006/relationships/customXml" Target="../ink/ink38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59" Type="http://schemas.openxmlformats.org/officeDocument/2006/relationships/image" Target="../media/image63.png"/><Relationship Id="rId20" Type="http://schemas.openxmlformats.org/officeDocument/2006/relationships/customXml" Target="../ink/ink42.xml"/><Relationship Id="rId41" Type="http://schemas.openxmlformats.org/officeDocument/2006/relationships/image" Target="../media/image54.png"/><Relationship Id="rId54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58.png"/><Relationship Id="rId57" Type="http://schemas.openxmlformats.org/officeDocument/2006/relationships/image" Target="../media/image62.png"/><Relationship Id="rId10" Type="http://schemas.openxmlformats.org/officeDocument/2006/relationships/customXml" Target="../ink/ink37.xml"/><Relationship Id="rId31" Type="http://schemas.openxmlformats.org/officeDocument/2006/relationships/image" Target="../media/image49.png"/><Relationship Id="rId44" Type="http://schemas.openxmlformats.org/officeDocument/2006/relationships/customXml" Target="../ink/ink54.xml"/><Relationship Id="rId52" Type="http://schemas.openxmlformats.org/officeDocument/2006/relationships/customXml" Target="../ink/ink58.xml"/><Relationship Id="rId60" Type="http://schemas.openxmlformats.org/officeDocument/2006/relationships/customXml" Target="../ink/ink62.xml"/><Relationship Id="rId4" Type="http://schemas.openxmlformats.org/officeDocument/2006/relationships/customXml" Target="../ink/ink34.xml"/><Relationship Id="rId9" Type="http://schemas.openxmlformats.org/officeDocument/2006/relationships/image" Target="../media/image38.png"/></Relationships>
</file>

<file path=ppt/slides/_rels/slide6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3.png"/><Relationship Id="rId21" Type="http://schemas.openxmlformats.org/officeDocument/2006/relationships/image" Target="../media/image2285.png"/><Relationship Id="rId42" Type="http://schemas.openxmlformats.org/officeDocument/2006/relationships/customXml" Target="../ink/ink2966.xml"/><Relationship Id="rId63" Type="http://schemas.openxmlformats.org/officeDocument/2006/relationships/image" Target="../media/image2306.png"/><Relationship Id="rId84" Type="http://schemas.openxmlformats.org/officeDocument/2006/relationships/customXml" Target="../ink/ink2987.xml"/><Relationship Id="rId138" Type="http://schemas.openxmlformats.org/officeDocument/2006/relationships/customXml" Target="../ink/ink3014.xml"/><Relationship Id="rId16" Type="http://schemas.openxmlformats.org/officeDocument/2006/relationships/customXml" Target="../ink/ink2953.xml"/><Relationship Id="rId107" Type="http://schemas.openxmlformats.org/officeDocument/2006/relationships/image" Target="../media/image2328.png"/><Relationship Id="rId11" Type="http://schemas.openxmlformats.org/officeDocument/2006/relationships/image" Target="../media/image2280.png"/><Relationship Id="rId32" Type="http://schemas.openxmlformats.org/officeDocument/2006/relationships/customXml" Target="../ink/ink2961.xml"/><Relationship Id="rId37" Type="http://schemas.openxmlformats.org/officeDocument/2006/relationships/image" Target="../media/image2293.png"/><Relationship Id="rId53" Type="http://schemas.openxmlformats.org/officeDocument/2006/relationships/image" Target="../media/image2301.png"/><Relationship Id="rId58" Type="http://schemas.openxmlformats.org/officeDocument/2006/relationships/customXml" Target="../ink/ink2974.xml"/><Relationship Id="rId74" Type="http://schemas.openxmlformats.org/officeDocument/2006/relationships/customXml" Target="../ink/ink2982.xml"/><Relationship Id="rId79" Type="http://schemas.openxmlformats.org/officeDocument/2006/relationships/image" Target="../media/image2314.png"/><Relationship Id="rId102" Type="http://schemas.openxmlformats.org/officeDocument/2006/relationships/customXml" Target="../ink/ink2996.xml"/><Relationship Id="rId123" Type="http://schemas.openxmlformats.org/officeDocument/2006/relationships/image" Target="../media/image2336.png"/><Relationship Id="rId128" Type="http://schemas.openxmlformats.org/officeDocument/2006/relationships/customXml" Target="../ink/ink3009.xml"/><Relationship Id="rId5" Type="http://schemas.openxmlformats.org/officeDocument/2006/relationships/image" Target="../media/image2278.png"/><Relationship Id="rId90" Type="http://schemas.openxmlformats.org/officeDocument/2006/relationships/customXml" Target="../ink/ink2990.xml"/><Relationship Id="rId95" Type="http://schemas.openxmlformats.org/officeDocument/2006/relationships/image" Target="../media/image2322.png"/><Relationship Id="rId22" Type="http://schemas.openxmlformats.org/officeDocument/2006/relationships/customXml" Target="../ink/ink2956.xml"/><Relationship Id="rId27" Type="http://schemas.openxmlformats.org/officeDocument/2006/relationships/image" Target="../media/image2288.png"/><Relationship Id="rId43" Type="http://schemas.openxmlformats.org/officeDocument/2006/relationships/image" Target="../media/image2296.png"/><Relationship Id="rId48" Type="http://schemas.openxmlformats.org/officeDocument/2006/relationships/customXml" Target="../ink/ink2969.xml"/><Relationship Id="rId64" Type="http://schemas.openxmlformats.org/officeDocument/2006/relationships/customXml" Target="../ink/ink2977.xml"/><Relationship Id="rId69" Type="http://schemas.openxmlformats.org/officeDocument/2006/relationships/image" Target="../media/image2309.png"/><Relationship Id="rId113" Type="http://schemas.openxmlformats.org/officeDocument/2006/relationships/image" Target="../media/image2331.png"/><Relationship Id="rId118" Type="http://schemas.openxmlformats.org/officeDocument/2006/relationships/customXml" Target="../ink/ink3004.xml"/><Relationship Id="rId134" Type="http://schemas.openxmlformats.org/officeDocument/2006/relationships/customXml" Target="../ink/ink3012.xml"/><Relationship Id="rId139" Type="http://schemas.openxmlformats.org/officeDocument/2006/relationships/image" Target="../media/image2344.png"/><Relationship Id="rId80" Type="http://schemas.openxmlformats.org/officeDocument/2006/relationships/customXml" Target="../ink/ink2985.xml"/><Relationship Id="rId85" Type="http://schemas.openxmlformats.org/officeDocument/2006/relationships/image" Target="../media/image2317.png"/><Relationship Id="rId12" Type="http://schemas.openxmlformats.org/officeDocument/2006/relationships/customXml" Target="../ink/ink2951.xml"/><Relationship Id="rId17" Type="http://schemas.openxmlformats.org/officeDocument/2006/relationships/image" Target="../media/image2283.png"/><Relationship Id="rId33" Type="http://schemas.openxmlformats.org/officeDocument/2006/relationships/image" Target="../media/image2291.png"/><Relationship Id="rId38" Type="http://schemas.openxmlformats.org/officeDocument/2006/relationships/customXml" Target="../ink/ink2964.xml"/><Relationship Id="rId59" Type="http://schemas.openxmlformats.org/officeDocument/2006/relationships/image" Target="../media/image2304.png"/><Relationship Id="rId103" Type="http://schemas.openxmlformats.org/officeDocument/2006/relationships/image" Target="../media/image2326.png"/><Relationship Id="rId108" Type="http://schemas.openxmlformats.org/officeDocument/2006/relationships/customXml" Target="../ink/ink2999.xml"/><Relationship Id="rId124" Type="http://schemas.openxmlformats.org/officeDocument/2006/relationships/customXml" Target="../ink/ink3007.xml"/><Relationship Id="rId129" Type="http://schemas.openxmlformats.org/officeDocument/2006/relationships/image" Target="../media/image2339.png"/><Relationship Id="rId54" Type="http://schemas.openxmlformats.org/officeDocument/2006/relationships/customXml" Target="../ink/ink2972.xml"/><Relationship Id="rId70" Type="http://schemas.openxmlformats.org/officeDocument/2006/relationships/customXml" Target="../ink/ink2980.xml"/><Relationship Id="rId75" Type="http://schemas.openxmlformats.org/officeDocument/2006/relationships/image" Target="../media/image2312.png"/><Relationship Id="rId91" Type="http://schemas.openxmlformats.org/officeDocument/2006/relationships/image" Target="../media/image2320.png"/><Relationship Id="rId96" Type="http://schemas.openxmlformats.org/officeDocument/2006/relationships/customXml" Target="../ink/ink299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48.xml"/><Relationship Id="rId23" Type="http://schemas.openxmlformats.org/officeDocument/2006/relationships/image" Target="../media/image2286.png"/><Relationship Id="rId28" Type="http://schemas.openxmlformats.org/officeDocument/2006/relationships/customXml" Target="../ink/ink2959.xml"/><Relationship Id="rId49" Type="http://schemas.openxmlformats.org/officeDocument/2006/relationships/image" Target="../media/image2299.png"/><Relationship Id="rId114" Type="http://schemas.openxmlformats.org/officeDocument/2006/relationships/customXml" Target="../ink/ink3002.xml"/><Relationship Id="rId119" Type="http://schemas.openxmlformats.org/officeDocument/2006/relationships/image" Target="../media/image2334.png"/><Relationship Id="rId44" Type="http://schemas.openxmlformats.org/officeDocument/2006/relationships/customXml" Target="../ink/ink2967.xml"/><Relationship Id="rId60" Type="http://schemas.openxmlformats.org/officeDocument/2006/relationships/customXml" Target="../ink/ink2975.xml"/><Relationship Id="rId65" Type="http://schemas.openxmlformats.org/officeDocument/2006/relationships/image" Target="../media/image2307.png"/><Relationship Id="rId81" Type="http://schemas.openxmlformats.org/officeDocument/2006/relationships/image" Target="../media/image2315.png"/><Relationship Id="rId86" Type="http://schemas.openxmlformats.org/officeDocument/2006/relationships/customXml" Target="../ink/ink2988.xml"/><Relationship Id="rId130" Type="http://schemas.openxmlformats.org/officeDocument/2006/relationships/customXml" Target="../ink/ink3010.xml"/><Relationship Id="rId135" Type="http://schemas.openxmlformats.org/officeDocument/2006/relationships/image" Target="../media/image2342.png"/><Relationship Id="rId13" Type="http://schemas.openxmlformats.org/officeDocument/2006/relationships/image" Target="../media/image2281.png"/><Relationship Id="rId18" Type="http://schemas.openxmlformats.org/officeDocument/2006/relationships/customXml" Target="../ink/ink2954.xml"/><Relationship Id="rId39" Type="http://schemas.openxmlformats.org/officeDocument/2006/relationships/image" Target="../media/image2294.png"/><Relationship Id="rId109" Type="http://schemas.openxmlformats.org/officeDocument/2006/relationships/image" Target="../media/image2329.png"/><Relationship Id="rId34" Type="http://schemas.openxmlformats.org/officeDocument/2006/relationships/customXml" Target="../ink/ink2962.xml"/><Relationship Id="rId50" Type="http://schemas.openxmlformats.org/officeDocument/2006/relationships/customXml" Target="../ink/ink2970.xml"/><Relationship Id="rId55" Type="http://schemas.openxmlformats.org/officeDocument/2006/relationships/image" Target="../media/image2302.png"/><Relationship Id="rId76" Type="http://schemas.openxmlformats.org/officeDocument/2006/relationships/customXml" Target="../ink/ink2983.xml"/><Relationship Id="rId97" Type="http://schemas.openxmlformats.org/officeDocument/2006/relationships/image" Target="../media/image2323.png"/><Relationship Id="rId104" Type="http://schemas.openxmlformats.org/officeDocument/2006/relationships/customXml" Target="../ink/ink2997.xml"/><Relationship Id="rId120" Type="http://schemas.openxmlformats.org/officeDocument/2006/relationships/customXml" Target="../ink/ink3005.xml"/><Relationship Id="rId125" Type="http://schemas.openxmlformats.org/officeDocument/2006/relationships/image" Target="../media/image2337.png"/><Relationship Id="rId7" Type="http://schemas.openxmlformats.org/officeDocument/2006/relationships/image" Target="../media/image1363.png"/><Relationship Id="rId71" Type="http://schemas.openxmlformats.org/officeDocument/2006/relationships/image" Target="../media/image2310.png"/><Relationship Id="rId92" Type="http://schemas.openxmlformats.org/officeDocument/2006/relationships/customXml" Target="../ink/ink2991.xml"/><Relationship Id="rId2" Type="http://schemas.openxmlformats.org/officeDocument/2006/relationships/customXml" Target="../ink/ink2946.xml"/><Relationship Id="rId29" Type="http://schemas.openxmlformats.org/officeDocument/2006/relationships/image" Target="../media/image2289.png"/><Relationship Id="rId24" Type="http://schemas.openxmlformats.org/officeDocument/2006/relationships/customXml" Target="../ink/ink2957.xml"/><Relationship Id="rId40" Type="http://schemas.openxmlformats.org/officeDocument/2006/relationships/customXml" Target="../ink/ink2965.xml"/><Relationship Id="rId45" Type="http://schemas.openxmlformats.org/officeDocument/2006/relationships/image" Target="../media/image2297.png"/><Relationship Id="rId66" Type="http://schemas.openxmlformats.org/officeDocument/2006/relationships/customXml" Target="../ink/ink2978.xml"/><Relationship Id="rId87" Type="http://schemas.openxmlformats.org/officeDocument/2006/relationships/image" Target="../media/image2318.png"/><Relationship Id="rId110" Type="http://schemas.openxmlformats.org/officeDocument/2006/relationships/customXml" Target="../ink/ink3000.xml"/><Relationship Id="rId115" Type="http://schemas.openxmlformats.org/officeDocument/2006/relationships/image" Target="../media/image2332.png"/><Relationship Id="rId131" Type="http://schemas.openxmlformats.org/officeDocument/2006/relationships/image" Target="../media/image2340.png"/><Relationship Id="rId136" Type="http://schemas.openxmlformats.org/officeDocument/2006/relationships/customXml" Target="../ink/ink3013.xml"/><Relationship Id="rId61" Type="http://schemas.openxmlformats.org/officeDocument/2006/relationships/image" Target="../media/image2305.png"/><Relationship Id="rId82" Type="http://schemas.openxmlformats.org/officeDocument/2006/relationships/customXml" Target="../ink/ink2986.xml"/><Relationship Id="rId19" Type="http://schemas.openxmlformats.org/officeDocument/2006/relationships/image" Target="../media/image2284.png"/><Relationship Id="rId14" Type="http://schemas.openxmlformats.org/officeDocument/2006/relationships/customXml" Target="../ink/ink2952.xml"/><Relationship Id="rId30" Type="http://schemas.openxmlformats.org/officeDocument/2006/relationships/customXml" Target="../ink/ink2960.xml"/><Relationship Id="rId35" Type="http://schemas.openxmlformats.org/officeDocument/2006/relationships/image" Target="../media/image2292.png"/><Relationship Id="rId56" Type="http://schemas.openxmlformats.org/officeDocument/2006/relationships/customXml" Target="../ink/ink2973.xml"/><Relationship Id="rId77" Type="http://schemas.openxmlformats.org/officeDocument/2006/relationships/image" Target="../media/image2313.png"/><Relationship Id="rId100" Type="http://schemas.openxmlformats.org/officeDocument/2006/relationships/customXml" Target="../ink/ink2995.xml"/><Relationship Id="rId105" Type="http://schemas.openxmlformats.org/officeDocument/2006/relationships/image" Target="../media/image2327.png"/><Relationship Id="rId126" Type="http://schemas.openxmlformats.org/officeDocument/2006/relationships/customXml" Target="../ink/ink3008.xml"/><Relationship Id="rId8" Type="http://schemas.openxmlformats.org/officeDocument/2006/relationships/customXml" Target="../ink/ink2949.xml"/><Relationship Id="rId51" Type="http://schemas.openxmlformats.org/officeDocument/2006/relationships/image" Target="../media/image2300.png"/><Relationship Id="rId72" Type="http://schemas.openxmlformats.org/officeDocument/2006/relationships/customXml" Target="../ink/ink2981.xml"/><Relationship Id="rId93" Type="http://schemas.openxmlformats.org/officeDocument/2006/relationships/image" Target="../media/image2321.png"/><Relationship Id="rId98" Type="http://schemas.openxmlformats.org/officeDocument/2006/relationships/customXml" Target="../ink/ink2994.xml"/><Relationship Id="rId121" Type="http://schemas.openxmlformats.org/officeDocument/2006/relationships/image" Target="../media/image2335.png"/><Relationship Id="rId3" Type="http://schemas.openxmlformats.org/officeDocument/2006/relationships/image" Target="../media/image2277.png"/><Relationship Id="rId25" Type="http://schemas.openxmlformats.org/officeDocument/2006/relationships/image" Target="../media/image2287.png"/><Relationship Id="rId46" Type="http://schemas.openxmlformats.org/officeDocument/2006/relationships/customXml" Target="../ink/ink2968.xml"/><Relationship Id="rId67" Type="http://schemas.openxmlformats.org/officeDocument/2006/relationships/image" Target="../media/image2308.png"/><Relationship Id="rId116" Type="http://schemas.openxmlformats.org/officeDocument/2006/relationships/customXml" Target="../ink/ink3003.xml"/><Relationship Id="rId137" Type="http://schemas.openxmlformats.org/officeDocument/2006/relationships/image" Target="../media/image2343.png"/><Relationship Id="rId20" Type="http://schemas.openxmlformats.org/officeDocument/2006/relationships/customXml" Target="../ink/ink2955.xml"/><Relationship Id="rId41" Type="http://schemas.openxmlformats.org/officeDocument/2006/relationships/image" Target="../media/image2295.png"/><Relationship Id="rId62" Type="http://schemas.openxmlformats.org/officeDocument/2006/relationships/customXml" Target="../ink/ink2976.xml"/><Relationship Id="rId83" Type="http://schemas.openxmlformats.org/officeDocument/2006/relationships/image" Target="../media/image2316.png"/><Relationship Id="rId88" Type="http://schemas.openxmlformats.org/officeDocument/2006/relationships/customXml" Target="../ink/ink2989.xml"/><Relationship Id="rId111" Type="http://schemas.openxmlformats.org/officeDocument/2006/relationships/image" Target="../media/image2330.png"/><Relationship Id="rId132" Type="http://schemas.openxmlformats.org/officeDocument/2006/relationships/customXml" Target="../ink/ink3011.xml"/><Relationship Id="rId15" Type="http://schemas.openxmlformats.org/officeDocument/2006/relationships/image" Target="../media/image2282.png"/><Relationship Id="rId36" Type="http://schemas.openxmlformats.org/officeDocument/2006/relationships/customXml" Target="../ink/ink2963.xml"/><Relationship Id="rId57" Type="http://schemas.openxmlformats.org/officeDocument/2006/relationships/image" Target="../media/image2303.png"/><Relationship Id="rId106" Type="http://schemas.openxmlformats.org/officeDocument/2006/relationships/customXml" Target="../ink/ink2998.xml"/><Relationship Id="rId127" Type="http://schemas.openxmlformats.org/officeDocument/2006/relationships/image" Target="../media/image2338.png"/><Relationship Id="rId10" Type="http://schemas.openxmlformats.org/officeDocument/2006/relationships/customXml" Target="../ink/ink2950.xml"/><Relationship Id="rId31" Type="http://schemas.openxmlformats.org/officeDocument/2006/relationships/image" Target="../media/image2290.png"/><Relationship Id="rId52" Type="http://schemas.openxmlformats.org/officeDocument/2006/relationships/customXml" Target="../ink/ink2971.xml"/><Relationship Id="rId73" Type="http://schemas.openxmlformats.org/officeDocument/2006/relationships/image" Target="../media/image2311.png"/><Relationship Id="rId78" Type="http://schemas.openxmlformats.org/officeDocument/2006/relationships/customXml" Target="../ink/ink2984.xml"/><Relationship Id="rId94" Type="http://schemas.openxmlformats.org/officeDocument/2006/relationships/customXml" Target="../ink/ink2992.xml"/><Relationship Id="rId99" Type="http://schemas.openxmlformats.org/officeDocument/2006/relationships/image" Target="../media/image2324.png"/><Relationship Id="rId101" Type="http://schemas.openxmlformats.org/officeDocument/2006/relationships/image" Target="../media/image2325.png"/><Relationship Id="rId122" Type="http://schemas.openxmlformats.org/officeDocument/2006/relationships/customXml" Target="../ink/ink3006.xml"/><Relationship Id="rId4" Type="http://schemas.openxmlformats.org/officeDocument/2006/relationships/customXml" Target="../ink/ink2947.xml"/><Relationship Id="rId9" Type="http://schemas.openxmlformats.org/officeDocument/2006/relationships/image" Target="../media/image2279.png"/><Relationship Id="rId26" Type="http://schemas.openxmlformats.org/officeDocument/2006/relationships/customXml" Target="../ink/ink2958.xml"/><Relationship Id="rId47" Type="http://schemas.openxmlformats.org/officeDocument/2006/relationships/image" Target="../media/image2298.png"/><Relationship Id="rId68" Type="http://schemas.openxmlformats.org/officeDocument/2006/relationships/customXml" Target="../ink/ink2979.xml"/><Relationship Id="rId89" Type="http://schemas.openxmlformats.org/officeDocument/2006/relationships/image" Target="../media/image2319.png"/><Relationship Id="rId112" Type="http://schemas.openxmlformats.org/officeDocument/2006/relationships/customXml" Target="../ink/ink3001.xml"/><Relationship Id="rId133" Type="http://schemas.openxmlformats.org/officeDocument/2006/relationships/image" Target="../media/image2341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20.xml"/><Relationship Id="rId18" Type="http://schemas.openxmlformats.org/officeDocument/2006/relationships/image" Target="../media/image2353.png"/><Relationship Id="rId26" Type="http://schemas.openxmlformats.org/officeDocument/2006/relationships/image" Target="../media/image2356.png"/><Relationship Id="rId3" Type="http://schemas.openxmlformats.org/officeDocument/2006/relationships/customXml" Target="../ink/ink3015.xml"/><Relationship Id="rId21" Type="http://schemas.openxmlformats.org/officeDocument/2006/relationships/customXml" Target="../ink/ink3024.xml"/><Relationship Id="rId34" Type="http://schemas.openxmlformats.org/officeDocument/2006/relationships/image" Target="../media/image2360.png"/><Relationship Id="rId7" Type="http://schemas.openxmlformats.org/officeDocument/2006/relationships/customXml" Target="../ink/ink3017.xml"/><Relationship Id="rId12" Type="http://schemas.openxmlformats.org/officeDocument/2006/relationships/image" Target="../media/image2350.png"/><Relationship Id="rId17" Type="http://schemas.openxmlformats.org/officeDocument/2006/relationships/customXml" Target="../ink/ink3022.xml"/><Relationship Id="rId25" Type="http://schemas.openxmlformats.org/officeDocument/2006/relationships/customXml" Target="../ink/ink3026.xml"/><Relationship Id="rId33" Type="http://schemas.openxmlformats.org/officeDocument/2006/relationships/customXml" Target="../ink/ink3030.xml"/><Relationship Id="rId2" Type="http://schemas.openxmlformats.org/officeDocument/2006/relationships/image" Target="../media/image2028.jpeg"/><Relationship Id="rId16" Type="http://schemas.openxmlformats.org/officeDocument/2006/relationships/image" Target="../media/image2352.png"/><Relationship Id="rId20" Type="http://schemas.openxmlformats.org/officeDocument/2006/relationships/image" Target="../media/image1363.png"/><Relationship Id="rId29" Type="http://schemas.openxmlformats.org/officeDocument/2006/relationships/customXml" Target="../ink/ink30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7.png"/><Relationship Id="rId11" Type="http://schemas.openxmlformats.org/officeDocument/2006/relationships/customXml" Target="../ink/ink3019.xml"/><Relationship Id="rId24" Type="http://schemas.openxmlformats.org/officeDocument/2006/relationships/image" Target="../media/image2355.png"/><Relationship Id="rId32" Type="http://schemas.openxmlformats.org/officeDocument/2006/relationships/image" Target="../media/image2359.png"/><Relationship Id="rId5" Type="http://schemas.openxmlformats.org/officeDocument/2006/relationships/customXml" Target="../ink/ink3016.xml"/><Relationship Id="rId15" Type="http://schemas.openxmlformats.org/officeDocument/2006/relationships/customXml" Target="../ink/ink3021.xml"/><Relationship Id="rId23" Type="http://schemas.openxmlformats.org/officeDocument/2006/relationships/customXml" Target="../ink/ink3025.xml"/><Relationship Id="rId28" Type="http://schemas.openxmlformats.org/officeDocument/2006/relationships/image" Target="../media/image2357.png"/><Relationship Id="rId10" Type="http://schemas.openxmlformats.org/officeDocument/2006/relationships/image" Target="../media/image2349.png"/><Relationship Id="rId19" Type="http://schemas.openxmlformats.org/officeDocument/2006/relationships/customXml" Target="../ink/ink3023.xml"/><Relationship Id="rId31" Type="http://schemas.openxmlformats.org/officeDocument/2006/relationships/customXml" Target="../ink/ink3029.xml"/><Relationship Id="rId4" Type="http://schemas.openxmlformats.org/officeDocument/2006/relationships/image" Target="../media/image2346.png"/><Relationship Id="rId9" Type="http://schemas.openxmlformats.org/officeDocument/2006/relationships/customXml" Target="../ink/ink3018.xml"/><Relationship Id="rId14" Type="http://schemas.openxmlformats.org/officeDocument/2006/relationships/image" Target="../media/image2351.png"/><Relationship Id="rId22" Type="http://schemas.openxmlformats.org/officeDocument/2006/relationships/image" Target="../media/image2354.png"/><Relationship Id="rId27" Type="http://schemas.openxmlformats.org/officeDocument/2006/relationships/customXml" Target="../ink/ink3027.xml"/><Relationship Id="rId30" Type="http://schemas.openxmlformats.org/officeDocument/2006/relationships/image" Target="../media/image2358.png"/><Relationship Id="rId8" Type="http://schemas.openxmlformats.org/officeDocument/2006/relationships/image" Target="../media/image23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30.png"/><Relationship Id="rId13" Type="http://schemas.openxmlformats.org/officeDocument/2006/relationships/customXml" Target="../ink/ink3036.xml"/><Relationship Id="rId18" Type="http://schemas.openxmlformats.org/officeDocument/2006/relationships/image" Target="../media/image14780.png"/><Relationship Id="rId3" Type="http://schemas.openxmlformats.org/officeDocument/2006/relationships/customXml" Target="../ink/ink3031.xml"/><Relationship Id="rId21" Type="http://schemas.openxmlformats.org/officeDocument/2006/relationships/customXml" Target="../ink/ink3040.xml"/><Relationship Id="rId7" Type="http://schemas.openxmlformats.org/officeDocument/2006/relationships/customXml" Target="../ink/ink3033.xml"/><Relationship Id="rId12" Type="http://schemas.openxmlformats.org/officeDocument/2006/relationships/image" Target="../media/image14750.png"/><Relationship Id="rId17" Type="http://schemas.openxmlformats.org/officeDocument/2006/relationships/customXml" Target="../ink/ink3038.xml"/><Relationship Id="rId2" Type="http://schemas.openxmlformats.org/officeDocument/2006/relationships/image" Target="../media/image1195.emf"/><Relationship Id="rId16" Type="http://schemas.openxmlformats.org/officeDocument/2006/relationships/image" Target="../media/image14770.png"/><Relationship Id="rId20" Type="http://schemas.openxmlformats.org/officeDocument/2006/relationships/image" Target="../media/image14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20.png"/><Relationship Id="rId11" Type="http://schemas.openxmlformats.org/officeDocument/2006/relationships/customXml" Target="../ink/ink3035.xml"/><Relationship Id="rId24" Type="http://schemas.openxmlformats.org/officeDocument/2006/relationships/image" Target="../media/image14810.png"/><Relationship Id="rId5" Type="http://schemas.openxmlformats.org/officeDocument/2006/relationships/customXml" Target="../ink/ink3032.xml"/><Relationship Id="rId15" Type="http://schemas.openxmlformats.org/officeDocument/2006/relationships/customXml" Target="../ink/ink3037.xml"/><Relationship Id="rId23" Type="http://schemas.openxmlformats.org/officeDocument/2006/relationships/customXml" Target="../ink/ink3041.xml"/><Relationship Id="rId10" Type="http://schemas.openxmlformats.org/officeDocument/2006/relationships/image" Target="../media/image14740.png"/><Relationship Id="rId19" Type="http://schemas.openxmlformats.org/officeDocument/2006/relationships/customXml" Target="../ink/ink3039.xml"/><Relationship Id="rId4" Type="http://schemas.openxmlformats.org/officeDocument/2006/relationships/image" Target="../media/image14710.png"/><Relationship Id="rId9" Type="http://schemas.openxmlformats.org/officeDocument/2006/relationships/customXml" Target="../ink/ink3034.xml"/><Relationship Id="rId14" Type="http://schemas.openxmlformats.org/officeDocument/2006/relationships/image" Target="../media/image14760.png"/><Relationship Id="rId22" Type="http://schemas.openxmlformats.org/officeDocument/2006/relationships/image" Target="../media/image1480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1.emf"/><Relationship Id="rId2" Type="http://schemas.openxmlformats.org/officeDocument/2006/relationships/image" Target="../media/image20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3.emf"/><Relationship Id="rId4" Type="http://schemas.openxmlformats.org/officeDocument/2006/relationships/image" Target="../media/image203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5.emf"/><Relationship Id="rId2" Type="http://schemas.openxmlformats.org/officeDocument/2006/relationships/image" Target="../media/image20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7.emf"/><Relationship Id="rId4" Type="http://schemas.openxmlformats.org/officeDocument/2006/relationships/image" Target="../media/image2036.emf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00.xml"/><Relationship Id="rId21" Type="http://schemas.openxmlformats.org/officeDocument/2006/relationships/image" Target="../media/image2378.png"/><Relationship Id="rId42" Type="http://schemas.openxmlformats.org/officeDocument/2006/relationships/customXml" Target="../ink/ink3062.xml"/><Relationship Id="rId63" Type="http://schemas.openxmlformats.org/officeDocument/2006/relationships/image" Target="../media/image2399.png"/><Relationship Id="rId84" Type="http://schemas.openxmlformats.org/officeDocument/2006/relationships/customXml" Target="../ink/ink3083.xml"/><Relationship Id="rId138" Type="http://schemas.openxmlformats.org/officeDocument/2006/relationships/image" Target="../media/image2436.png"/><Relationship Id="rId159" Type="http://schemas.openxmlformats.org/officeDocument/2006/relationships/image" Target="../media/image2446.png"/><Relationship Id="rId170" Type="http://schemas.openxmlformats.org/officeDocument/2006/relationships/customXml" Target="../ink/ink3127.xml"/><Relationship Id="rId191" Type="http://schemas.openxmlformats.org/officeDocument/2006/relationships/customXml" Target="../ink/ink3138.xml"/><Relationship Id="rId107" Type="http://schemas.openxmlformats.org/officeDocument/2006/relationships/customXml" Target="../ink/ink3095.xml"/><Relationship Id="rId11" Type="http://schemas.openxmlformats.org/officeDocument/2006/relationships/image" Target="../media/image2373.png"/><Relationship Id="rId32" Type="http://schemas.openxmlformats.org/officeDocument/2006/relationships/customXml" Target="../ink/ink3057.xml"/><Relationship Id="rId53" Type="http://schemas.openxmlformats.org/officeDocument/2006/relationships/image" Target="../media/image2394.png"/><Relationship Id="rId74" Type="http://schemas.openxmlformats.org/officeDocument/2006/relationships/customXml" Target="../ink/ink3078.xml"/><Relationship Id="rId128" Type="http://schemas.openxmlformats.org/officeDocument/2006/relationships/image" Target="../media/image2431.png"/><Relationship Id="rId149" Type="http://schemas.openxmlformats.org/officeDocument/2006/relationships/customXml" Target="../ink/ink3116.xml"/><Relationship Id="rId5" Type="http://schemas.openxmlformats.org/officeDocument/2006/relationships/image" Target="../media/image2370.png"/><Relationship Id="rId95" Type="http://schemas.openxmlformats.org/officeDocument/2006/relationships/customXml" Target="../ink/ink3089.xml"/><Relationship Id="rId160" Type="http://schemas.openxmlformats.org/officeDocument/2006/relationships/customXml" Target="../ink/ink3122.xml"/><Relationship Id="rId181" Type="http://schemas.openxmlformats.org/officeDocument/2006/relationships/customXml" Target="../ink/ink3133.xml"/><Relationship Id="rId22" Type="http://schemas.openxmlformats.org/officeDocument/2006/relationships/customXml" Target="../ink/ink3052.xml"/><Relationship Id="rId43" Type="http://schemas.openxmlformats.org/officeDocument/2006/relationships/image" Target="../media/image2389.png"/><Relationship Id="rId64" Type="http://schemas.openxmlformats.org/officeDocument/2006/relationships/customXml" Target="../ink/ink3073.xml"/><Relationship Id="rId118" Type="http://schemas.openxmlformats.org/officeDocument/2006/relationships/image" Target="../media/image2426.png"/><Relationship Id="rId139" Type="http://schemas.openxmlformats.org/officeDocument/2006/relationships/customXml" Target="../ink/ink3111.xml"/><Relationship Id="rId85" Type="http://schemas.openxmlformats.org/officeDocument/2006/relationships/image" Target="../media/image2410.png"/><Relationship Id="rId150" Type="http://schemas.openxmlformats.org/officeDocument/2006/relationships/customXml" Target="../ink/ink3117.xml"/><Relationship Id="rId171" Type="http://schemas.openxmlformats.org/officeDocument/2006/relationships/image" Target="../media/image2452.png"/><Relationship Id="rId192" Type="http://schemas.openxmlformats.org/officeDocument/2006/relationships/image" Target="../media/image2462.png"/><Relationship Id="rId12" Type="http://schemas.openxmlformats.org/officeDocument/2006/relationships/customXml" Target="../ink/ink3047.xml"/><Relationship Id="rId33" Type="http://schemas.openxmlformats.org/officeDocument/2006/relationships/image" Target="../media/image2384.png"/><Relationship Id="rId108" Type="http://schemas.openxmlformats.org/officeDocument/2006/relationships/image" Target="../media/image2421.png"/><Relationship Id="rId129" Type="http://schemas.openxmlformats.org/officeDocument/2006/relationships/customXml" Target="../ink/ink3106.xml"/><Relationship Id="rId54" Type="http://schemas.openxmlformats.org/officeDocument/2006/relationships/customXml" Target="../ink/ink3068.xml"/><Relationship Id="rId75" Type="http://schemas.openxmlformats.org/officeDocument/2006/relationships/image" Target="../media/image2405.png"/><Relationship Id="rId96" Type="http://schemas.openxmlformats.org/officeDocument/2006/relationships/image" Target="../media/image2415.png"/><Relationship Id="rId140" Type="http://schemas.openxmlformats.org/officeDocument/2006/relationships/image" Target="../media/image2437.png"/><Relationship Id="rId161" Type="http://schemas.openxmlformats.org/officeDocument/2006/relationships/image" Target="../media/image2447.png"/><Relationship Id="rId182" Type="http://schemas.openxmlformats.org/officeDocument/2006/relationships/image" Target="../media/image2457.png"/><Relationship Id="rId6" Type="http://schemas.openxmlformats.org/officeDocument/2006/relationships/customXml" Target="../ink/ink3044.xml"/><Relationship Id="rId23" Type="http://schemas.openxmlformats.org/officeDocument/2006/relationships/image" Target="../media/image2379.png"/><Relationship Id="rId119" Type="http://schemas.openxmlformats.org/officeDocument/2006/relationships/customXml" Target="../ink/ink3101.xml"/><Relationship Id="rId44" Type="http://schemas.openxmlformats.org/officeDocument/2006/relationships/customXml" Target="../ink/ink3063.xml"/><Relationship Id="rId65" Type="http://schemas.openxmlformats.org/officeDocument/2006/relationships/image" Target="../media/image2400.png"/><Relationship Id="rId86" Type="http://schemas.openxmlformats.org/officeDocument/2006/relationships/customXml" Target="../ink/ink3084.xml"/><Relationship Id="rId130" Type="http://schemas.openxmlformats.org/officeDocument/2006/relationships/image" Target="../media/image2432.png"/><Relationship Id="rId151" Type="http://schemas.openxmlformats.org/officeDocument/2006/relationships/image" Target="../media/image2442.png"/><Relationship Id="rId172" Type="http://schemas.openxmlformats.org/officeDocument/2006/relationships/customXml" Target="../ink/ink3128.xml"/><Relationship Id="rId193" Type="http://schemas.openxmlformats.org/officeDocument/2006/relationships/customXml" Target="../ink/ink3139.xml"/><Relationship Id="rId13" Type="http://schemas.openxmlformats.org/officeDocument/2006/relationships/image" Target="../media/image2374.png"/><Relationship Id="rId109" Type="http://schemas.openxmlformats.org/officeDocument/2006/relationships/customXml" Target="../ink/ink3096.xml"/><Relationship Id="rId34" Type="http://schemas.openxmlformats.org/officeDocument/2006/relationships/customXml" Target="../ink/ink3058.xml"/><Relationship Id="rId50" Type="http://schemas.openxmlformats.org/officeDocument/2006/relationships/customXml" Target="../ink/ink3066.xml"/><Relationship Id="rId55" Type="http://schemas.openxmlformats.org/officeDocument/2006/relationships/image" Target="../media/image2395.png"/><Relationship Id="rId76" Type="http://schemas.openxmlformats.org/officeDocument/2006/relationships/customXml" Target="../ink/ink3079.xml"/><Relationship Id="rId97" Type="http://schemas.openxmlformats.org/officeDocument/2006/relationships/customXml" Target="../ink/ink3090.xml"/><Relationship Id="rId104" Type="http://schemas.openxmlformats.org/officeDocument/2006/relationships/image" Target="../media/image2419.png"/><Relationship Id="rId120" Type="http://schemas.openxmlformats.org/officeDocument/2006/relationships/image" Target="../media/image2427.png"/><Relationship Id="rId125" Type="http://schemas.openxmlformats.org/officeDocument/2006/relationships/customXml" Target="../ink/ink3104.xml"/><Relationship Id="rId141" Type="http://schemas.openxmlformats.org/officeDocument/2006/relationships/customXml" Target="../ink/ink3112.xml"/><Relationship Id="rId146" Type="http://schemas.openxmlformats.org/officeDocument/2006/relationships/image" Target="../media/image2440.png"/><Relationship Id="rId167" Type="http://schemas.openxmlformats.org/officeDocument/2006/relationships/image" Target="../media/image2450.png"/><Relationship Id="rId188" Type="http://schemas.openxmlformats.org/officeDocument/2006/relationships/image" Target="../media/image2460.png"/><Relationship Id="rId7" Type="http://schemas.openxmlformats.org/officeDocument/2006/relationships/image" Target="../media/image2371.png"/><Relationship Id="rId71" Type="http://schemas.openxmlformats.org/officeDocument/2006/relationships/image" Target="../media/image2403.png"/><Relationship Id="rId92" Type="http://schemas.openxmlformats.org/officeDocument/2006/relationships/image" Target="../media/image2413.png"/><Relationship Id="rId162" Type="http://schemas.openxmlformats.org/officeDocument/2006/relationships/customXml" Target="../ink/ink3123.xml"/><Relationship Id="rId183" Type="http://schemas.openxmlformats.org/officeDocument/2006/relationships/customXml" Target="../ink/ink3134.xml"/><Relationship Id="rId2" Type="http://schemas.openxmlformats.org/officeDocument/2006/relationships/customXml" Target="../ink/ink3042.xml"/><Relationship Id="rId29" Type="http://schemas.openxmlformats.org/officeDocument/2006/relationships/image" Target="../media/image2382.png"/><Relationship Id="rId24" Type="http://schemas.openxmlformats.org/officeDocument/2006/relationships/customXml" Target="../ink/ink3053.xml"/><Relationship Id="rId40" Type="http://schemas.openxmlformats.org/officeDocument/2006/relationships/customXml" Target="../ink/ink3061.xml"/><Relationship Id="rId45" Type="http://schemas.openxmlformats.org/officeDocument/2006/relationships/image" Target="../media/image2390.png"/><Relationship Id="rId66" Type="http://schemas.openxmlformats.org/officeDocument/2006/relationships/customXml" Target="../ink/ink3074.xml"/><Relationship Id="rId87" Type="http://schemas.openxmlformats.org/officeDocument/2006/relationships/image" Target="../media/image2411.png"/><Relationship Id="rId110" Type="http://schemas.openxmlformats.org/officeDocument/2006/relationships/image" Target="../media/image2422.png"/><Relationship Id="rId115" Type="http://schemas.openxmlformats.org/officeDocument/2006/relationships/customXml" Target="../ink/ink3099.xml"/><Relationship Id="rId131" Type="http://schemas.openxmlformats.org/officeDocument/2006/relationships/customXml" Target="../ink/ink3107.xml"/><Relationship Id="rId136" Type="http://schemas.openxmlformats.org/officeDocument/2006/relationships/image" Target="../media/image2435.png"/><Relationship Id="rId157" Type="http://schemas.openxmlformats.org/officeDocument/2006/relationships/image" Target="../media/image2445.png"/><Relationship Id="rId178" Type="http://schemas.openxmlformats.org/officeDocument/2006/relationships/image" Target="../media/image2455.png"/><Relationship Id="rId61" Type="http://schemas.openxmlformats.org/officeDocument/2006/relationships/image" Target="../media/image2398.png"/><Relationship Id="rId82" Type="http://schemas.openxmlformats.org/officeDocument/2006/relationships/customXml" Target="../ink/ink3082.xml"/><Relationship Id="rId152" Type="http://schemas.openxmlformats.org/officeDocument/2006/relationships/customXml" Target="../ink/ink3118.xml"/><Relationship Id="rId173" Type="http://schemas.openxmlformats.org/officeDocument/2006/relationships/customXml" Target="../ink/ink3129.xml"/><Relationship Id="rId194" Type="http://schemas.openxmlformats.org/officeDocument/2006/relationships/image" Target="../media/image2463.png"/><Relationship Id="rId19" Type="http://schemas.openxmlformats.org/officeDocument/2006/relationships/image" Target="../media/image2377.png"/><Relationship Id="rId14" Type="http://schemas.openxmlformats.org/officeDocument/2006/relationships/customXml" Target="../ink/ink3048.xml"/><Relationship Id="rId30" Type="http://schemas.openxmlformats.org/officeDocument/2006/relationships/customXml" Target="../ink/ink3056.xml"/><Relationship Id="rId35" Type="http://schemas.openxmlformats.org/officeDocument/2006/relationships/image" Target="../media/image2385.png"/><Relationship Id="rId56" Type="http://schemas.openxmlformats.org/officeDocument/2006/relationships/customXml" Target="../ink/ink3069.xml"/><Relationship Id="rId77" Type="http://schemas.openxmlformats.org/officeDocument/2006/relationships/image" Target="../media/image2406.png"/><Relationship Id="rId100" Type="http://schemas.openxmlformats.org/officeDocument/2006/relationships/image" Target="../media/image2417.png"/><Relationship Id="rId105" Type="http://schemas.openxmlformats.org/officeDocument/2006/relationships/customXml" Target="../ink/ink3094.xml"/><Relationship Id="rId126" Type="http://schemas.openxmlformats.org/officeDocument/2006/relationships/image" Target="../media/image2430.png"/><Relationship Id="rId147" Type="http://schemas.openxmlformats.org/officeDocument/2006/relationships/customXml" Target="../ink/ink3115.xml"/><Relationship Id="rId168" Type="http://schemas.openxmlformats.org/officeDocument/2006/relationships/customXml" Target="../ink/ink3126.xml"/><Relationship Id="rId8" Type="http://schemas.openxmlformats.org/officeDocument/2006/relationships/customXml" Target="../ink/ink3045.xml"/><Relationship Id="rId51" Type="http://schemas.openxmlformats.org/officeDocument/2006/relationships/image" Target="../media/image2393.png"/><Relationship Id="rId72" Type="http://schemas.openxmlformats.org/officeDocument/2006/relationships/customXml" Target="../ink/ink3077.xml"/><Relationship Id="rId93" Type="http://schemas.openxmlformats.org/officeDocument/2006/relationships/customXml" Target="../ink/ink3088.xml"/><Relationship Id="rId98" Type="http://schemas.openxmlformats.org/officeDocument/2006/relationships/image" Target="../media/image2416.png"/><Relationship Id="rId121" Type="http://schemas.openxmlformats.org/officeDocument/2006/relationships/customXml" Target="../ink/ink3102.xml"/><Relationship Id="rId142" Type="http://schemas.openxmlformats.org/officeDocument/2006/relationships/image" Target="../media/image2438.png"/><Relationship Id="rId163" Type="http://schemas.openxmlformats.org/officeDocument/2006/relationships/image" Target="../media/image2448.png"/><Relationship Id="rId184" Type="http://schemas.openxmlformats.org/officeDocument/2006/relationships/image" Target="../media/image2458.png"/><Relationship Id="rId189" Type="http://schemas.openxmlformats.org/officeDocument/2006/relationships/customXml" Target="../ink/ink3137.xml"/><Relationship Id="rId3" Type="http://schemas.openxmlformats.org/officeDocument/2006/relationships/image" Target="../media/image1363.png"/><Relationship Id="rId25" Type="http://schemas.openxmlformats.org/officeDocument/2006/relationships/image" Target="../media/image2380.png"/><Relationship Id="rId46" Type="http://schemas.openxmlformats.org/officeDocument/2006/relationships/customXml" Target="../ink/ink3064.xml"/><Relationship Id="rId67" Type="http://schemas.openxmlformats.org/officeDocument/2006/relationships/image" Target="../media/image2401.png"/><Relationship Id="rId116" Type="http://schemas.openxmlformats.org/officeDocument/2006/relationships/image" Target="../media/image2425.png"/><Relationship Id="rId137" Type="http://schemas.openxmlformats.org/officeDocument/2006/relationships/customXml" Target="../ink/ink3110.xml"/><Relationship Id="rId158" Type="http://schemas.openxmlformats.org/officeDocument/2006/relationships/customXml" Target="../ink/ink3121.xml"/><Relationship Id="rId20" Type="http://schemas.openxmlformats.org/officeDocument/2006/relationships/customXml" Target="../ink/ink3051.xml"/><Relationship Id="rId41" Type="http://schemas.openxmlformats.org/officeDocument/2006/relationships/image" Target="../media/image2388.png"/><Relationship Id="rId62" Type="http://schemas.openxmlformats.org/officeDocument/2006/relationships/customXml" Target="../ink/ink3072.xml"/><Relationship Id="rId83" Type="http://schemas.openxmlformats.org/officeDocument/2006/relationships/image" Target="../media/image2409.png"/><Relationship Id="rId88" Type="http://schemas.openxmlformats.org/officeDocument/2006/relationships/customXml" Target="../ink/ink3085.xml"/><Relationship Id="rId111" Type="http://schemas.openxmlformats.org/officeDocument/2006/relationships/customXml" Target="../ink/ink3097.xml"/><Relationship Id="rId132" Type="http://schemas.openxmlformats.org/officeDocument/2006/relationships/image" Target="../media/image2433.png"/><Relationship Id="rId153" Type="http://schemas.openxmlformats.org/officeDocument/2006/relationships/image" Target="../media/image2443.png"/><Relationship Id="rId174" Type="http://schemas.openxmlformats.org/officeDocument/2006/relationships/image" Target="../media/image2453.png"/><Relationship Id="rId179" Type="http://schemas.openxmlformats.org/officeDocument/2006/relationships/customXml" Target="../ink/ink3132.xml"/><Relationship Id="rId195" Type="http://schemas.openxmlformats.org/officeDocument/2006/relationships/customXml" Target="../ink/ink3140.xml"/><Relationship Id="rId190" Type="http://schemas.openxmlformats.org/officeDocument/2006/relationships/image" Target="../media/image2461.png"/><Relationship Id="rId15" Type="http://schemas.openxmlformats.org/officeDocument/2006/relationships/image" Target="../media/image2375.png"/><Relationship Id="rId36" Type="http://schemas.openxmlformats.org/officeDocument/2006/relationships/customXml" Target="../ink/ink3059.xml"/><Relationship Id="rId57" Type="http://schemas.openxmlformats.org/officeDocument/2006/relationships/image" Target="../media/image2396.png"/><Relationship Id="rId106" Type="http://schemas.openxmlformats.org/officeDocument/2006/relationships/image" Target="../media/image2420.png"/><Relationship Id="rId127" Type="http://schemas.openxmlformats.org/officeDocument/2006/relationships/customXml" Target="../ink/ink3105.xml"/><Relationship Id="rId10" Type="http://schemas.openxmlformats.org/officeDocument/2006/relationships/customXml" Target="../ink/ink3046.xml"/><Relationship Id="rId31" Type="http://schemas.openxmlformats.org/officeDocument/2006/relationships/image" Target="../media/image2383.png"/><Relationship Id="rId52" Type="http://schemas.openxmlformats.org/officeDocument/2006/relationships/customXml" Target="../ink/ink3067.xml"/><Relationship Id="rId73" Type="http://schemas.openxmlformats.org/officeDocument/2006/relationships/image" Target="../media/image2404.png"/><Relationship Id="rId78" Type="http://schemas.openxmlformats.org/officeDocument/2006/relationships/customXml" Target="../ink/ink3080.xml"/><Relationship Id="rId94" Type="http://schemas.openxmlformats.org/officeDocument/2006/relationships/image" Target="../media/image2414.png"/><Relationship Id="rId99" Type="http://schemas.openxmlformats.org/officeDocument/2006/relationships/customXml" Target="../ink/ink3091.xml"/><Relationship Id="rId101" Type="http://schemas.openxmlformats.org/officeDocument/2006/relationships/customXml" Target="../ink/ink3092.xml"/><Relationship Id="rId122" Type="http://schemas.openxmlformats.org/officeDocument/2006/relationships/image" Target="../media/image2428.png"/><Relationship Id="rId143" Type="http://schemas.openxmlformats.org/officeDocument/2006/relationships/customXml" Target="../ink/ink3113.xml"/><Relationship Id="rId148" Type="http://schemas.openxmlformats.org/officeDocument/2006/relationships/image" Target="../media/image2441.png"/><Relationship Id="rId164" Type="http://schemas.openxmlformats.org/officeDocument/2006/relationships/customXml" Target="../ink/ink3124.xml"/><Relationship Id="rId169" Type="http://schemas.openxmlformats.org/officeDocument/2006/relationships/image" Target="../media/image2451.png"/><Relationship Id="rId185" Type="http://schemas.openxmlformats.org/officeDocument/2006/relationships/customXml" Target="../ink/ink3135.xml"/><Relationship Id="rId4" Type="http://schemas.openxmlformats.org/officeDocument/2006/relationships/customXml" Target="../ink/ink3043.xml"/><Relationship Id="rId9" Type="http://schemas.openxmlformats.org/officeDocument/2006/relationships/image" Target="../media/image2372.png"/><Relationship Id="rId180" Type="http://schemas.openxmlformats.org/officeDocument/2006/relationships/image" Target="../media/image2456.png"/><Relationship Id="rId26" Type="http://schemas.openxmlformats.org/officeDocument/2006/relationships/customXml" Target="../ink/ink3054.xml"/><Relationship Id="rId47" Type="http://schemas.openxmlformats.org/officeDocument/2006/relationships/image" Target="../media/image2391.png"/><Relationship Id="rId68" Type="http://schemas.openxmlformats.org/officeDocument/2006/relationships/customXml" Target="../ink/ink3075.xml"/><Relationship Id="rId89" Type="http://schemas.openxmlformats.org/officeDocument/2006/relationships/customXml" Target="../ink/ink3086.xml"/><Relationship Id="rId112" Type="http://schemas.openxmlformats.org/officeDocument/2006/relationships/image" Target="../media/image2423.png"/><Relationship Id="rId133" Type="http://schemas.openxmlformats.org/officeDocument/2006/relationships/customXml" Target="../ink/ink3108.xml"/><Relationship Id="rId154" Type="http://schemas.openxmlformats.org/officeDocument/2006/relationships/customXml" Target="../ink/ink3119.xml"/><Relationship Id="rId175" Type="http://schemas.openxmlformats.org/officeDocument/2006/relationships/customXml" Target="../ink/ink3130.xml"/><Relationship Id="rId196" Type="http://schemas.openxmlformats.org/officeDocument/2006/relationships/image" Target="../media/image2464.png"/><Relationship Id="rId16" Type="http://schemas.openxmlformats.org/officeDocument/2006/relationships/customXml" Target="../ink/ink3049.xml"/><Relationship Id="rId37" Type="http://schemas.openxmlformats.org/officeDocument/2006/relationships/image" Target="../media/image2386.png"/><Relationship Id="rId58" Type="http://schemas.openxmlformats.org/officeDocument/2006/relationships/customXml" Target="../ink/ink3070.xml"/><Relationship Id="rId79" Type="http://schemas.openxmlformats.org/officeDocument/2006/relationships/image" Target="../media/image2407.png"/><Relationship Id="rId102" Type="http://schemas.openxmlformats.org/officeDocument/2006/relationships/image" Target="../media/image2418.png"/><Relationship Id="rId123" Type="http://schemas.openxmlformats.org/officeDocument/2006/relationships/customXml" Target="../ink/ink3103.xml"/><Relationship Id="rId144" Type="http://schemas.openxmlformats.org/officeDocument/2006/relationships/image" Target="../media/image2439.png"/><Relationship Id="rId90" Type="http://schemas.openxmlformats.org/officeDocument/2006/relationships/image" Target="../media/image2412.png"/><Relationship Id="rId165" Type="http://schemas.openxmlformats.org/officeDocument/2006/relationships/image" Target="../media/image2449.png"/><Relationship Id="rId186" Type="http://schemas.openxmlformats.org/officeDocument/2006/relationships/image" Target="../media/image2459.png"/><Relationship Id="rId27" Type="http://schemas.openxmlformats.org/officeDocument/2006/relationships/image" Target="../media/image2381.png"/><Relationship Id="rId48" Type="http://schemas.openxmlformats.org/officeDocument/2006/relationships/customXml" Target="../ink/ink3065.xml"/><Relationship Id="rId69" Type="http://schemas.openxmlformats.org/officeDocument/2006/relationships/image" Target="../media/image2402.png"/><Relationship Id="rId113" Type="http://schemas.openxmlformats.org/officeDocument/2006/relationships/customXml" Target="../ink/ink3098.xml"/><Relationship Id="rId134" Type="http://schemas.openxmlformats.org/officeDocument/2006/relationships/image" Target="../media/image2434.png"/><Relationship Id="rId80" Type="http://schemas.openxmlformats.org/officeDocument/2006/relationships/customXml" Target="../ink/ink3081.xml"/><Relationship Id="rId155" Type="http://schemas.openxmlformats.org/officeDocument/2006/relationships/image" Target="../media/image2444.png"/><Relationship Id="rId176" Type="http://schemas.openxmlformats.org/officeDocument/2006/relationships/image" Target="../media/image2454.png"/><Relationship Id="rId17" Type="http://schemas.openxmlformats.org/officeDocument/2006/relationships/image" Target="../media/image2376.png"/><Relationship Id="rId38" Type="http://schemas.openxmlformats.org/officeDocument/2006/relationships/customXml" Target="../ink/ink3060.xml"/><Relationship Id="rId59" Type="http://schemas.openxmlformats.org/officeDocument/2006/relationships/image" Target="../media/image2397.png"/><Relationship Id="rId103" Type="http://schemas.openxmlformats.org/officeDocument/2006/relationships/customXml" Target="../ink/ink3093.xml"/><Relationship Id="rId124" Type="http://schemas.openxmlformats.org/officeDocument/2006/relationships/image" Target="../media/image2429.png"/><Relationship Id="rId70" Type="http://schemas.openxmlformats.org/officeDocument/2006/relationships/customXml" Target="../ink/ink3076.xml"/><Relationship Id="rId91" Type="http://schemas.openxmlformats.org/officeDocument/2006/relationships/customXml" Target="../ink/ink3087.xml"/><Relationship Id="rId145" Type="http://schemas.openxmlformats.org/officeDocument/2006/relationships/customXml" Target="../ink/ink3114.xml"/><Relationship Id="rId166" Type="http://schemas.openxmlformats.org/officeDocument/2006/relationships/customXml" Target="../ink/ink3125.xml"/><Relationship Id="rId187" Type="http://schemas.openxmlformats.org/officeDocument/2006/relationships/customXml" Target="../ink/ink3136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055.xml"/><Relationship Id="rId49" Type="http://schemas.openxmlformats.org/officeDocument/2006/relationships/image" Target="../media/image2392.png"/><Relationship Id="rId114" Type="http://schemas.openxmlformats.org/officeDocument/2006/relationships/image" Target="../media/image2424.png"/><Relationship Id="rId60" Type="http://schemas.openxmlformats.org/officeDocument/2006/relationships/customXml" Target="../ink/ink3071.xml"/><Relationship Id="rId81" Type="http://schemas.openxmlformats.org/officeDocument/2006/relationships/image" Target="../media/image2408.png"/><Relationship Id="rId135" Type="http://schemas.openxmlformats.org/officeDocument/2006/relationships/customXml" Target="../ink/ink3109.xml"/><Relationship Id="rId156" Type="http://schemas.openxmlformats.org/officeDocument/2006/relationships/customXml" Target="../ink/ink3120.xml"/><Relationship Id="rId177" Type="http://schemas.openxmlformats.org/officeDocument/2006/relationships/customXml" Target="../ink/ink3131.xml"/><Relationship Id="rId18" Type="http://schemas.openxmlformats.org/officeDocument/2006/relationships/customXml" Target="../ink/ink3050.xml"/><Relationship Id="rId39" Type="http://schemas.openxmlformats.org/officeDocument/2006/relationships/image" Target="../media/image2387.png"/></Relationships>
</file>

<file path=ppt/slides/_rels/slide6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99.xml"/><Relationship Id="rId21" Type="http://schemas.openxmlformats.org/officeDocument/2006/relationships/image" Target="../media/image2474.png"/><Relationship Id="rId42" Type="http://schemas.openxmlformats.org/officeDocument/2006/relationships/customXml" Target="../ink/ink3161.xml"/><Relationship Id="rId63" Type="http://schemas.openxmlformats.org/officeDocument/2006/relationships/image" Target="../media/image2494.png"/><Relationship Id="rId84" Type="http://schemas.openxmlformats.org/officeDocument/2006/relationships/customXml" Target="../ink/ink3182.xml"/><Relationship Id="rId138" Type="http://schemas.openxmlformats.org/officeDocument/2006/relationships/image" Target="../media/image2531.png"/><Relationship Id="rId159" Type="http://schemas.openxmlformats.org/officeDocument/2006/relationships/customXml" Target="../ink/ink3220.xml"/><Relationship Id="rId170" Type="http://schemas.openxmlformats.org/officeDocument/2006/relationships/image" Target="../media/image2545.png"/><Relationship Id="rId191" Type="http://schemas.openxmlformats.org/officeDocument/2006/relationships/customXml" Target="../ink/ink3237.xml"/><Relationship Id="rId205" Type="http://schemas.openxmlformats.org/officeDocument/2006/relationships/customXml" Target="../ink/ink3244.xml"/><Relationship Id="rId226" Type="http://schemas.openxmlformats.org/officeDocument/2006/relationships/customXml" Target="../ink/ink3255.xml"/><Relationship Id="rId107" Type="http://schemas.openxmlformats.org/officeDocument/2006/relationships/customXml" Target="../ink/ink3194.xml"/><Relationship Id="rId11" Type="http://schemas.openxmlformats.org/officeDocument/2006/relationships/image" Target="../media/image2469.png"/><Relationship Id="rId32" Type="http://schemas.openxmlformats.org/officeDocument/2006/relationships/customXml" Target="../ink/ink3156.xml"/><Relationship Id="rId53" Type="http://schemas.openxmlformats.org/officeDocument/2006/relationships/image" Target="../media/image2489.png"/><Relationship Id="rId74" Type="http://schemas.openxmlformats.org/officeDocument/2006/relationships/customXml" Target="../ink/ink3177.xml"/><Relationship Id="rId128" Type="http://schemas.openxmlformats.org/officeDocument/2006/relationships/image" Target="../media/image2526.png"/><Relationship Id="rId149" Type="http://schemas.openxmlformats.org/officeDocument/2006/relationships/customXml" Target="../ink/ink3215.xml"/><Relationship Id="rId5" Type="http://schemas.openxmlformats.org/officeDocument/2006/relationships/image" Target="../media/image2466.png"/><Relationship Id="rId95" Type="http://schemas.openxmlformats.org/officeDocument/2006/relationships/image" Target="../media/image2510.png"/><Relationship Id="rId160" Type="http://schemas.openxmlformats.org/officeDocument/2006/relationships/image" Target="../media/image2541.png"/><Relationship Id="rId181" Type="http://schemas.openxmlformats.org/officeDocument/2006/relationships/image" Target="../media/image2550.png"/><Relationship Id="rId216" Type="http://schemas.openxmlformats.org/officeDocument/2006/relationships/image" Target="../media/image2567.png"/><Relationship Id="rId237" Type="http://schemas.openxmlformats.org/officeDocument/2006/relationships/image" Target="../media/image2577.png"/><Relationship Id="rId22" Type="http://schemas.openxmlformats.org/officeDocument/2006/relationships/customXml" Target="../ink/ink3151.xml"/><Relationship Id="rId43" Type="http://schemas.openxmlformats.org/officeDocument/2006/relationships/image" Target="../media/image2484.png"/><Relationship Id="rId64" Type="http://schemas.openxmlformats.org/officeDocument/2006/relationships/customXml" Target="../ink/ink3172.xml"/><Relationship Id="rId118" Type="http://schemas.openxmlformats.org/officeDocument/2006/relationships/image" Target="../media/image2521.png"/><Relationship Id="rId139" Type="http://schemas.openxmlformats.org/officeDocument/2006/relationships/customXml" Target="../ink/ink3210.xml"/><Relationship Id="rId85" Type="http://schemas.openxmlformats.org/officeDocument/2006/relationships/image" Target="../media/image2505.png"/><Relationship Id="rId150" Type="http://schemas.openxmlformats.org/officeDocument/2006/relationships/image" Target="../media/image2536.png"/><Relationship Id="rId171" Type="http://schemas.openxmlformats.org/officeDocument/2006/relationships/customXml" Target="../ink/ink3226.xml"/><Relationship Id="rId192" Type="http://schemas.openxmlformats.org/officeDocument/2006/relationships/image" Target="../media/image2555.png"/><Relationship Id="rId206" Type="http://schemas.openxmlformats.org/officeDocument/2006/relationships/image" Target="../media/image2562.png"/><Relationship Id="rId227" Type="http://schemas.openxmlformats.org/officeDocument/2006/relationships/image" Target="../media/image2572.png"/><Relationship Id="rId12" Type="http://schemas.openxmlformats.org/officeDocument/2006/relationships/customXml" Target="../ink/ink3146.xml"/><Relationship Id="rId33" Type="http://schemas.openxmlformats.org/officeDocument/2006/relationships/image" Target="../media/image2479.png"/><Relationship Id="rId108" Type="http://schemas.openxmlformats.org/officeDocument/2006/relationships/image" Target="../media/image2516.png"/><Relationship Id="rId129" Type="http://schemas.openxmlformats.org/officeDocument/2006/relationships/customXml" Target="../ink/ink3205.xml"/><Relationship Id="rId54" Type="http://schemas.openxmlformats.org/officeDocument/2006/relationships/customXml" Target="../ink/ink3167.xml"/><Relationship Id="rId75" Type="http://schemas.openxmlformats.org/officeDocument/2006/relationships/image" Target="../media/image2500.png"/><Relationship Id="rId96" Type="http://schemas.openxmlformats.org/officeDocument/2006/relationships/customXml" Target="../ink/ink3188.xml"/><Relationship Id="rId140" Type="http://schemas.openxmlformats.org/officeDocument/2006/relationships/image" Target="../media/image2532.png"/><Relationship Id="rId161" Type="http://schemas.openxmlformats.org/officeDocument/2006/relationships/customXml" Target="../ink/ink3221.xml"/><Relationship Id="rId182" Type="http://schemas.openxmlformats.org/officeDocument/2006/relationships/customXml" Target="../ink/ink3232.xml"/><Relationship Id="rId217" Type="http://schemas.openxmlformats.org/officeDocument/2006/relationships/customXml" Target="../ink/ink3250.xml"/><Relationship Id="rId6" Type="http://schemas.openxmlformats.org/officeDocument/2006/relationships/customXml" Target="../ink/ink3143.xml"/><Relationship Id="rId238" Type="http://schemas.openxmlformats.org/officeDocument/2006/relationships/customXml" Target="../ink/ink3261.xml"/><Relationship Id="rId23" Type="http://schemas.openxmlformats.org/officeDocument/2006/relationships/image" Target="../media/image2475.png"/><Relationship Id="rId119" Type="http://schemas.openxmlformats.org/officeDocument/2006/relationships/customXml" Target="../ink/ink3200.xml"/><Relationship Id="rId44" Type="http://schemas.openxmlformats.org/officeDocument/2006/relationships/customXml" Target="../ink/ink3162.xml"/><Relationship Id="rId65" Type="http://schemas.openxmlformats.org/officeDocument/2006/relationships/image" Target="../media/image2495.png"/><Relationship Id="rId86" Type="http://schemas.openxmlformats.org/officeDocument/2006/relationships/customXml" Target="../ink/ink3183.xml"/><Relationship Id="rId130" Type="http://schemas.openxmlformats.org/officeDocument/2006/relationships/image" Target="../media/image2527.png"/><Relationship Id="rId151" Type="http://schemas.openxmlformats.org/officeDocument/2006/relationships/customXml" Target="../ink/ink3216.xml"/><Relationship Id="rId172" Type="http://schemas.openxmlformats.org/officeDocument/2006/relationships/customXml" Target="../ink/ink3227.xml"/><Relationship Id="rId193" Type="http://schemas.openxmlformats.org/officeDocument/2006/relationships/customXml" Target="../ink/ink3238.xml"/><Relationship Id="rId207" Type="http://schemas.openxmlformats.org/officeDocument/2006/relationships/customXml" Target="../ink/ink3245.xml"/><Relationship Id="rId228" Type="http://schemas.openxmlformats.org/officeDocument/2006/relationships/customXml" Target="../ink/ink3256.xml"/><Relationship Id="rId13" Type="http://schemas.openxmlformats.org/officeDocument/2006/relationships/image" Target="../media/image2470.png"/><Relationship Id="rId109" Type="http://schemas.openxmlformats.org/officeDocument/2006/relationships/customXml" Target="../ink/ink3195.xml"/><Relationship Id="rId34" Type="http://schemas.openxmlformats.org/officeDocument/2006/relationships/customXml" Target="../ink/ink3157.xml"/><Relationship Id="rId55" Type="http://schemas.openxmlformats.org/officeDocument/2006/relationships/image" Target="../media/image2490.png"/><Relationship Id="rId76" Type="http://schemas.openxmlformats.org/officeDocument/2006/relationships/customXml" Target="../ink/ink3178.xml"/><Relationship Id="rId97" Type="http://schemas.openxmlformats.org/officeDocument/2006/relationships/image" Target="../media/image2511.png"/><Relationship Id="rId120" Type="http://schemas.openxmlformats.org/officeDocument/2006/relationships/image" Target="../media/image2522.png"/><Relationship Id="rId141" Type="http://schemas.openxmlformats.org/officeDocument/2006/relationships/customXml" Target="../ink/ink3211.xml"/><Relationship Id="rId7" Type="http://schemas.openxmlformats.org/officeDocument/2006/relationships/image" Target="../media/image2467.png"/><Relationship Id="rId162" Type="http://schemas.openxmlformats.org/officeDocument/2006/relationships/image" Target="../media/image2542.png"/><Relationship Id="rId183" Type="http://schemas.openxmlformats.org/officeDocument/2006/relationships/image" Target="../media/image2551.png"/><Relationship Id="rId218" Type="http://schemas.openxmlformats.org/officeDocument/2006/relationships/image" Target="../media/image2568.png"/><Relationship Id="rId239" Type="http://schemas.openxmlformats.org/officeDocument/2006/relationships/image" Target="../media/image2578.png"/><Relationship Id="rId24" Type="http://schemas.openxmlformats.org/officeDocument/2006/relationships/customXml" Target="../ink/ink3152.xml"/><Relationship Id="rId45" Type="http://schemas.openxmlformats.org/officeDocument/2006/relationships/image" Target="../media/image2485.png"/><Relationship Id="rId66" Type="http://schemas.openxmlformats.org/officeDocument/2006/relationships/customXml" Target="../ink/ink3173.xml"/><Relationship Id="rId87" Type="http://schemas.openxmlformats.org/officeDocument/2006/relationships/image" Target="../media/image2506.png"/><Relationship Id="rId110" Type="http://schemas.openxmlformats.org/officeDocument/2006/relationships/image" Target="../media/image2517.png"/><Relationship Id="rId131" Type="http://schemas.openxmlformats.org/officeDocument/2006/relationships/customXml" Target="../ink/ink3206.xml"/><Relationship Id="rId152" Type="http://schemas.openxmlformats.org/officeDocument/2006/relationships/image" Target="../media/image2537.png"/><Relationship Id="rId173" Type="http://schemas.openxmlformats.org/officeDocument/2006/relationships/image" Target="../media/image2546.png"/><Relationship Id="rId194" Type="http://schemas.openxmlformats.org/officeDocument/2006/relationships/image" Target="../media/image2556.png"/><Relationship Id="rId208" Type="http://schemas.openxmlformats.org/officeDocument/2006/relationships/image" Target="../media/image2563.png"/><Relationship Id="rId229" Type="http://schemas.openxmlformats.org/officeDocument/2006/relationships/image" Target="../media/image2573.png"/><Relationship Id="rId14" Type="http://schemas.openxmlformats.org/officeDocument/2006/relationships/customXml" Target="../ink/ink3147.xml"/><Relationship Id="rId35" Type="http://schemas.openxmlformats.org/officeDocument/2006/relationships/image" Target="../media/image2480.png"/><Relationship Id="rId56" Type="http://schemas.openxmlformats.org/officeDocument/2006/relationships/customXml" Target="../ink/ink3168.xml"/><Relationship Id="rId77" Type="http://schemas.openxmlformats.org/officeDocument/2006/relationships/image" Target="../media/image2501.png"/><Relationship Id="rId100" Type="http://schemas.openxmlformats.org/officeDocument/2006/relationships/image" Target="../media/image2512.png"/><Relationship Id="rId8" Type="http://schemas.openxmlformats.org/officeDocument/2006/relationships/customXml" Target="../ink/ink3144.xml"/><Relationship Id="rId98" Type="http://schemas.openxmlformats.org/officeDocument/2006/relationships/customXml" Target="../ink/ink3189.xml"/><Relationship Id="rId121" Type="http://schemas.openxmlformats.org/officeDocument/2006/relationships/customXml" Target="../ink/ink3201.xml"/><Relationship Id="rId142" Type="http://schemas.openxmlformats.org/officeDocument/2006/relationships/image" Target="../media/image1690.png"/><Relationship Id="rId163" Type="http://schemas.openxmlformats.org/officeDocument/2006/relationships/customXml" Target="../ink/ink3222.xml"/><Relationship Id="rId184" Type="http://schemas.openxmlformats.org/officeDocument/2006/relationships/customXml" Target="../ink/ink3233.xml"/><Relationship Id="rId219" Type="http://schemas.openxmlformats.org/officeDocument/2006/relationships/customXml" Target="../ink/ink3251.xml"/><Relationship Id="rId230" Type="http://schemas.openxmlformats.org/officeDocument/2006/relationships/customXml" Target="../ink/ink3257.xml"/><Relationship Id="rId25" Type="http://schemas.openxmlformats.org/officeDocument/2006/relationships/image" Target="../media/image2476.png"/><Relationship Id="rId46" Type="http://schemas.openxmlformats.org/officeDocument/2006/relationships/customXml" Target="../ink/ink3163.xml"/><Relationship Id="rId67" Type="http://schemas.openxmlformats.org/officeDocument/2006/relationships/image" Target="../media/image2496.png"/><Relationship Id="rId88" Type="http://schemas.openxmlformats.org/officeDocument/2006/relationships/customXml" Target="../ink/ink3184.xml"/><Relationship Id="rId111" Type="http://schemas.openxmlformats.org/officeDocument/2006/relationships/customXml" Target="../ink/ink3196.xml"/><Relationship Id="rId132" Type="http://schemas.openxmlformats.org/officeDocument/2006/relationships/image" Target="../media/image2528.png"/><Relationship Id="rId153" Type="http://schemas.openxmlformats.org/officeDocument/2006/relationships/customXml" Target="../ink/ink3217.xml"/><Relationship Id="rId174" Type="http://schemas.openxmlformats.org/officeDocument/2006/relationships/customXml" Target="../ink/ink3228.xml"/><Relationship Id="rId195" Type="http://schemas.openxmlformats.org/officeDocument/2006/relationships/customXml" Target="../ink/ink3239.xml"/><Relationship Id="rId209" Type="http://schemas.openxmlformats.org/officeDocument/2006/relationships/customXml" Target="../ink/ink3246.xml"/><Relationship Id="rId190" Type="http://schemas.openxmlformats.org/officeDocument/2006/relationships/image" Target="../media/image2554.png"/><Relationship Id="rId204" Type="http://schemas.openxmlformats.org/officeDocument/2006/relationships/image" Target="../media/image2561.png"/><Relationship Id="rId220" Type="http://schemas.openxmlformats.org/officeDocument/2006/relationships/image" Target="../media/image2569.png"/><Relationship Id="rId225" Type="http://schemas.openxmlformats.org/officeDocument/2006/relationships/image" Target="../media/image2571.png"/><Relationship Id="rId15" Type="http://schemas.openxmlformats.org/officeDocument/2006/relationships/image" Target="../media/image2471.png"/><Relationship Id="rId36" Type="http://schemas.openxmlformats.org/officeDocument/2006/relationships/customXml" Target="../ink/ink3158.xml"/><Relationship Id="rId57" Type="http://schemas.openxmlformats.org/officeDocument/2006/relationships/image" Target="../media/image2491.png"/><Relationship Id="rId106" Type="http://schemas.openxmlformats.org/officeDocument/2006/relationships/image" Target="../media/image2515.png"/><Relationship Id="rId127" Type="http://schemas.openxmlformats.org/officeDocument/2006/relationships/customXml" Target="../ink/ink3204.xml"/><Relationship Id="rId10" Type="http://schemas.openxmlformats.org/officeDocument/2006/relationships/customXml" Target="../ink/ink3145.xml"/><Relationship Id="rId31" Type="http://schemas.openxmlformats.org/officeDocument/2006/relationships/image" Target="../media/image2478.png"/><Relationship Id="rId52" Type="http://schemas.openxmlformats.org/officeDocument/2006/relationships/customXml" Target="../ink/ink3166.xml"/><Relationship Id="rId73" Type="http://schemas.openxmlformats.org/officeDocument/2006/relationships/image" Target="../media/image2499.png"/><Relationship Id="rId78" Type="http://schemas.openxmlformats.org/officeDocument/2006/relationships/customXml" Target="../ink/ink3179.xml"/><Relationship Id="rId94" Type="http://schemas.openxmlformats.org/officeDocument/2006/relationships/customXml" Target="../ink/ink3187.xml"/><Relationship Id="rId99" Type="http://schemas.openxmlformats.org/officeDocument/2006/relationships/customXml" Target="../ink/ink3190.xml"/><Relationship Id="rId101" Type="http://schemas.openxmlformats.org/officeDocument/2006/relationships/customXml" Target="../ink/ink3191.xml"/><Relationship Id="rId122" Type="http://schemas.openxmlformats.org/officeDocument/2006/relationships/image" Target="../media/image2523.png"/><Relationship Id="rId143" Type="http://schemas.openxmlformats.org/officeDocument/2006/relationships/customXml" Target="../ink/ink3212.xml"/><Relationship Id="rId148" Type="http://schemas.openxmlformats.org/officeDocument/2006/relationships/image" Target="../media/image2535.png"/><Relationship Id="rId164" Type="http://schemas.openxmlformats.org/officeDocument/2006/relationships/image" Target="../media/image2543.png"/><Relationship Id="rId169" Type="http://schemas.openxmlformats.org/officeDocument/2006/relationships/customXml" Target="../ink/ink3225.xml"/><Relationship Id="rId185" Type="http://schemas.openxmlformats.org/officeDocument/2006/relationships/image" Target="../media/image2552.png"/><Relationship Id="rId4" Type="http://schemas.openxmlformats.org/officeDocument/2006/relationships/customXml" Target="../ink/ink3142.xml"/><Relationship Id="rId9" Type="http://schemas.openxmlformats.org/officeDocument/2006/relationships/image" Target="../media/image2468.png"/><Relationship Id="rId180" Type="http://schemas.openxmlformats.org/officeDocument/2006/relationships/customXml" Target="../ink/ink3231.xml"/><Relationship Id="rId210" Type="http://schemas.openxmlformats.org/officeDocument/2006/relationships/image" Target="../media/image2564.png"/><Relationship Id="rId215" Type="http://schemas.openxmlformats.org/officeDocument/2006/relationships/customXml" Target="../ink/ink3249.xml"/><Relationship Id="rId236" Type="http://schemas.openxmlformats.org/officeDocument/2006/relationships/customXml" Target="../ink/ink3260.xml"/><Relationship Id="rId26" Type="http://schemas.openxmlformats.org/officeDocument/2006/relationships/customXml" Target="../ink/ink3153.xml"/><Relationship Id="rId231" Type="http://schemas.openxmlformats.org/officeDocument/2006/relationships/image" Target="../media/image2574.png"/><Relationship Id="rId47" Type="http://schemas.openxmlformats.org/officeDocument/2006/relationships/image" Target="../media/image2486.png"/><Relationship Id="rId68" Type="http://schemas.openxmlformats.org/officeDocument/2006/relationships/customXml" Target="../ink/ink3174.xml"/><Relationship Id="rId89" Type="http://schemas.openxmlformats.org/officeDocument/2006/relationships/image" Target="../media/image2507.png"/><Relationship Id="rId112" Type="http://schemas.openxmlformats.org/officeDocument/2006/relationships/image" Target="../media/image2518.png"/><Relationship Id="rId133" Type="http://schemas.openxmlformats.org/officeDocument/2006/relationships/customXml" Target="../ink/ink3207.xml"/><Relationship Id="rId154" Type="http://schemas.openxmlformats.org/officeDocument/2006/relationships/image" Target="../media/image2538.png"/><Relationship Id="rId175" Type="http://schemas.openxmlformats.org/officeDocument/2006/relationships/image" Target="../media/image2547.png"/><Relationship Id="rId196" Type="http://schemas.openxmlformats.org/officeDocument/2006/relationships/image" Target="../media/image2557.png"/><Relationship Id="rId200" Type="http://schemas.openxmlformats.org/officeDocument/2006/relationships/image" Target="../media/image2559.png"/><Relationship Id="rId16" Type="http://schemas.openxmlformats.org/officeDocument/2006/relationships/customXml" Target="../ink/ink3148.xml"/><Relationship Id="rId221" Type="http://schemas.openxmlformats.org/officeDocument/2006/relationships/customXml" Target="../ink/ink3252.xml"/><Relationship Id="rId37" Type="http://schemas.openxmlformats.org/officeDocument/2006/relationships/image" Target="../media/image2481.png"/><Relationship Id="rId58" Type="http://schemas.openxmlformats.org/officeDocument/2006/relationships/customXml" Target="../ink/ink3169.xml"/><Relationship Id="rId79" Type="http://schemas.openxmlformats.org/officeDocument/2006/relationships/image" Target="../media/image2502.png"/><Relationship Id="rId102" Type="http://schemas.openxmlformats.org/officeDocument/2006/relationships/image" Target="../media/image2513.png"/><Relationship Id="rId123" Type="http://schemas.openxmlformats.org/officeDocument/2006/relationships/customXml" Target="../ink/ink3202.xml"/><Relationship Id="rId144" Type="http://schemas.openxmlformats.org/officeDocument/2006/relationships/image" Target="../media/image2533.png"/><Relationship Id="rId90" Type="http://schemas.openxmlformats.org/officeDocument/2006/relationships/customXml" Target="../ink/ink3185.xml"/><Relationship Id="rId165" Type="http://schemas.openxmlformats.org/officeDocument/2006/relationships/customXml" Target="../ink/ink3223.xml"/><Relationship Id="rId186" Type="http://schemas.openxmlformats.org/officeDocument/2006/relationships/customXml" Target="../ink/ink3234.xml"/><Relationship Id="rId211" Type="http://schemas.openxmlformats.org/officeDocument/2006/relationships/customXml" Target="../ink/ink3247.xml"/><Relationship Id="rId232" Type="http://schemas.openxmlformats.org/officeDocument/2006/relationships/customXml" Target="../ink/ink3258.xml"/><Relationship Id="rId27" Type="http://schemas.openxmlformats.org/officeDocument/2006/relationships/image" Target="../media/image1565.png"/><Relationship Id="rId48" Type="http://schemas.openxmlformats.org/officeDocument/2006/relationships/customXml" Target="../ink/ink3164.xml"/><Relationship Id="rId69" Type="http://schemas.openxmlformats.org/officeDocument/2006/relationships/image" Target="../media/image2497.png"/><Relationship Id="rId113" Type="http://schemas.openxmlformats.org/officeDocument/2006/relationships/customXml" Target="../ink/ink3197.xml"/><Relationship Id="rId134" Type="http://schemas.openxmlformats.org/officeDocument/2006/relationships/image" Target="../media/image2529.png"/><Relationship Id="rId80" Type="http://schemas.openxmlformats.org/officeDocument/2006/relationships/customXml" Target="../ink/ink3180.xml"/><Relationship Id="rId155" Type="http://schemas.openxmlformats.org/officeDocument/2006/relationships/customXml" Target="../ink/ink3218.xml"/><Relationship Id="rId176" Type="http://schemas.openxmlformats.org/officeDocument/2006/relationships/customXml" Target="../ink/ink3229.xml"/><Relationship Id="rId197" Type="http://schemas.openxmlformats.org/officeDocument/2006/relationships/customXml" Target="../ink/ink3240.xml"/><Relationship Id="rId201" Type="http://schemas.openxmlformats.org/officeDocument/2006/relationships/customXml" Target="../ink/ink3242.xml"/><Relationship Id="rId222" Type="http://schemas.openxmlformats.org/officeDocument/2006/relationships/image" Target="../media/image2570.png"/><Relationship Id="rId17" Type="http://schemas.openxmlformats.org/officeDocument/2006/relationships/image" Target="../media/image2472.png"/><Relationship Id="rId38" Type="http://schemas.openxmlformats.org/officeDocument/2006/relationships/customXml" Target="../ink/ink3159.xml"/><Relationship Id="rId59" Type="http://schemas.openxmlformats.org/officeDocument/2006/relationships/image" Target="../media/image2492.png"/><Relationship Id="rId103" Type="http://schemas.openxmlformats.org/officeDocument/2006/relationships/customXml" Target="../ink/ink3192.xml"/><Relationship Id="rId124" Type="http://schemas.openxmlformats.org/officeDocument/2006/relationships/image" Target="../media/image2524.png"/><Relationship Id="rId70" Type="http://schemas.openxmlformats.org/officeDocument/2006/relationships/customXml" Target="../ink/ink3175.xml"/><Relationship Id="rId91" Type="http://schemas.openxmlformats.org/officeDocument/2006/relationships/image" Target="../media/image2508.png"/><Relationship Id="rId145" Type="http://schemas.openxmlformats.org/officeDocument/2006/relationships/customXml" Target="../ink/ink3213.xml"/><Relationship Id="rId166" Type="http://schemas.openxmlformats.org/officeDocument/2006/relationships/image" Target="../media/image2544.png"/><Relationship Id="rId187" Type="http://schemas.openxmlformats.org/officeDocument/2006/relationships/customXml" Target="../ink/ink323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565.png"/><Relationship Id="rId233" Type="http://schemas.openxmlformats.org/officeDocument/2006/relationships/image" Target="../media/image2575.png"/><Relationship Id="rId28" Type="http://schemas.openxmlformats.org/officeDocument/2006/relationships/customXml" Target="../ink/ink3154.xml"/><Relationship Id="rId49" Type="http://schemas.openxmlformats.org/officeDocument/2006/relationships/image" Target="../media/image2487.png"/><Relationship Id="rId114" Type="http://schemas.openxmlformats.org/officeDocument/2006/relationships/image" Target="../media/image2519.png"/><Relationship Id="rId60" Type="http://schemas.openxmlformats.org/officeDocument/2006/relationships/customXml" Target="../ink/ink3170.xml"/><Relationship Id="rId81" Type="http://schemas.openxmlformats.org/officeDocument/2006/relationships/image" Target="../media/image2503.png"/><Relationship Id="rId135" Type="http://schemas.openxmlformats.org/officeDocument/2006/relationships/customXml" Target="../ink/ink3208.xml"/><Relationship Id="rId156" Type="http://schemas.openxmlformats.org/officeDocument/2006/relationships/image" Target="../media/image2539.png"/><Relationship Id="rId177" Type="http://schemas.openxmlformats.org/officeDocument/2006/relationships/image" Target="../media/image2548.png"/><Relationship Id="rId198" Type="http://schemas.openxmlformats.org/officeDocument/2006/relationships/image" Target="../media/image2558.png"/><Relationship Id="rId202" Type="http://schemas.openxmlformats.org/officeDocument/2006/relationships/image" Target="../media/image2560.png"/><Relationship Id="rId223" Type="http://schemas.openxmlformats.org/officeDocument/2006/relationships/customXml" Target="../ink/ink3253.xml"/><Relationship Id="rId18" Type="http://schemas.openxmlformats.org/officeDocument/2006/relationships/customXml" Target="../ink/ink3149.xml"/><Relationship Id="rId39" Type="http://schemas.openxmlformats.org/officeDocument/2006/relationships/image" Target="../media/image2482.png"/><Relationship Id="rId50" Type="http://schemas.openxmlformats.org/officeDocument/2006/relationships/customXml" Target="../ink/ink3165.xml"/><Relationship Id="rId104" Type="http://schemas.openxmlformats.org/officeDocument/2006/relationships/image" Target="../media/image2514.png"/><Relationship Id="rId125" Type="http://schemas.openxmlformats.org/officeDocument/2006/relationships/customXml" Target="../ink/ink3203.xml"/><Relationship Id="rId146" Type="http://schemas.openxmlformats.org/officeDocument/2006/relationships/image" Target="../media/image2534.png"/><Relationship Id="rId167" Type="http://schemas.openxmlformats.org/officeDocument/2006/relationships/customXml" Target="../ink/ink3224.xml"/><Relationship Id="rId188" Type="http://schemas.openxmlformats.org/officeDocument/2006/relationships/image" Target="../media/image2553.png"/><Relationship Id="rId71" Type="http://schemas.openxmlformats.org/officeDocument/2006/relationships/image" Target="../media/image2498.png"/><Relationship Id="rId92" Type="http://schemas.openxmlformats.org/officeDocument/2006/relationships/customXml" Target="../ink/ink3186.xml"/><Relationship Id="rId213" Type="http://schemas.openxmlformats.org/officeDocument/2006/relationships/customXml" Target="../ink/ink3248.xml"/><Relationship Id="rId234" Type="http://schemas.openxmlformats.org/officeDocument/2006/relationships/customXml" Target="../ink/ink3259.xml"/><Relationship Id="rId2" Type="http://schemas.openxmlformats.org/officeDocument/2006/relationships/customXml" Target="../ink/ink3141.xml"/><Relationship Id="rId29" Type="http://schemas.openxmlformats.org/officeDocument/2006/relationships/image" Target="../media/image2477.png"/><Relationship Id="rId40" Type="http://schemas.openxmlformats.org/officeDocument/2006/relationships/customXml" Target="../ink/ink3160.xml"/><Relationship Id="rId115" Type="http://schemas.openxmlformats.org/officeDocument/2006/relationships/customXml" Target="../ink/ink3198.xml"/><Relationship Id="rId136" Type="http://schemas.openxmlformats.org/officeDocument/2006/relationships/image" Target="../media/image2530.png"/><Relationship Id="rId157" Type="http://schemas.openxmlformats.org/officeDocument/2006/relationships/customXml" Target="../ink/ink3219.xml"/><Relationship Id="rId178" Type="http://schemas.openxmlformats.org/officeDocument/2006/relationships/customXml" Target="../ink/ink3230.xml"/><Relationship Id="rId61" Type="http://schemas.openxmlformats.org/officeDocument/2006/relationships/image" Target="../media/image2493.png"/><Relationship Id="rId82" Type="http://schemas.openxmlformats.org/officeDocument/2006/relationships/customXml" Target="../ink/ink3181.xml"/><Relationship Id="rId199" Type="http://schemas.openxmlformats.org/officeDocument/2006/relationships/customXml" Target="../ink/ink3241.xml"/><Relationship Id="rId203" Type="http://schemas.openxmlformats.org/officeDocument/2006/relationships/customXml" Target="../ink/ink3243.xml"/><Relationship Id="rId19" Type="http://schemas.openxmlformats.org/officeDocument/2006/relationships/image" Target="../media/image2473.png"/><Relationship Id="rId224" Type="http://schemas.openxmlformats.org/officeDocument/2006/relationships/customXml" Target="../ink/ink3254.xml"/><Relationship Id="rId30" Type="http://schemas.openxmlformats.org/officeDocument/2006/relationships/customXml" Target="../ink/ink3155.xml"/><Relationship Id="rId105" Type="http://schemas.openxmlformats.org/officeDocument/2006/relationships/customXml" Target="../ink/ink3193.xml"/><Relationship Id="rId126" Type="http://schemas.openxmlformats.org/officeDocument/2006/relationships/image" Target="../media/image2525.png"/><Relationship Id="rId147" Type="http://schemas.openxmlformats.org/officeDocument/2006/relationships/customXml" Target="../ink/ink3214.xml"/><Relationship Id="rId168" Type="http://schemas.openxmlformats.org/officeDocument/2006/relationships/image" Target="../media/image1363.png"/><Relationship Id="rId51" Type="http://schemas.openxmlformats.org/officeDocument/2006/relationships/image" Target="../media/image2488.png"/><Relationship Id="rId72" Type="http://schemas.openxmlformats.org/officeDocument/2006/relationships/customXml" Target="../ink/ink3176.xml"/><Relationship Id="rId93" Type="http://schemas.openxmlformats.org/officeDocument/2006/relationships/image" Target="../media/image2509.png"/><Relationship Id="rId189" Type="http://schemas.openxmlformats.org/officeDocument/2006/relationships/customXml" Target="../ink/ink3236.xml"/><Relationship Id="rId3" Type="http://schemas.openxmlformats.org/officeDocument/2006/relationships/image" Target="../media/image2465.png"/><Relationship Id="rId214" Type="http://schemas.openxmlformats.org/officeDocument/2006/relationships/image" Target="../media/image2566.png"/><Relationship Id="rId235" Type="http://schemas.openxmlformats.org/officeDocument/2006/relationships/image" Target="../media/image2576.png"/><Relationship Id="rId116" Type="http://schemas.openxmlformats.org/officeDocument/2006/relationships/image" Target="../media/image2520.png"/><Relationship Id="rId137" Type="http://schemas.openxmlformats.org/officeDocument/2006/relationships/customXml" Target="../ink/ink3209.xml"/><Relationship Id="rId158" Type="http://schemas.openxmlformats.org/officeDocument/2006/relationships/image" Target="../media/image2540.png"/><Relationship Id="rId20" Type="http://schemas.openxmlformats.org/officeDocument/2006/relationships/customXml" Target="../ink/ink3150.xml"/><Relationship Id="rId41" Type="http://schemas.openxmlformats.org/officeDocument/2006/relationships/image" Target="../media/image2483.png"/><Relationship Id="rId62" Type="http://schemas.openxmlformats.org/officeDocument/2006/relationships/customXml" Target="../ink/ink3171.xml"/><Relationship Id="rId83" Type="http://schemas.openxmlformats.org/officeDocument/2006/relationships/image" Target="../media/image2504.png"/><Relationship Id="rId179" Type="http://schemas.openxmlformats.org/officeDocument/2006/relationships/image" Target="../media/image2549.png"/></Relationships>
</file>

<file path=ppt/slides/_rels/slide6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19.xml"/><Relationship Id="rId21" Type="http://schemas.openxmlformats.org/officeDocument/2006/relationships/customXml" Target="../ink/ink3271.xml"/><Relationship Id="rId42" Type="http://schemas.openxmlformats.org/officeDocument/2006/relationships/image" Target="../media/image2599.png"/><Relationship Id="rId63" Type="http://schemas.openxmlformats.org/officeDocument/2006/relationships/customXml" Target="../ink/ink3292.xml"/><Relationship Id="rId84" Type="http://schemas.openxmlformats.org/officeDocument/2006/relationships/image" Target="../media/image2620.png"/><Relationship Id="rId138" Type="http://schemas.openxmlformats.org/officeDocument/2006/relationships/image" Target="../media/image2647.png"/><Relationship Id="rId107" Type="http://schemas.openxmlformats.org/officeDocument/2006/relationships/customXml" Target="../ink/ink3314.xml"/><Relationship Id="rId11" Type="http://schemas.openxmlformats.org/officeDocument/2006/relationships/customXml" Target="../ink/ink3266.xml"/><Relationship Id="rId32" Type="http://schemas.openxmlformats.org/officeDocument/2006/relationships/image" Target="../media/image2594.png"/><Relationship Id="rId53" Type="http://schemas.openxmlformats.org/officeDocument/2006/relationships/customXml" Target="../ink/ink3287.xml"/><Relationship Id="rId74" Type="http://schemas.openxmlformats.org/officeDocument/2006/relationships/image" Target="../media/image2615.png"/><Relationship Id="rId128" Type="http://schemas.openxmlformats.org/officeDocument/2006/relationships/image" Target="../media/image2642.png"/><Relationship Id="rId149" Type="http://schemas.openxmlformats.org/officeDocument/2006/relationships/customXml" Target="../ink/ink3335.xml"/><Relationship Id="rId5" Type="http://schemas.openxmlformats.org/officeDocument/2006/relationships/customXml" Target="../ink/ink3263.xml"/><Relationship Id="rId95" Type="http://schemas.openxmlformats.org/officeDocument/2006/relationships/customXml" Target="../ink/ink3308.xml"/><Relationship Id="rId22" Type="http://schemas.openxmlformats.org/officeDocument/2006/relationships/image" Target="../media/image2589.png"/><Relationship Id="rId27" Type="http://schemas.openxmlformats.org/officeDocument/2006/relationships/customXml" Target="../ink/ink3274.xml"/><Relationship Id="rId43" Type="http://schemas.openxmlformats.org/officeDocument/2006/relationships/customXml" Target="../ink/ink3282.xml"/><Relationship Id="rId48" Type="http://schemas.openxmlformats.org/officeDocument/2006/relationships/image" Target="../media/image2602.png"/><Relationship Id="rId64" Type="http://schemas.openxmlformats.org/officeDocument/2006/relationships/image" Target="../media/image2610.png"/><Relationship Id="rId69" Type="http://schemas.openxmlformats.org/officeDocument/2006/relationships/customXml" Target="../ink/ink3295.xml"/><Relationship Id="rId113" Type="http://schemas.openxmlformats.org/officeDocument/2006/relationships/customXml" Target="../ink/ink3317.xml"/><Relationship Id="rId118" Type="http://schemas.openxmlformats.org/officeDocument/2006/relationships/image" Target="../media/image2637.png"/><Relationship Id="rId134" Type="http://schemas.openxmlformats.org/officeDocument/2006/relationships/image" Target="../media/image2645.png"/><Relationship Id="rId139" Type="http://schemas.openxmlformats.org/officeDocument/2006/relationships/customXml" Target="../ink/ink3330.xml"/><Relationship Id="rId80" Type="http://schemas.openxmlformats.org/officeDocument/2006/relationships/image" Target="../media/image2618.png"/><Relationship Id="rId85" Type="http://schemas.openxmlformats.org/officeDocument/2006/relationships/customXml" Target="../ink/ink3303.xml"/><Relationship Id="rId150" Type="http://schemas.openxmlformats.org/officeDocument/2006/relationships/image" Target="../media/image2652.png"/><Relationship Id="rId12" Type="http://schemas.openxmlformats.org/officeDocument/2006/relationships/image" Target="../media/image2584.png"/><Relationship Id="rId17" Type="http://schemas.openxmlformats.org/officeDocument/2006/relationships/customXml" Target="../ink/ink3269.xml"/><Relationship Id="rId33" Type="http://schemas.openxmlformats.org/officeDocument/2006/relationships/customXml" Target="../ink/ink3277.xml"/><Relationship Id="rId38" Type="http://schemas.openxmlformats.org/officeDocument/2006/relationships/image" Target="../media/image2597.png"/><Relationship Id="rId59" Type="http://schemas.openxmlformats.org/officeDocument/2006/relationships/customXml" Target="../ink/ink3290.xml"/><Relationship Id="rId103" Type="http://schemas.openxmlformats.org/officeDocument/2006/relationships/customXml" Target="../ink/ink3312.xml"/><Relationship Id="rId108" Type="http://schemas.openxmlformats.org/officeDocument/2006/relationships/image" Target="../media/image2632.png"/><Relationship Id="rId124" Type="http://schemas.openxmlformats.org/officeDocument/2006/relationships/image" Target="../media/image2640.png"/><Relationship Id="rId129" Type="http://schemas.openxmlformats.org/officeDocument/2006/relationships/customXml" Target="../ink/ink3325.xml"/><Relationship Id="rId54" Type="http://schemas.openxmlformats.org/officeDocument/2006/relationships/image" Target="../media/image2605.png"/><Relationship Id="rId70" Type="http://schemas.openxmlformats.org/officeDocument/2006/relationships/image" Target="../media/image2613.png"/><Relationship Id="rId75" Type="http://schemas.openxmlformats.org/officeDocument/2006/relationships/customXml" Target="../ink/ink3298.xml"/><Relationship Id="rId91" Type="http://schemas.openxmlformats.org/officeDocument/2006/relationships/customXml" Target="../ink/ink3306.xml"/><Relationship Id="rId96" Type="http://schemas.openxmlformats.org/officeDocument/2006/relationships/image" Target="../media/image2626.png"/><Relationship Id="rId140" Type="http://schemas.openxmlformats.org/officeDocument/2006/relationships/image" Target="../media/image1586.png"/><Relationship Id="rId145" Type="http://schemas.openxmlformats.org/officeDocument/2006/relationships/customXml" Target="../ink/ink33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1.png"/><Relationship Id="rId23" Type="http://schemas.openxmlformats.org/officeDocument/2006/relationships/customXml" Target="../ink/ink3272.xml"/><Relationship Id="rId28" Type="http://schemas.openxmlformats.org/officeDocument/2006/relationships/image" Target="../media/image2592.png"/><Relationship Id="rId49" Type="http://schemas.openxmlformats.org/officeDocument/2006/relationships/customXml" Target="../ink/ink3285.xml"/><Relationship Id="rId114" Type="http://schemas.openxmlformats.org/officeDocument/2006/relationships/image" Target="../media/image2635.png"/><Relationship Id="rId119" Type="http://schemas.openxmlformats.org/officeDocument/2006/relationships/customXml" Target="../ink/ink3320.xml"/><Relationship Id="rId44" Type="http://schemas.openxmlformats.org/officeDocument/2006/relationships/image" Target="../media/image2600.png"/><Relationship Id="rId60" Type="http://schemas.openxmlformats.org/officeDocument/2006/relationships/image" Target="../media/image2608.png"/><Relationship Id="rId65" Type="http://schemas.openxmlformats.org/officeDocument/2006/relationships/customXml" Target="../ink/ink3293.xml"/><Relationship Id="rId81" Type="http://schemas.openxmlformats.org/officeDocument/2006/relationships/customXml" Target="../ink/ink3301.xml"/><Relationship Id="rId86" Type="http://schemas.openxmlformats.org/officeDocument/2006/relationships/image" Target="../media/image2621.png"/><Relationship Id="rId130" Type="http://schemas.openxmlformats.org/officeDocument/2006/relationships/image" Target="../media/image2643.png"/><Relationship Id="rId135" Type="http://schemas.openxmlformats.org/officeDocument/2006/relationships/customXml" Target="../ink/ink3328.xml"/><Relationship Id="rId151" Type="http://schemas.openxmlformats.org/officeDocument/2006/relationships/customXml" Target="../ink/ink3336.xml"/><Relationship Id="rId13" Type="http://schemas.openxmlformats.org/officeDocument/2006/relationships/customXml" Target="../ink/ink3267.xml"/><Relationship Id="rId18" Type="http://schemas.openxmlformats.org/officeDocument/2006/relationships/image" Target="../media/image2587.png"/><Relationship Id="rId39" Type="http://schemas.openxmlformats.org/officeDocument/2006/relationships/customXml" Target="../ink/ink3280.xml"/><Relationship Id="rId109" Type="http://schemas.openxmlformats.org/officeDocument/2006/relationships/customXml" Target="../ink/ink3315.xml"/><Relationship Id="rId34" Type="http://schemas.openxmlformats.org/officeDocument/2006/relationships/image" Target="../media/image2595.png"/><Relationship Id="rId50" Type="http://schemas.openxmlformats.org/officeDocument/2006/relationships/image" Target="../media/image2603.png"/><Relationship Id="rId55" Type="http://schemas.openxmlformats.org/officeDocument/2006/relationships/customXml" Target="../ink/ink3288.xml"/><Relationship Id="rId76" Type="http://schemas.openxmlformats.org/officeDocument/2006/relationships/image" Target="../media/image2616.png"/><Relationship Id="rId97" Type="http://schemas.openxmlformats.org/officeDocument/2006/relationships/customXml" Target="../ink/ink3309.xml"/><Relationship Id="rId104" Type="http://schemas.openxmlformats.org/officeDocument/2006/relationships/image" Target="../media/image2630.png"/><Relationship Id="rId120" Type="http://schemas.openxmlformats.org/officeDocument/2006/relationships/image" Target="../media/image2638.png"/><Relationship Id="rId125" Type="http://schemas.openxmlformats.org/officeDocument/2006/relationships/customXml" Target="../ink/ink3323.xml"/><Relationship Id="rId141" Type="http://schemas.openxmlformats.org/officeDocument/2006/relationships/customXml" Target="../ink/ink3331.xml"/><Relationship Id="rId146" Type="http://schemas.openxmlformats.org/officeDocument/2006/relationships/image" Target="../media/image2650.png"/><Relationship Id="rId7" Type="http://schemas.openxmlformats.org/officeDocument/2006/relationships/customXml" Target="../ink/ink3264.xml"/><Relationship Id="rId71" Type="http://schemas.openxmlformats.org/officeDocument/2006/relationships/customXml" Target="../ink/ink3296.xml"/><Relationship Id="rId92" Type="http://schemas.openxmlformats.org/officeDocument/2006/relationships/image" Target="../media/image2624.png"/><Relationship Id="rId2" Type="http://schemas.openxmlformats.org/officeDocument/2006/relationships/image" Target="../media/image2038.jpeg"/><Relationship Id="rId29" Type="http://schemas.openxmlformats.org/officeDocument/2006/relationships/customXml" Target="../ink/ink3275.xml"/><Relationship Id="rId24" Type="http://schemas.openxmlformats.org/officeDocument/2006/relationships/image" Target="../media/image2590.png"/><Relationship Id="rId40" Type="http://schemas.openxmlformats.org/officeDocument/2006/relationships/image" Target="../media/image2598.png"/><Relationship Id="rId45" Type="http://schemas.openxmlformats.org/officeDocument/2006/relationships/customXml" Target="../ink/ink3283.xml"/><Relationship Id="rId66" Type="http://schemas.openxmlformats.org/officeDocument/2006/relationships/image" Target="../media/image2611.png"/><Relationship Id="rId87" Type="http://schemas.openxmlformats.org/officeDocument/2006/relationships/customXml" Target="../ink/ink3304.xml"/><Relationship Id="rId110" Type="http://schemas.openxmlformats.org/officeDocument/2006/relationships/image" Target="../media/image2633.png"/><Relationship Id="rId115" Type="http://schemas.openxmlformats.org/officeDocument/2006/relationships/customXml" Target="../ink/ink3318.xml"/><Relationship Id="rId131" Type="http://schemas.openxmlformats.org/officeDocument/2006/relationships/customXml" Target="../ink/ink3326.xml"/><Relationship Id="rId136" Type="http://schemas.openxmlformats.org/officeDocument/2006/relationships/image" Target="../media/image2646.png"/><Relationship Id="rId61" Type="http://schemas.openxmlformats.org/officeDocument/2006/relationships/customXml" Target="../ink/ink3291.xml"/><Relationship Id="rId82" Type="http://schemas.openxmlformats.org/officeDocument/2006/relationships/image" Target="../media/image2619.png"/><Relationship Id="rId152" Type="http://schemas.openxmlformats.org/officeDocument/2006/relationships/image" Target="../media/image2653.png"/><Relationship Id="rId19" Type="http://schemas.openxmlformats.org/officeDocument/2006/relationships/customXml" Target="../ink/ink3270.xml"/><Relationship Id="rId14" Type="http://schemas.openxmlformats.org/officeDocument/2006/relationships/image" Target="../media/image2585.png"/><Relationship Id="rId30" Type="http://schemas.openxmlformats.org/officeDocument/2006/relationships/image" Target="../media/image2593.png"/><Relationship Id="rId35" Type="http://schemas.openxmlformats.org/officeDocument/2006/relationships/customXml" Target="../ink/ink3278.xml"/><Relationship Id="rId56" Type="http://schemas.openxmlformats.org/officeDocument/2006/relationships/image" Target="../media/image2606.png"/><Relationship Id="rId77" Type="http://schemas.openxmlformats.org/officeDocument/2006/relationships/customXml" Target="../ink/ink3299.xml"/><Relationship Id="rId100" Type="http://schemas.openxmlformats.org/officeDocument/2006/relationships/image" Target="../media/image2628.png"/><Relationship Id="rId105" Type="http://schemas.openxmlformats.org/officeDocument/2006/relationships/customXml" Target="../ink/ink3313.xml"/><Relationship Id="rId126" Type="http://schemas.openxmlformats.org/officeDocument/2006/relationships/image" Target="../media/image2641.png"/><Relationship Id="rId147" Type="http://schemas.openxmlformats.org/officeDocument/2006/relationships/customXml" Target="../ink/ink3334.xml"/><Relationship Id="rId8" Type="http://schemas.openxmlformats.org/officeDocument/2006/relationships/image" Target="../media/image2582.png"/><Relationship Id="rId51" Type="http://schemas.openxmlformats.org/officeDocument/2006/relationships/customXml" Target="../ink/ink3286.xml"/><Relationship Id="rId72" Type="http://schemas.openxmlformats.org/officeDocument/2006/relationships/image" Target="../media/image2614.png"/><Relationship Id="rId93" Type="http://schemas.openxmlformats.org/officeDocument/2006/relationships/customXml" Target="../ink/ink3307.xml"/><Relationship Id="rId98" Type="http://schemas.openxmlformats.org/officeDocument/2006/relationships/image" Target="../media/image2627.png"/><Relationship Id="rId121" Type="http://schemas.openxmlformats.org/officeDocument/2006/relationships/customXml" Target="../ink/ink3321.xml"/><Relationship Id="rId142" Type="http://schemas.openxmlformats.org/officeDocument/2006/relationships/image" Target="../media/image2648.png"/><Relationship Id="rId3" Type="http://schemas.openxmlformats.org/officeDocument/2006/relationships/customXml" Target="../ink/ink3262.xml"/><Relationship Id="rId25" Type="http://schemas.openxmlformats.org/officeDocument/2006/relationships/customXml" Target="../ink/ink3273.xml"/><Relationship Id="rId46" Type="http://schemas.openxmlformats.org/officeDocument/2006/relationships/image" Target="../media/image2601.png"/><Relationship Id="rId67" Type="http://schemas.openxmlformats.org/officeDocument/2006/relationships/customXml" Target="../ink/ink3294.xml"/><Relationship Id="rId116" Type="http://schemas.openxmlformats.org/officeDocument/2006/relationships/image" Target="../media/image2636.png"/><Relationship Id="rId137" Type="http://schemas.openxmlformats.org/officeDocument/2006/relationships/customXml" Target="../ink/ink3329.xml"/><Relationship Id="rId20" Type="http://schemas.openxmlformats.org/officeDocument/2006/relationships/image" Target="../media/image2588.png"/><Relationship Id="rId41" Type="http://schemas.openxmlformats.org/officeDocument/2006/relationships/customXml" Target="../ink/ink3281.xml"/><Relationship Id="rId62" Type="http://schemas.openxmlformats.org/officeDocument/2006/relationships/image" Target="../media/image2609.png"/><Relationship Id="rId83" Type="http://schemas.openxmlformats.org/officeDocument/2006/relationships/customXml" Target="../ink/ink3302.xml"/><Relationship Id="rId88" Type="http://schemas.openxmlformats.org/officeDocument/2006/relationships/image" Target="../media/image2622.png"/><Relationship Id="rId111" Type="http://schemas.openxmlformats.org/officeDocument/2006/relationships/customXml" Target="../ink/ink3316.xml"/><Relationship Id="rId132" Type="http://schemas.openxmlformats.org/officeDocument/2006/relationships/image" Target="../media/image2644.png"/><Relationship Id="rId15" Type="http://schemas.openxmlformats.org/officeDocument/2006/relationships/customXml" Target="../ink/ink3268.xml"/><Relationship Id="rId36" Type="http://schemas.openxmlformats.org/officeDocument/2006/relationships/image" Target="../media/image2596.png"/><Relationship Id="rId57" Type="http://schemas.openxmlformats.org/officeDocument/2006/relationships/customXml" Target="../ink/ink3289.xml"/><Relationship Id="rId106" Type="http://schemas.openxmlformats.org/officeDocument/2006/relationships/image" Target="../media/image2631.png"/><Relationship Id="rId127" Type="http://schemas.openxmlformats.org/officeDocument/2006/relationships/customXml" Target="../ink/ink3324.xml"/><Relationship Id="rId10" Type="http://schemas.openxmlformats.org/officeDocument/2006/relationships/image" Target="../media/image2583.png"/><Relationship Id="rId31" Type="http://schemas.openxmlformats.org/officeDocument/2006/relationships/customXml" Target="../ink/ink3276.xml"/><Relationship Id="rId52" Type="http://schemas.openxmlformats.org/officeDocument/2006/relationships/image" Target="../media/image2604.png"/><Relationship Id="rId73" Type="http://schemas.openxmlformats.org/officeDocument/2006/relationships/customXml" Target="../ink/ink3297.xml"/><Relationship Id="rId78" Type="http://schemas.openxmlformats.org/officeDocument/2006/relationships/image" Target="../media/image2617.png"/><Relationship Id="rId94" Type="http://schemas.openxmlformats.org/officeDocument/2006/relationships/image" Target="../media/image2625.png"/><Relationship Id="rId99" Type="http://schemas.openxmlformats.org/officeDocument/2006/relationships/customXml" Target="../ink/ink3310.xml"/><Relationship Id="rId101" Type="http://schemas.openxmlformats.org/officeDocument/2006/relationships/customXml" Target="../ink/ink3311.xml"/><Relationship Id="rId122" Type="http://schemas.openxmlformats.org/officeDocument/2006/relationships/image" Target="../media/image2639.png"/><Relationship Id="rId143" Type="http://schemas.openxmlformats.org/officeDocument/2006/relationships/customXml" Target="../ink/ink3332.xml"/><Relationship Id="rId148" Type="http://schemas.openxmlformats.org/officeDocument/2006/relationships/image" Target="../media/image2651.png"/><Relationship Id="rId4" Type="http://schemas.openxmlformats.org/officeDocument/2006/relationships/image" Target="../media/image2580.png"/><Relationship Id="rId9" Type="http://schemas.openxmlformats.org/officeDocument/2006/relationships/customXml" Target="../ink/ink3265.xml"/><Relationship Id="rId26" Type="http://schemas.openxmlformats.org/officeDocument/2006/relationships/image" Target="../media/image2591.png"/><Relationship Id="rId47" Type="http://schemas.openxmlformats.org/officeDocument/2006/relationships/customXml" Target="../ink/ink3284.xml"/><Relationship Id="rId68" Type="http://schemas.openxmlformats.org/officeDocument/2006/relationships/image" Target="../media/image2612.png"/><Relationship Id="rId89" Type="http://schemas.openxmlformats.org/officeDocument/2006/relationships/customXml" Target="../ink/ink3305.xml"/><Relationship Id="rId112" Type="http://schemas.openxmlformats.org/officeDocument/2006/relationships/image" Target="../media/image2634.png"/><Relationship Id="rId133" Type="http://schemas.openxmlformats.org/officeDocument/2006/relationships/customXml" Target="../ink/ink3327.xml"/><Relationship Id="rId16" Type="http://schemas.openxmlformats.org/officeDocument/2006/relationships/image" Target="../media/image2586.png"/><Relationship Id="rId37" Type="http://schemas.openxmlformats.org/officeDocument/2006/relationships/customXml" Target="../ink/ink3279.xml"/><Relationship Id="rId58" Type="http://schemas.openxmlformats.org/officeDocument/2006/relationships/image" Target="../media/image2607.png"/><Relationship Id="rId79" Type="http://schemas.openxmlformats.org/officeDocument/2006/relationships/customXml" Target="../ink/ink3300.xml"/><Relationship Id="rId102" Type="http://schemas.openxmlformats.org/officeDocument/2006/relationships/image" Target="../media/image2629.png"/><Relationship Id="rId123" Type="http://schemas.openxmlformats.org/officeDocument/2006/relationships/customXml" Target="../ink/ink3322.xml"/><Relationship Id="rId144" Type="http://schemas.openxmlformats.org/officeDocument/2006/relationships/image" Target="../media/image2649.png"/><Relationship Id="rId90" Type="http://schemas.openxmlformats.org/officeDocument/2006/relationships/image" Target="../media/image2623.png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49.xml"/><Relationship Id="rId21" Type="http://schemas.openxmlformats.org/officeDocument/2006/relationships/image" Target="../media/image2663.png"/><Relationship Id="rId42" Type="http://schemas.openxmlformats.org/officeDocument/2006/relationships/customXml" Target="../ink/ink3357.xml"/><Relationship Id="rId47" Type="http://schemas.openxmlformats.org/officeDocument/2006/relationships/image" Target="../media/image2675.png"/><Relationship Id="rId63" Type="http://schemas.openxmlformats.org/officeDocument/2006/relationships/customXml" Target="../ink/ink3368.xml"/><Relationship Id="rId68" Type="http://schemas.openxmlformats.org/officeDocument/2006/relationships/image" Target="../media/image2685.png"/><Relationship Id="rId16" Type="http://schemas.openxmlformats.org/officeDocument/2006/relationships/customXml" Target="../ink/ink3344.xml"/><Relationship Id="rId11" Type="http://schemas.openxmlformats.org/officeDocument/2006/relationships/image" Target="../media/image2658.png"/><Relationship Id="rId32" Type="http://schemas.openxmlformats.org/officeDocument/2006/relationships/customXml" Target="../ink/ink3352.xml"/><Relationship Id="rId37" Type="http://schemas.openxmlformats.org/officeDocument/2006/relationships/image" Target="../media/image2670.png"/><Relationship Id="rId53" Type="http://schemas.openxmlformats.org/officeDocument/2006/relationships/image" Target="../media/image2678.png"/><Relationship Id="rId58" Type="http://schemas.openxmlformats.org/officeDocument/2006/relationships/image" Target="../media/image2680.png"/><Relationship Id="rId74" Type="http://schemas.openxmlformats.org/officeDocument/2006/relationships/image" Target="../media/image2688.png"/><Relationship Id="rId79" Type="http://schemas.openxmlformats.org/officeDocument/2006/relationships/customXml" Target="../ink/ink3376.xml"/><Relationship Id="rId5" Type="http://schemas.openxmlformats.org/officeDocument/2006/relationships/image" Target="../media/image2655.png"/><Relationship Id="rId61" Type="http://schemas.openxmlformats.org/officeDocument/2006/relationships/customXml" Target="../ink/ink3367.xml"/><Relationship Id="rId82" Type="http://schemas.openxmlformats.org/officeDocument/2006/relationships/image" Target="../media/image2692.png"/><Relationship Id="rId19" Type="http://schemas.openxmlformats.org/officeDocument/2006/relationships/image" Target="../media/image2662.png"/><Relationship Id="rId14" Type="http://schemas.openxmlformats.org/officeDocument/2006/relationships/customXml" Target="../ink/ink3343.xml"/><Relationship Id="rId22" Type="http://schemas.openxmlformats.org/officeDocument/2006/relationships/customXml" Target="../ink/ink3347.xml"/><Relationship Id="rId27" Type="http://schemas.openxmlformats.org/officeDocument/2006/relationships/image" Target="../media/image1565.png"/><Relationship Id="rId30" Type="http://schemas.openxmlformats.org/officeDocument/2006/relationships/customXml" Target="../ink/ink3351.xml"/><Relationship Id="rId35" Type="http://schemas.openxmlformats.org/officeDocument/2006/relationships/image" Target="../media/image2669.png"/><Relationship Id="rId43" Type="http://schemas.openxmlformats.org/officeDocument/2006/relationships/image" Target="../media/image2673.png"/><Relationship Id="rId48" Type="http://schemas.openxmlformats.org/officeDocument/2006/relationships/customXml" Target="../ink/ink3360.xml"/><Relationship Id="rId56" Type="http://schemas.openxmlformats.org/officeDocument/2006/relationships/image" Target="../media/image2679.png"/><Relationship Id="rId64" Type="http://schemas.openxmlformats.org/officeDocument/2006/relationships/image" Target="../media/image2683.png"/><Relationship Id="rId69" Type="http://schemas.openxmlformats.org/officeDocument/2006/relationships/customXml" Target="../ink/ink3371.xml"/><Relationship Id="rId77" Type="http://schemas.openxmlformats.org/officeDocument/2006/relationships/customXml" Target="../ink/ink3375.xml"/><Relationship Id="rId8" Type="http://schemas.openxmlformats.org/officeDocument/2006/relationships/customXml" Target="../ink/ink3340.xml"/><Relationship Id="rId51" Type="http://schemas.openxmlformats.org/officeDocument/2006/relationships/image" Target="../media/image2677.png"/><Relationship Id="rId72" Type="http://schemas.openxmlformats.org/officeDocument/2006/relationships/image" Target="../media/image2687.png"/><Relationship Id="rId80" Type="http://schemas.openxmlformats.org/officeDocument/2006/relationships/image" Target="../media/image2691.png"/><Relationship Id="rId3" Type="http://schemas.openxmlformats.org/officeDocument/2006/relationships/image" Target="../media/image2654.png"/><Relationship Id="rId12" Type="http://schemas.openxmlformats.org/officeDocument/2006/relationships/customXml" Target="../ink/ink3342.xml"/><Relationship Id="rId17" Type="http://schemas.openxmlformats.org/officeDocument/2006/relationships/image" Target="../media/image2661.png"/><Relationship Id="rId25" Type="http://schemas.openxmlformats.org/officeDocument/2006/relationships/image" Target="../media/image2665.png"/><Relationship Id="rId33" Type="http://schemas.openxmlformats.org/officeDocument/2006/relationships/image" Target="../media/image2668.png"/><Relationship Id="rId38" Type="http://schemas.openxmlformats.org/officeDocument/2006/relationships/customXml" Target="../ink/ink3355.xml"/><Relationship Id="rId46" Type="http://schemas.openxmlformats.org/officeDocument/2006/relationships/customXml" Target="../ink/ink3359.xml"/><Relationship Id="rId59" Type="http://schemas.openxmlformats.org/officeDocument/2006/relationships/customXml" Target="../ink/ink3366.xml"/><Relationship Id="rId67" Type="http://schemas.openxmlformats.org/officeDocument/2006/relationships/customXml" Target="../ink/ink3370.xml"/><Relationship Id="rId20" Type="http://schemas.openxmlformats.org/officeDocument/2006/relationships/customXml" Target="../ink/ink3346.xml"/><Relationship Id="rId41" Type="http://schemas.openxmlformats.org/officeDocument/2006/relationships/image" Target="../media/image2672.png"/><Relationship Id="rId54" Type="http://schemas.openxmlformats.org/officeDocument/2006/relationships/customXml" Target="../ink/ink3363.xml"/><Relationship Id="rId62" Type="http://schemas.openxmlformats.org/officeDocument/2006/relationships/image" Target="../media/image2682.png"/><Relationship Id="rId70" Type="http://schemas.openxmlformats.org/officeDocument/2006/relationships/image" Target="../media/image2686.png"/><Relationship Id="rId75" Type="http://schemas.openxmlformats.org/officeDocument/2006/relationships/customXml" Target="../ink/ink33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39.xml"/><Relationship Id="rId15" Type="http://schemas.openxmlformats.org/officeDocument/2006/relationships/image" Target="../media/image2660.png"/><Relationship Id="rId23" Type="http://schemas.openxmlformats.org/officeDocument/2006/relationships/image" Target="../media/image2664.png"/><Relationship Id="rId28" Type="http://schemas.openxmlformats.org/officeDocument/2006/relationships/customXml" Target="../ink/ink3350.xml"/><Relationship Id="rId36" Type="http://schemas.openxmlformats.org/officeDocument/2006/relationships/customXml" Target="../ink/ink3354.xml"/><Relationship Id="rId49" Type="http://schemas.openxmlformats.org/officeDocument/2006/relationships/image" Target="../media/image2676.png"/><Relationship Id="rId57" Type="http://schemas.openxmlformats.org/officeDocument/2006/relationships/customXml" Target="../ink/ink3365.xml"/><Relationship Id="rId10" Type="http://schemas.openxmlformats.org/officeDocument/2006/relationships/customXml" Target="../ink/ink3341.xml"/><Relationship Id="rId31" Type="http://schemas.openxmlformats.org/officeDocument/2006/relationships/image" Target="../media/image2667.png"/><Relationship Id="rId44" Type="http://schemas.openxmlformats.org/officeDocument/2006/relationships/customXml" Target="../ink/ink3358.xml"/><Relationship Id="rId52" Type="http://schemas.openxmlformats.org/officeDocument/2006/relationships/customXml" Target="../ink/ink3362.xml"/><Relationship Id="rId60" Type="http://schemas.openxmlformats.org/officeDocument/2006/relationships/image" Target="../media/image2681.png"/><Relationship Id="rId65" Type="http://schemas.openxmlformats.org/officeDocument/2006/relationships/customXml" Target="../ink/ink3369.xml"/><Relationship Id="rId73" Type="http://schemas.openxmlformats.org/officeDocument/2006/relationships/customXml" Target="../ink/ink3373.xml"/><Relationship Id="rId78" Type="http://schemas.openxmlformats.org/officeDocument/2006/relationships/image" Target="../media/image2690.png"/><Relationship Id="rId81" Type="http://schemas.openxmlformats.org/officeDocument/2006/relationships/customXml" Target="../ink/ink3377.xml"/><Relationship Id="rId4" Type="http://schemas.openxmlformats.org/officeDocument/2006/relationships/customXml" Target="../ink/ink3338.xml"/><Relationship Id="rId9" Type="http://schemas.openxmlformats.org/officeDocument/2006/relationships/image" Target="../media/image2657.png"/><Relationship Id="rId13" Type="http://schemas.openxmlformats.org/officeDocument/2006/relationships/image" Target="../media/image2659.png"/><Relationship Id="rId18" Type="http://schemas.openxmlformats.org/officeDocument/2006/relationships/customXml" Target="../ink/ink3345.xml"/><Relationship Id="rId39" Type="http://schemas.openxmlformats.org/officeDocument/2006/relationships/image" Target="../media/image2671.png"/><Relationship Id="rId34" Type="http://schemas.openxmlformats.org/officeDocument/2006/relationships/customXml" Target="../ink/ink3353.xml"/><Relationship Id="rId50" Type="http://schemas.openxmlformats.org/officeDocument/2006/relationships/customXml" Target="../ink/ink3361.xml"/><Relationship Id="rId55" Type="http://schemas.openxmlformats.org/officeDocument/2006/relationships/customXml" Target="../ink/ink3364.xml"/><Relationship Id="rId76" Type="http://schemas.openxmlformats.org/officeDocument/2006/relationships/image" Target="../media/image2689.png"/><Relationship Id="rId7" Type="http://schemas.openxmlformats.org/officeDocument/2006/relationships/image" Target="../media/image2656.png"/><Relationship Id="rId71" Type="http://schemas.openxmlformats.org/officeDocument/2006/relationships/customXml" Target="../ink/ink3372.xml"/><Relationship Id="rId2" Type="http://schemas.openxmlformats.org/officeDocument/2006/relationships/customXml" Target="../ink/ink3337.xml"/><Relationship Id="rId29" Type="http://schemas.openxmlformats.org/officeDocument/2006/relationships/image" Target="../media/image2666.png"/><Relationship Id="rId24" Type="http://schemas.openxmlformats.org/officeDocument/2006/relationships/customXml" Target="../ink/ink3348.xml"/><Relationship Id="rId40" Type="http://schemas.openxmlformats.org/officeDocument/2006/relationships/customXml" Target="../ink/ink3356.xml"/><Relationship Id="rId45" Type="http://schemas.openxmlformats.org/officeDocument/2006/relationships/image" Target="../media/image2674.png"/><Relationship Id="rId66" Type="http://schemas.openxmlformats.org/officeDocument/2006/relationships/image" Target="../media/image268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.png"/><Relationship Id="rId21" Type="http://schemas.openxmlformats.org/officeDocument/2006/relationships/customXml" Target="../ink/ink72.xml"/><Relationship Id="rId42" Type="http://schemas.openxmlformats.org/officeDocument/2006/relationships/image" Target="../media/image5910.png"/><Relationship Id="rId63" Type="http://schemas.openxmlformats.org/officeDocument/2006/relationships/image" Target="../media/image68.png"/><Relationship Id="rId84" Type="http://schemas.openxmlformats.org/officeDocument/2006/relationships/customXml" Target="../ink/ink104.xml"/><Relationship Id="rId138" Type="http://schemas.openxmlformats.org/officeDocument/2006/relationships/customXml" Target="../ink/ink131.xml"/><Relationship Id="rId159" Type="http://schemas.openxmlformats.org/officeDocument/2006/relationships/image" Target="../media/image116.png"/><Relationship Id="rId107" Type="http://schemas.openxmlformats.org/officeDocument/2006/relationships/image" Target="../media/image90.png"/><Relationship Id="rId11" Type="http://schemas.openxmlformats.org/officeDocument/2006/relationships/customXml" Target="../ink/ink67.xml"/><Relationship Id="rId32" Type="http://schemas.openxmlformats.org/officeDocument/2006/relationships/image" Target="../media/image5410.png"/><Relationship Id="rId53" Type="http://schemas.openxmlformats.org/officeDocument/2006/relationships/customXml" Target="../ink/ink88.xml"/><Relationship Id="rId74" Type="http://schemas.openxmlformats.org/officeDocument/2006/relationships/customXml" Target="../ink/ink99.xml"/><Relationship Id="rId128" Type="http://schemas.openxmlformats.org/officeDocument/2006/relationships/customXml" Target="../ink/ink126.xml"/><Relationship Id="rId149" Type="http://schemas.openxmlformats.org/officeDocument/2006/relationships/image" Target="../media/image111.png"/><Relationship Id="rId5" Type="http://schemas.openxmlformats.org/officeDocument/2006/relationships/customXml" Target="../ink/ink64.xml"/><Relationship Id="rId95" Type="http://schemas.openxmlformats.org/officeDocument/2006/relationships/image" Target="../media/image84.png"/><Relationship Id="rId160" Type="http://schemas.openxmlformats.org/officeDocument/2006/relationships/customXml" Target="../ink/ink142.xml"/><Relationship Id="rId22" Type="http://schemas.openxmlformats.org/officeDocument/2006/relationships/image" Target="../media/image4910.png"/><Relationship Id="rId43" Type="http://schemas.openxmlformats.org/officeDocument/2006/relationships/customXml" Target="../ink/ink83.xml"/><Relationship Id="rId64" Type="http://schemas.openxmlformats.org/officeDocument/2006/relationships/customXml" Target="../ink/ink94.xml"/><Relationship Id="rId118" Type="http://schemas.openxmlformats.org/officeDocument/2006/relationships/customXml" Target="../ink/ink121.xml"/><Relationship Id="rId139" Type="http://schemas.openxmlformats.org/officeDocument/2006/relationships/image" Target="../media/image106.png"/><Relationship Id="rId85" Type="http://schemas.openxmlformats.org/officeDocument/2006/relationships/image" Target="../media/image79.png"/><Relationship Id="rId150" Type="http://schemas.openxmlformats.org/officeDocument/2006/relationships/customXml" Target="../ink/ink137.xml"/><Relationship Id="rId12" Type="http://schemas.openxmlformats.org/officeDocument/2006/relationships/image" Target="../media/image4410.png"/><Relationship Id="rId17" Type="http://schemas.openxmlformats.org/officeDocument/2006/relationships/customXml" Target="../ink/ink70.xml"/><Relationship Id="rId33" Type="http://schemas.openxmlformats.org/officeDocument/2006/relationships/customXml" Target="../ink/ink78.xml"/><Relationship Id="rId38" Type="http://schemas.openxmlformats.org/officeDocument/2006/relationships/image" Target="../media/image5710.png"/><Relationship Id="rId59" Type="http://schemas.openxmlformats.org/officeDocument/2006/relationships/customXml" Target="../ink/ink91.xml"/><Relationship Id="rId103" Type="http://schemas.openxmlformats.org/officeDocument/2006/relationships/image" Target="../media/image88.png"/><Relationship Id="rId108" Type="http://schemas.openxmlformats.org/officeDocument/2006/relationships/customXml" Target="../ink/ink116.xml"/><Relationship Id="rId124" Type="http://schemas.openxmlformats.org/officeDocument/2006/relationships/customXml" Target="../ink/ink124.xml"/><Relationship Id="rId129" Type="http://schemas.openxmlformats.org/officeDocument/2006/relationships/image" Target="../media/image101.png"/><Relationship Id="rId54" Type="http://schemas.openxmlformats.org/officeDocument/2006/relationships/image" Target="../media/image6410.png"/><Relationship Id="rId70" Type="http://schemas.openxmlformats.org/officeDocument/2006/relationships/customXml" Target="../ink/ink97.xml"/><Relationship Id="rId75" Type="http://schemas.openxmlformats.org/officeDocument/2006/relationships/image" Target="../media/image74.png"/><Relationship Id="rId91" Type="http://schemas.openxmlformats.org/officeDocument/2006/relationships/image" Target="../media/image82.png"/><Relationship Id="rId96" Type="http://schemas.openxmlformats.org/officeDocument/2006/relationships/customXml" Target="../ink/ink110.xml"/><Relationship Id="rId140" Type="http://schemas.openxmlformats.org/officeDocument/2006/relationships/customXml" Target="../ink/ink132.xml"/><Relationship Id="rId145" Type="http://schemas.openxmlformats.org/officeDocument/2006/relationships/image" Target="../media/image109.png"/><Relationship Id="rId161" Type="http://schemas.openxmlformats.org/officeDocument/2006/relationships/image" Target="../media/image117.png"/><Relationship Id="rId166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0.png"/><Relationship Id="rId23" Type="http://schemas.openxmlformats.org/officeDocument/2006/relationships/customXml" Target="../ink/ink73.xml"/><Relationship Id="rId28" Type="http://schemas.openxmlformats.org/officeDocument/2006/relationships/image" Target="../media/image5210.png"/><Relationship Id="rId49" Type="http://schemas.openxmlformats.org/officeDocument/2006/relationships/customXml" Target="../ink/ink86.xml"/><Relationship Id="rId114" Type="http://schemas.openxmlformats.org/officeDocument/2006/relationships/customXml" Target="../ink/ink119.xml"/><Relationship Id="rId119" Type="http://schemas.openxmlformats.org/officeDocument/2006/relationships/image" Target="../media/image96.png"/><Relationship Id="rId44" Type="http://schemas.openxmlformats.org/officeDocument/2006/relationships/image" Target="../media/image23.png"/><Relationship Id="rId60" Type="http://schemas.openxmlformats.org/officeDocument/2006/relationships/customXml" Target="../ink/ink92.xml"/><Relationship Id="rId65" Type="http://schemas.openxmlformats.org/officeDocument/2006/relationships/image" Target="../media/image69.png"/><Relationship Id="rId81" Type="http://schemas.openxmlformats.org/officeDocument/2006/relationships/image" Target="../media/image77.png"/><Relationship Id="rId86" Type="http://schemas.openxmlformats.org/officeDocument/2006/relationships/customXml" Target="../ink/ink105.xml"/><Relationship Id="rId130" Type="http://schemas.openxmlformats.org/officeDocument/2006/relationships/customXml" Target="../ink/ink127.xml"/><Relationship Id="rId135" Type="http://schemas.openxmlformats.org/officeDocument/2006/relationships/image" Target="../media/image104.png"/><Relationship Id="rId151" Type="http://schemas.openxmlformats.org/officeDocument/2006/relationships/image" Target="../media/image112.png"/><Relationship Id="rId156" Type="http://schemas.openxmlformats.org/officeDocument/2006/relationships/customXml" Target="../ink/ink140.xml"/><Relationship Id="rId13" Type="http://schemas.openxmlformats.org/officeDocument/2006/relationships/customXml" Target="../ink/ink68.xml"/><Relationship Id="rId18" Type="http://schemas.openxmlformats.org/officeDocument/2006/relationships/image" Target="../media/image4710.png"/><Relationship Id="rId39" Type="http://schemas.openxmlformats.org/officeDocument/2006/relationships/customXml" Target="../ink/ink81.xml"/><Relationship Id="rId109" Type="http://schemas.openxmlformats.org/officeDocument/2006/relationships/image" Target="../media/image91.png"/><Relationship Id="rId34" Type="http://schemas.openxmlformats.org/officeDocument/2006/relationships/image" Target="../media/image5510.png"/><Relationship Id="rId50" Type="http://schemas.openxmlformats.org/officeDocument/2006/relationships/image" Target="../media/image6210.png"/><Relationship Id="rId55" Type="http://schemas.openxmlformats.org/officeDocument/2006/relationships/customXml" Target="../ink/ink89.xml"/><Relationship Id="rId76" Type="http://schemas.openxmlformats.org/officeDocument/2006/relationships/customXml" Target="../ink/ink100.xml"/><Relationship Id="rId97" Type="http://schemas.openxmlformats.org/officeDocument/2006/relationships/image" Target="../media/image85.png"/><Relationship Id="rId104" Type="http://schemas.openxmlformats.org/officeDocument/2006/relationships/customXml" Target="../ink/ink114.xml"/><Relationship Id="rId120" Type="http://schemas.openxmlformats.org/officeDocument/2006/relationships/customXml" Target="../ink/ink122.xml"/><Relationship Id="rId125" Type="http://schemas.openxmlformats.org/officeDocument/2006/relationships/image" Target="../media/image99.png"/><Relationship Id="rId141" Type="http://schemas.openxmlformats.org/officeDocument/2006/relationships/image" Target="../media/image107.png"/><Relationship Id="rId146" Type="http://schemas.openxmlformats.org/officeDocument/2006/relationships/customXml" Target="../ink/ink135.xml"/><Relationship Id="rId167" Type="http://schemas.openxmlformats.org/officeDocument/2006/relationships/image" Target="../media/image120.png"/><Relationship Id="rId7" Type="http://schemas.openxmlformats.org/officeDocument/2006/relationships/customXml" Target="../ink/ink65.xml"/><Relationship Id="rId71" Type="http://schemas.openxmlformats.org/officeDocument/2006/relationships/image" Target="../media/image72.png"/><Relationship Id="rId92" Type="http://schemas.openxmlformats.org/officeDocument/2006/relationships/customXml" Target="../ink/ink108.xml"/><Relationship Id="rId162" Type="http://schemas.openxmlformats.org/officeDocument/2006/relationships/customXml" Target="../ink/ink143.xml"/><Relationship Id="rId2" Type="http://schemas.openxmlformats.org/officeDocument/2006/relationships/image" Target="../media/image9.jpeg"/><Relationship Id="rId29" Type="http://schemas.openxmlformats.org/officeDocument/2006/relationships/customXml" Target="../ink/ink76.xml"/><Relationship Id="rId24" Type="http://schemas.openxmlformats.org/officeDocument/2006/relationships/image" Target="../media/image5010.png"/><Relationship Id="rId40" Type="http://schemas.openxmlformats.org/officeDocument/2006/relationships/image" Target="../media/image5810.png"/><Relationship Id="rId45" Type="http://schemas.openxmlformats.org/officeDocument/2006/relationships/customXml" Target="../ink/ink84.xml"/><Relationship Id="rId66" Type="http://schemas.openxmlformats.org/officeDocument/2006/relationships/customXml" Target="../ink/ink95.xml"/><Relationship Id="rId87" Type="http://schemas.openxmlformats.org/officeDocument/2006/relationships/image" Target="../media/image80.png"/><Relationship Id="rId110" Type="http://schemas.openxmlformats.org/officeDocument/2006/relationships/customXml" Target="../ink/ink117.xml"/><Relationship Id="rId115" Type="http://schemas.openxmlformats.org/officeDocument/2006/relationships/image" Target="../media/image94.png"/><Relationship Id="rId131" Type="http://schemas.openxmlformats.org/officeDocument/2006/relationships/image" Target="../media/image102.png"/><Relationship Id="rId136" Type="http://schemas.openxmlformats.org/officeDocument/2006/relationships/customXml" Target="../ink/ink130.xml"/><Relationship Id="rId157" Type="http://schemas.openxmlformats.org/officeDocument/2006/relationships/image" Target="../media/image115.png"/><Relationship Id="rId61" Type="http://schemas.openxmlformats.org/officeDocument/2006/relationships/image" Target="../media/image67.png"/><Relationship Id="rId82" Type="http://schemas.openxmlformats.org/officeDocument/2006/relationships/customXml" Target="../ink/ink103.xml"/><Relationship Id="rId152" Type="http://schemas.openxmlformats.org/officeDocument/2006/relationships/customXml" Target="../ink/ink138.xml"/><Relationship Id="rId19" Type="http://schemas.openxmlformats.org/officeDocument/2006/relationships/customXml" Target="../ink/ink71.xml"/><Relationship Id="rId14" Type="http://schemas.openxmlformats.org/officeDocument/2006/relationships/image" Target="../media/image4510.png"/><Relationship Id="rId30" Type="http://schemas.openxmlformats.org/officeDocument/2006/relationships/image" Target="../media/image5310.png"/><Relationship Id="rId35" Type="http://schemas.openxmlformats.org/officeDocument/2006/relationships/customXml" Target="../ink/ink79.xml"/><Relationship Id="rId56" Type="http://schemas.openxmlformats.org/officeDocument/2006/relationships/image" Target="../media/image65.png"/><Relationship Id="rId77" Type="http://schemas.openxmlformats.org/officeDocument/2006/relationships/image" Target="../media/image75.png"/><Relationship Id="rId100" Type="http://schemas.openxmlformats.org/officeDocument/2006/relationships/customXml" Target="../ink/ink112.xml"/><Relationship Id="rId105" Type="http://schemas.openxmlformats.org/officeDocument/2006/relationships/image" Target="../media/image89.png"/><Relationship Id="rId126" Type="http://schemas.openxmlformats.org/officeDocument/2006/relationships/customXml" Target="../ink/ink125.xml"/><Relationship Id="rId147" Type="http://schemas.openxmlformats.org/officeDocument/2006/relationships/image" Target="../media/image110.png"/><Relationship Id="rId8" Type="http://schemas.openxmlformats.org/officeDocument/2006/relationships/image" Target="../media/image4210.png"/><Relationship Id="rId51" Type="http://schemas.openxmlformats.org/officeDocument/2006/relationships/customXml" Target="../ink/ink87.xml"/><Relationship Id="rId72" Type="http://schemas.openxmlformats.org/officeDocument/2006/relationships/customXml" Target="../ink/ink98.xml"/><Relationship Id="rId93" Type="http://schemas.openxmlformats.org/officeDocument/2006/relationships/image" Target="../media/image83.png"/><Relationship Id="rId98" Type="http://schemas.openxmlformats.org/officeDocument/2006/relationships/customXml" Target="../ink/ink111.xml"/><Relationship Id="rId121" Type="http://schemas.openxmlformats.org/officeDocument/2006/relationships/image" Target="../media/image97.png"/><Relationship Id="rId142" Type="http://schemas.openxmlformats.org/officeDocument/2006/relationships/customXml" Target="../ink/ink133.xml"/><Relationship Id="rId163" Type="http://schemas.openxmlformats.org/officeDocument/2006/relationships/image" Target="../media/image118.png"/><Relationship Id="rId3" Type="http://schemas.openxmlformats.org/officeDocument/2006/relationships/customXml" Target="../ink/ink63.xml"/><Relationship Id="rId25" Type="http://schemas.openxmlformats.org/officeDocument/2006/relationships/customXml" Target="../ink/ink74.xml"/><Relationship Id="rId46" Type="http://schemas.openxmlformats.org/officeDocument/2006/relationships/image" Target="../media/image6010.png"/><Relationship Id="rId67" Type="http://schemas.openxmlformats.org/officeDocument/2006/relationships/image" Target="../media/image70.png"/><Relationship Id="rId116" Type="http://schemas.openxmlformats.org/officeDocument/2006/relationships/customXml" Target="../ink/ink120.xml"/><Relationship Id="rId137" Type="http://schemas.openxmlformats.org/officeDocument/2006/relationships/image" Target="../media/image105.png"/><Relationship Id="rId158" Type="http://schemas.openxmlformats.org/officeDocument/2006/relationships/customXml" Target="../ink/ink141.xml"/><Relationship Id="rId20" Type="http://schemas.openxmlformats.org/officeDocument/2006/relationships/image" Target="../media/image4810.png"/><Relationship Id="rId41" Type="http://schemas.openxmlformats.org/officeDocument/2006/relationships/customXml" Target="../ink/ink82.xml"/><Relationship Id="rId62" Type="http://schemas.openxmlformats.org/officeDocument/2006/relationships/customXml" Target="../ink/ink93.xml"/><Relationship Id="rId83" Type="http://schemas.openxmlformats.org/officeDocument/2006/relationships/image" Target="../media/image78.png"/><Relationship Id="rId88" Type="http://schemas.openxmlformats.org/officeDocument/2006/relationships/customXml" Target="../ink/ink106.xml"/><Relationship Id="rId111" Type="http://schemas.openxmlformats.org/officeDocument/2006/relationships/image" Target="../media/image92.png"/><Relationship Id="rId132" Type="http://schemas.openxmlformats.org/officeDocument/2006/relationships/customXml" Target="../ink/ink128.xml"/><Relationship Id="rId153" Type="http://schemas.openxmlformats.org/officeDocument/2006/relationships/image" Target="../media/image113.png"/><Relationship Id="rId15" Type="http://schemas.openxmlformats.org/officeDocument/2006/relationships/customXml" Target="../ink/ink69.xml"/><Relationship Id="rId36" Type="http://schemas.openxmlformats.org/officeDocument/2006/relationships/image" Target="../media/image5610.png"/><Relationship Id="rId57" Type="http://schemas.openxmlformats.org/officeDocument/2006/relationships/customXml" Target="../ink/ink90.xml"/><Relationship Id="rId106" Type="http://schemas.openxmlformats.org/officeDocument/2006/relationships/customXml" Target="../ink/ink115.xml"/><Relationship Id="rId127" Type="http://schemas.openxmlformats.org/officeDocument/2006/relationships/image" Target="../media/image100.png"/><Relationship Id="rId10" Type="http://schemas.openxmlformats.org/officeDocument/2006/relationships/image" Target="../media/image4310.png"/><Relationship Id="rId31" Type="http://schemas.openxmlformats.org/officeDocument/2006/relationships/customXml" Target="../ink/ink77.xml"/><Relationship Id="rId52" Type="http://schemas.openxmlformats.org/officeDocument/2006/relationships/image" Target="../media/image6310.png"/><Relationship Id="rId73" Type="http://schemas.openxmlformats.org/officeDocument/2006/relationships/image" Target="../media/image73.png"/><Relationship Id="rId78" Type="http://schemas.openxmlformats.org/officeDocument/2006/relationships/customXml" Target="../ink/ink101.xml"/><Relationship Id="rId94" Type="http://schemas.openxmlformats.org/officeDocument/2006/relationships/customXml" Target="../ink/ink109.xml"/><Relationship Id="rId99" Type="http://schemas.openxmlformats.org/officeDocument/2006/relationships/image" Target="../media/image86.png"/><Relationship Id="rId101" Type="http://schemas.openxmlformats.org/officeDocument/2006/relationships/image" Target="../media/image87.png"/><Relationship Id="rId122" Type="http://schemas.openxmlformats.org/officeDocument/2006/relationships/customXml" Target="../ink/ink123.xml"/><Relationship Id="rId143" Type="http://schemas.openxmlformats.org/officeDocument/2006/relationships/image" Target="../media/image108.png"/><Relationship Id="rId148" Type="http://schemas.openxmlformats.org/officeDocument/2006/relationships/customXml" Target="../ink/ink136.xml"/><Relationship Id="rId164" Type="http://schemas.openxmlformats.org/officeDocument/2006/relationships/customXml" Target="../ink/ink144.xml"/><Relationship Id="rId4" Type="http://schemas.openxmlformats.org/officeDocument/2006/relationships/image" Target="../media/image4010.png"/><Relationship Id="rId9" Type="http://schemas.openxmlformats.org/officeDocument/2006/relationships/customXml" Target="../ink/ink66.xml"/><Relationship Id="rId26" Type="http://schemas.openxmlformats.org/officeDocument/2006/relationships/image" Target="../media/image5110.png"/><Relationship Id="rId47" Type="http://schemas.openxmlformats.org/officeDocument/2006/relationships/customXml" Target="../ink/ink85.xml"/><Relationship Id="rId68" Type="http://schemas.openxmlformats.org/officeDocument/2006/relationships/customXml" Target="../ink/ink96.xml"/><Relationship Id="rId89" Type="http://schemas.openxmlformats.org/officeDocument/2006/relationships/image" Target="../media/image81.png"/><Relationship Id="rId112" Type="http://schemas.openxmlformats.org/officeDocument/2006/relationships/customXml" Target="../ink/ink118.xml"/><Relationship Id="rId133" Type="http://schemas.openxmlformats.org/officeDocument/2006/relationships/image" Target="../media/image103.png"/><Relationship Id="rId154" Type="http://schemas.openxmlformats.org/officeDocument/2006/relationships/customXml" Target="../ink/ink139.xml"/><Relationship Id="rId16" Type="http://schemas.openxmlformats.org/officeDocument/2006/relationships/image" Target="../media/image4610.png"/><Relationship Id="rId37" Type="http://schemas.openxmlformats.org/officeDocument/2006/relationships/customXml" Target="../ink/ink80.xml"/><Relationship Id="rId58" Type="http://schemas.openxmlformats.org/officeDocument/2006/relationships/image" Target="../media/image66.png"/><Relationship Id="rId79" Type="http://schemas.openxmlformats.org/officeDocument/2006/relationships/image" Target="../media/image76.png"/><Relationship Id="rId102" Type="http://schemas.openxmlformats.org/officeDocument/2006/relationships/customXml" Target="../ink/ink113.xml"/><Relationship Id="rId123" Type="http://schemas.openxmlformats.org/officeDocument/2006/relationships/image" Target="../media/image98.png"/><Relationship Id="rId144" Type="http://schemas.openxmlformats.org/officeDocument/2006/relationships/customXml" Target="../ink/ink134.xml"/><Relationship Id="rId90" Type="http://schemas.openxmlformats.org/officeDocument/2006/relationships/customXml" Target="../ink/ink107.xml"/><Relationship Id="rId165" Type="http://schemas.openxmlformats.org/officeDocument/2006/relationships/image" Target="../media/image119.png"/><Relationship Id="rId27" Type="http://schemas.openxmlformats.org/officeDocument/2006/relationships/customXml" Target="../ink/ink75.xml"/><Relationship Id="rId48" Type="http://schemas.openxmlformats.org/officeDocument/2006/relationships/image" Target="../media/image6110.png"/><Relationship Id="rId69" Type="http://schemas.openxmlformats.org/officeDocument/2006/relationships/image" Target="../media/image71.png"/><Relationship Id="rId113" Type="http://schemas.openxmlformats.org/officeDocument/2006/relationships/image" Target="../media/image93.png"/><Relationship Id="rId134" Type="http://schemas.openxmlformats.org/officeDocument/2006/relationships/customXml" Target="../ink/ink129.xml"/><Relationship Id="rId80" Type="http://schemas.openxmlformats.org/officeDocument/2006/relationships/customXml" Target="../ink/ink102.xml"/><Relationship Id="rId155" Type="http://schemas.openxmlformats.org/officeDocument/2006/relationships/image" Target="../media/image1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customXml" Target="../ink/ink151.xml"/><Relationship Id="rId3" Type="http://schemas.openxmlformats.org/officeDocument/2006/relationships/customXml" Target="../ink/ink146.xml"/><Relationship Id="rId7" Type="http://schemas.openxmlformats.org/officeDocument/2006/relationships/customXml" Target="../ink/ink148.xml"/><Relationship Id="rId12" Type="http://schemas.openxmlformats.org/officeDocument/2006/relationships/image" Target="../media/image126.png"/><Relationship Id="rId2" Type="http://schemas.openxmlformats.org/officeDocument/2006/relationships/image" Target="../media/image10.jpe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customXml" Target="../ink/ink150.xml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10" Type="http://schemas.openxmlformats.org/officeDocument/2006/relationships/image" Target="../media/image125.png"/><Relationship Id="rId4" Type="http://schemas.openxmlformats.org/officeDocument/2006/relationships/image" Target="../media/image122.png"/><Relationship Id="rId9" Type="http://schemas.openxmlformats.org/officeDocument/2006/relationships/customXml" Target="../ink/ink149.xml"/><Relationship Id="rId14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customXml" Target="../ink/ink158.xml"/><Relationship Id="rId18" Type="http://schemas.openxmlformats.org/officeDocument/2006/relationships/image" Target="../media/image137.png"/><Relationship Id="rId3" Type="http://schemas.openxmlformats.org/officeDocument/2006/relationships/customXml" Target="../ink/ink153.xml"/><Relationship Id="rId21" Type="http://schemas.openxmlformats.org/officeDocument/2006/relationships/customXml" Target="../ink/ink162.xml"/><Relationship Id="rId7" Type="http://schemas.openxmlformats.org/officeDocument/2006/relationships/customXml" Target="../ink/ink155.xml"/><Relationship Id="rId12" Type="http://schemas.openxmlformats.org/officeDocument/2006/relationships/image" Target="../media/image134.png"/><Relationship Id="rId17" Type="http://schemas.openxmlformats.org/officeDocument/2006/relationships/customXml" Target="../ink/ink160.xml"/><Relationship Id="rId2" Type="http://schemas.openxmlformats.org/officeDocument/2006/relationships/image" Target="../media/image11.jpeg"/><Relationship Id="rId16" Type="http://schemas.openxmlformats.org/officeDocument/2006/relationships/image" Target="../media/image136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customXml" Target="../ink/ink157.xml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10" Type="http://schemas.openxmlformats.org/officeDocument/2006/relationships/image" Target="../media/image133.png"/><Relationship Id="rId19" Type="http://schemas.openxmlformats.org/officeDocument/2006/relationships/customXml" Target="../ink/ink161.xml"/><Relationship Id="rId4" Type="http://schemas.openxmlformats.org/officeDocument/2006/relationships/image" Target="../media/image130.png"/><Relationship Id="rId9" Type="http://schemas.openxmlformats.org/officeDocument/2006/relationships/customXml" Target="../ink/ink156.xml"/><Relationship Id="rId14" Type="http://schemas.openxmlformats.org/officeDocument/2006/relationships/image" Target="../media/image135.png"/><Relationship Id="rId22" Type="http://schemas.openxmlformats.org/officeDocument/2006/relationships/image" Target="../media/image1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4DBFC-AF62-8C30-D03C-01EB645B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910D39-DDF2-0DCD-67C3-CB615DFBDA1E}"/>
              </a:ext>
            </a:extLst>
          </p:cNvPr>
          <p:cNvSpPr/>
          <p:nvPr/>
        </p:nvSpPr>
        <p:spPr>
          <a:xfrm>
            <a:off x="4876800" y="1524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7200" dirty="0">
                <a:cs typeface="B Majid Shadow" panose="00000400000000000000" pitchFamily="2" charset="-78"/>
              </a:rPr>
              <a:t>فصل دوم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82285-77B2-90E5-E649-83AAC6D8B814}"/>
              </a:ext>
            </a:extLst>
          </p:cNvPr>
          <p:cNvSpPr/>
          <p:nvPr/>
        </p:nvSpPr>
        <p:spPr>
          <a:xfrm>
            <a:off x="3352800" y="2667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7200" dirty="0">
                <a:cs typeface="B Majid Shadow" panose="00000400000000000000" pitchFamily="2" charset="-78"/>
              </a:rPr>
              <a:t>مادربورد</a:t>
            </a:r>
          </a:p>
          <a:p>
            <a:pPr algn="r" rtl="1"/>
            <a:endParaRPr lang="fa-IR" sz="7200" dirty="0">
              <a:cs typeface="B Majid Shadow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3A227-A7BB-5C02-877D-03131DE4DD7C}"/>
              </a:ext>
            </a:extLst>
          </p:cNvPr>
          <p:cNvSpPr/>
          <p:nvPr/>
        </p:nvSpPr>
        <p:spPr>
          <a:xfrm>
            <a:off x="936171" y="548640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400" dirty="0">
                <a:cs typeface="B Majid Shadow" panose="00000400000000000000" pitchFamily="2" charset="-78"/>
              </a:rPr>
              <a:t>ایمان ذباح</a:t>
            </a:r>
          </a:p>
        </p:txBody>
      </p:sp>
    </p:spTree>
    <p:extLst>
      <p:ext uri="{BB962C8B-B14F-4D97-AF65-F5344CB8AC3E}">
        <p14:creationId xmlns:p14="http://schemas.microsoft.com/office/powerpoint/2010/main" val="374019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374392"/>
            <a:ext cx="1676400" cy="1207008"/>
          </a:xfrm>
          <a:prstGeom prst="rect">
            <a:avLst/>
          </a:prstGeom>
          <a:noFill/>
        </p:spPr>
      </p:pic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5507" y="1879381"/>
            <a:ext cx="2633386" cy="163835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57782" y="1852136"/>
            <a:ext cx="43052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الف- مجموعه پورت های سری (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com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381000" y="38817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ب-مجموعه پورت های موازی (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lpt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kumimoji="0" lang="fa-I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89957"/>
            <a:ext cx="2436095" cy="98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62400" y="5329535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ج-مجموعه ای از پورت های عمومی (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usb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kumimoji="0" lang="fa-I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102503"/>
            <a:ext cx="975837" cy="167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00600" y="152400"/>
            <a:ext cx="3797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مجموعه ای از پورت های مادربورد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9600" y="99060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پورت درگاهی است که سیستم می تواند از طریق آن با ابزارهای جانبی ارتباط برقرار کند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035259-9E35-7076-1018-EDCC8D6E1032}"/>
                  </a:ext>
                </a:extLst>
              </p14:cNvPr>
              <p14:cNvContentPartPr/>
              <p14:nvPr/>
            </p14:nvContentPartPr>
            <p14:xfrm>
              <a:off x="3903017" y="2733720"/>
              <a:ext cx="1368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035259-9E35-7076-1018-EDCC8D6E10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4377" y="2725080"/>
                <a:ext cx="31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32230A-939C-8F74-C043-BA78D8519C1C}"/>
                  </a:ext>
                </a:extLst>
              </p14:cNvPr>
              <p14:cNvContentPartPr/>
              <p14:nvPr/>
            </p14:nvContentPartPr>
            <p14:xfrm>
              <a:off x="728897" y="1506480"/>
              <a:ext cx="3309840" cy="235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32230A-939C-8F74-C043-BA78D8519C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257" y="1497480"/>
                <a:ext cx="3327480" cy="23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B78A0CB-D936-0591-C25A-AC462132EA7C}"/>
              </a:ext>
            </a:extLst>
          </p:cNvPr>
          <p:cNvGrpSpPr/>
          <p:nvPr/>
        </p:nvGrpSpPr>
        <p:grpSpPr>
          <a:xfrm>
            <a:off x="386537" y="368160"/>
            <a:ext cx="721440" cy="1339920"/>
            <a:chOff x="386537" y="368160"/>
            <a:chExt cx="721440" cy="13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60E7FE-4F62-44C2-4ED3-B7296E1AB1EC}"/>
                    </a:ext>
                  </a:extLst>
                </p14:cNvPr>
                <p14:cNvContentPartPr/>
                <p14:nvPr/>
              </p14:nvContentPartPr>
              <p14:xfrm>
                <a:off x="403097" y="1209840"/>
                <a:ext cx="376920" cy="498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60E7FE-4F62-44C2-4ED3-B7296E1AB1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4097" y="1201200"/>
                  <a:ext cx="3945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17DAA8-4EA4-C91F-EA04-21A3C5FD0DD3}"/>
                    </a:ext>
                  </a:extLst>
                </p14:cNvPr>
                <p14:cNvContentPartPr/>
                <p14:nvPr/>
              </p14:nvContentPartPr>
              <p14:xfrm>
                <a:off x="386537" y="516480"/>
                <a:ext cx="168120" cy="44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17DAA8-4EA4-C91F-EA04-21A3C5FD0D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7537" y="507840"/>
                  <a:ext cx="1857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51A3B6-432B-6CAB-9EE2-E144E1C999B8}"/>
                    </a:ext>
                  </a:extLst>
                </p14:cNvPr>
                <p14:cNvContentPartPr/>
                <p14:nvPr/>
              </p14:nvContentPartPr>
              <p14:xfrm>
                <a:off x="625217" y="753000"/>
                <a:ext cx="115560" cy="77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51A3B6-432B-6CAB-9EE2-E144E1C999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6217" y="744360"/>
                  <a:ext cx="133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D1DB60-7B12-85FF-E48F-7AB8868BA46A}"/>
                    </a:ext>
                  </a:extLst>
                </p14:cNvPr>
                <p14:cNvContentPartPr/>
                <p14:nvPr/>
              </p14:nvContentPartPr>
              <p14:xfrm>
                <a:off x="813497" y="447360"/>
                <a:ext cx="211320" cy="63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D1DB60-7B12-85FF-E48F-7AB8868BA4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4497" y="438720"/>
                  <a:ext cx="2289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E3A078-388B-6030-CD0C-CD4F2376AF43}"/>
                    </a:ext>
                  </a:extLst>
                </p14:cNvPr>
                <p14:cNvContentPartPr/>
                <p14:nvPr/>
              </p14:nvContentPartPr>
              <p14:xfrm>
                <a:off x="868217" y="368160"/>
                <a:ext cx="127080" cy="12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E3A078-388B-6030-CD0C-CD4F2376AF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9577" y="359160"/>
                  <a:ext cx="144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3590B0-813B-1762-D9CC-BE107ED1DF03}"/>
                    </a:ext>
                  </a:extLst>
                </p14:cNvPr>
                <p14:cNvContentPartPr/>
                <p14:nvPr/>
              </p14:nvContentPartPr>
              <p14:xfrm>
                <a:off x="978017" y="832920"/>
                <a:ext cx="129960" cy="14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3590B0-813B-1762-D9CC-BE107ED1DF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9017" y="823920"/>
                  <a:ext cx="1476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B03026-C9FF-370F-9039-EEF377CAEA35}"/>
                  </a:ext>
                </a:extLst>
              </p14:cNvPr>
              <p14:cNvContentPartPr/>
              <p14:nvPr/>
            </p14:nvContentPartPr>
            <p14:xfrm>
              <a:off x="5102177" y="2350320"/>
              <a:ext cx="514800" cy="62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B03026-C9FF-370F-9039-EEF377CAEA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93537" y="2341320"/>
                <a:ext cx="53244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DC7491-3BDD-2672-5525-4A28E06D99B5}"/>
                  </a:ext>
                </a:extLst>
              </p14:cNvPr>
              <p14:cNvContentPartPr/>
              <p14:nvPr/>
            </p14:nvContentPartPr>
            <p14:xfrm>
              <a:off x="5734697" y="2282640"/>
              <a:ext cx="2121120" cy="1295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DC7491-3BDD-2672-5525-4A28E06D99B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25697" y="2273640"/>
                <a:ext cx="2138760" cy="131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allel port - Wikipedia">
            <a:extLst>
              <a:ext uri="{FF2B5EF4-FFF2-40B4-BE49-F238E27FC236}">
                <a16:creationId xmlns:a16="http://schemas.microsoft.com/office/drawing/2014/main" id="{3C449511-6ACD-AA1B-A568-4D1A19AD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1536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LPT (Line Printer Terminal)?">
            <a:extLst>
              <a:ext uri="{FF2B5EF4-FFF2-40B4-BE49-F238E27FC236}">
                <a16:creationId xmlns:a16="http://schemas.microsoft.com/office/drawing/2014/main" id="{28060808-5F28-F618-A0F4-E4A46576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330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pt Images – Browse 527 Stock Photos ...">
            <a:extLst>
              <a:ext uri="{FF2B5EF4-FFF2-40B4-BE49-F238E27FC236}">
                <a16:creationId xmlns:a16="http://schemas.microsoft.com/office/drawing/2014/main" id="{715CFC63-8BFA-DEFF-EF21-23E6CAED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305175" cy="219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2A66DC-30ED-EA0B-59C1-F3ACB795CBF0}"/>
                  </a:ext>
                </a:extLst>
              </p14:cNvPr>
              <p14:cNvContentPartPr/>
              <p14:nvPr/>
            </p14:nvContentPartPr>
            <p14:xfrm>
              <a:off x="3736337" y="5550720"/>
              <a:ext cx="15840" cy="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2A66DC-30ED-EA0B-59C1-F3ACB795CB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7697" y="5541720"/>
                <a:ext cx="334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84D0F92-8C33-3D02-A713-3D8B79FBA081}"/>
              </a:ext>
            </a:extLst>
          </p:cNvPr>
          <p:cNvGrpSpPr/>
          <p:nvPr/>
        </p:nvGrpSpPr>
        <p:grpSpPr>
          <a:xfrm>
            <a:off x="741137" y="1386240"/>
            <a:ext cx="6850440" cy="3982320"/>
            <a:chOff x="741137" y="1386240"/>
            <a:chExt cx="6850440" cy="39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63273B-4070-0B93-5996-3FD77CD40B0E}"/>
                    </a:ext>
                  </a:extLst>
                </p14:cNvPr>
                <p14:cNvContentPartPr/>
                <p14:nvPr/>
              </p14:nvContentPartPr>
              <p14:xfrm>
                <a:off x="5543537" y="2859360"/>
                <a:ext cx="2048040" cy="103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63273B-4070-0B93-5996-3FD77CD40B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34537" y="2850360"/>
                  <a:ext cx="206568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E8F633-4878-992C-9157-4C70A42E372B}"/>
                    </a:ext>
                  </a:extLst>
                </p14:cNvPr>
                <p14:cNvContentPartPr/>
                <p14:nvPr/>
              </p14:nvContentPartPr>
              <p14:xfrm>
                <a:off x="3133337" y="3270120"/>
                <a:ext cx="2535840" cy="62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E8F633-4878-992C-9157-4C70A42E37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24697" y="3261480"/>
                  <a:ext cx="25534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64842E-9FE5-3F03-261E-1A0520E1D4F9}"/>
                    </a:ext>
                  </a:extLst>
                </p14:cNvPr>
                <p14:cNvContentPartPr/>
                <p14:nvPr/>
              </p14:nvContentPartPr>
              <p14:xfrm>
                <a:off x="3171857" y="1386240"/>
                <a:ext cx="2205720" cy="2144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64842E-9FE5-3F03-261E-1A0520E1D4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2857" y="1377600"/>
                  <a:ext cx="2223360" cy="21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0B1949-6B4C-C4DD-5141-460248893C69}"/>
                    </a:ext>
                  </a:extLst>
                </p14:cNvPr>
                <p14:cNvContentPartPr/>
                <p14:nvPr/>
              </p14:nvContentPartPr>
              <p14:xfrm>
                <a:off x="3134057" y="3588720"/>
                <a:ext cx="218160" cy="38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0B1949-6B4C-C4DD-5141-460248893C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5057" y="3580080"/>
                  <a:ext cx="235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6B0C42-0BC5-2398-FC57-4B9112465007}"/>
                    </a:ext>
                  </a:extLst>
                </p14:cNvPr>
                <p14:cNvContentPartPr/>
                <p14:nvPr/>
              </p14:nvContentPartPr>
              <p14:xfrm>
                <a:off x="2545457" y="2689800"/>
                <a:ext cx="339840" cy="763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6B0C42-0BC5-2398-FC57-4B91124650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6457" y="2681160"/>
                  <a:ext cx="35748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1C60DD-9530-A091-62E4-E0DB047F778F}"/>
                    </a:ext>
                  </a:extLst>
                </p14:cNvPr>
                <p14:cNvContentPartPr/>
                <p14:nvPr/>
              </p14:nvContentPartPr>
              <p14:xfrm>
                <a:off x="2688377" y="3186240"/>
                <a:ext cx="264600" cy="23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1C60DD-9530-A091-62E4-E0DB047F77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79377" y="3177240"/>
                  <a:ext cx="282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5B04B9-CDC5-5D35-A4A8-C076DE6D2D55}"/>
                    </a:ext>
                  </a:extLst>
                </p14:cNvPr>
                <p14:cNvContentPartPr/>
                <p14:nvPr/>
              </p14:nvContentPartPr>
              <p14:xfrm>
                <a:off x="741137" y="3430320"/>
                <a:ext cx="288720" cy="81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5B04B9-CDC5-5D35-A4A8-C076DE6D2D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2137" y="3421680"/>
                  <a:ext cx="306360" cy="8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6EDCDE-AC58-B837-6CFF-486183711D9B}"/>
                    </a:ext>
                  </a:extLst>
                </p14:cNvPr>
                <p14:cNvContentPartPr/>
                <p14:nvPr/>
              </p14:nvContentPartPr>
              <p14:xfrm>
                <a:off x="1147577" y="3882840"/>
                <a:ext cx="415440" cy="718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6EDCDE-AC58-B837-6CFF-486183711D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8937" y="3873840"/>
                  <a:ext cx="43308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AEFDFE-DFDF-B677-BFAB-E893751509F0}"/>
                    </a:ext>
                  </a:extLst>
                </p14:cNvPr>
                <p14:cNvContentPartPr/>
                <p14:nvPr/>
              </p14:nvContentPartPr>
              <p14:xfrm>
                <a:off x="1675337" y="3855120"/>
                <a:ext cx="297720" cy="3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AEFDFE-DFDF-B677-BFAB-E893751509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66337" y="3846480"/>
                  <a:ext cx="31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077559-B006-DB39-042D-683AB5DAE794}"/>
                    </a:ext>
                  </a:extLst>
                </p14:cNvPr>
                <p14:cNvContentPartPr/>
                <p14:nvPr/>
              </p14:nvContentPartPr>
              <p14:xfrm>
                <a:off x="1766777" y="3885720"/>
                <a:ext cx="83520" cy="422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077559-B006-DB39-042D-683AB5DAE7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58137" y="3876720"/>
                  <a:ext cx="1011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C64B15-0132-0BE1-5950-0A6F8486E79A}"/>
                    </a:ext>
                  </a:extLst>
                </p14:cNvPr>
                <p14:cNvContentPartPr/>
                <p14:nvPr/>
              </p14:nvContentPartPr>
              <p14:xfrm>
                <a:off x="1690817" y="4872840"/>
                <a:ext cx="721080" cy="25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C64B15-0132-0BE1-5950-0A6F8486E7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81817" y="4864200"/>
                  <a:ext cx="738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890AE6-E7DC-C089-8200-C7667219D5D2}"/>
                    </a:ext>
                  </a:extLst>
                </p14:cNvPr>
                <p14:cNvContentPartPr/>
                <p14:nvPr/>
              </p14:nvContentPartPr>
              <p14:xfrm>
                <a:off x="1609457" y="4613640"/>
                <a:ext cx="169920" cy="453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890AE6-E7DC-C089-8200-C7667219D5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00457" y="4604640"/>
                  <a:ext cx="1875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247E69-8118-456B-A593-D28D8E83EB46}"/>
                    </a:ext>
                  </a:extLst>
                </p14:cNvPr>
                <p14:cNvContentPartPr/>
                <p14:nvPr/>
              </p14:nvContentPartPr>
              <p14:xfrm>
                <a:off x="1324697" y="5019000"/>
                <a:ext cx="196920" cy="183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247E69-8118-456B-A593-D28D8E83EB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15697" y="5010360"/>
                  <a:ext cx="214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B0445F-FD79-B0E8-1B5A-532BD71EE53F}"/>
                    </a:ext>
                  </a:extLst>
                </p14:cNvPr>
                <p14:cNvContentPartPr/>
                <p14:nvPr/>
              </p14:nvContentPartPr>
              <p14:xfrm>
                <a:off x="1502537" y="4796880"/>
                <a:ext cx="5400" cy="1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B0445F-FD79-B0E8-1B5A-532BD71EE5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93537" y="4787880"/>
                  <a:ext cx="2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E418F0-F7A3-D2F4-DF36-2DF69FB042ED}"/>
                    </a:ext>
                  </a:extLst>
                </p14:cNvPr>
                <p14:cNvContentPartPr/>
                <p14:nvPr/>
              </p14:nvContentPartPr>
              <p14:xfrm>
                <a:off x="845177" y="4849440"/>
                <a:ext cx="554040" cy="51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E418F0-F7A3-D2F4-DF36-2DF69FB042E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6177" y="4840440"/>
                  <a:ext cx="571680" cy="53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B90C11-B2F1-B1AC-B523-43A556D91DC5}"/>
              </a:ext>
            </a:extLst>
          </p:cNvPr>
          <p:cNvGrpSpPr/>
          <p:nvPr/>
        </p:nvGrpSpPr>
        <p:grpSpPr>
          <a:xfrm>
            <a:off x="985217" y="5161560"/>
            <a:ext cx="3660840" cy="1043280"/>
            <a:chOff x="985217" y="5161560"/>
            <a:chExt cx="3660840" cy="10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3F9F50-6499-53AE-6A06-FBE887238953}"/>
                    </a:ext>
                  </a:extLst>
                </p14:cNvPr>
                <p14:cNvContentPartPr/>
                <p14:nvPr/>
              </p14:nvContentPartPr>
              <p14:xfrm>
                <a:off x="3923897" y="5645040"/>
                <a:ext cx="722160" cy="46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3F9F50-6499-53AE-6A06-FBE8872389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05897" y="5627040"/>
                  <a:ext cx="7578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1AA3F6-D0F4-44F3-87A5-78C92C233252}"/>
                    </a:ext>
                  </a:extLst>
                </p14:cNvPr>
                <p14:cNvContentPartPr/>
                <p14:nvPr/>
              </p14:nvContentPartPr>
              <p14:xfrm>
                <a:off x="4425377" y="6042480"/>
                <a:ext cx="197280" cy="123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1AA3F6-D0F4-44F3-87A5-78C92C2332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07737" y="6024840"/>
                  <a:ext cx="23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B0E95F-C5FA-107D-005D-3D04DE98BD7B}"/>
                    </a:ext>
                  </a:extLst>
                </p14:cNvPr>
                <p14:cNvContentPartPr/>
                <p14:nvPr/>
              </p14:nvContentPartPr>
              <p14:xfrm>
                <a:off x="3302897" y="5619480"/>
                <a:ext cx="628920" cy="45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B0E95F-C5FA-107D-005D-3D04DE98BD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84897" y="5601840"/>
                  <a:ext cx="6645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DF97D7-FD98-8B11-05AC-E45A33E53BE9}"/>
                    </a:ext>
                  </a:extLst>
                </p14:cNvPr>
                <p14:cNvContentPartPr/>
                <p14:nvPr/>
              </p14:nvContentPartPr>
              <p14:xfrm>
                <a:off x="3663257" y="6158760"/>
                <a:ext cx="219600" cy="4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DF97D7-FD98-8B11-05AC-E45A33E53B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45617" y="6140760"/>
                  <a:ext cx="255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44F944-A4C7-0503-C53C-123F9337AACF}"/>
                    </a:ext>
                  </a:extLst>
                </p14:cNvPr>
                <p14:cNvContentPartPr/>
                <p14:nvPr/>
              </p14:nvContentPartPr>
              <p14:xfrm>
                <a:off x="3809417" y="5408520"/>
                <a:ext cx="15840" cy="2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44F944-A4C7-0503-C53C-123F9337AA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91777" y="5390520"/>
                  <a:ext cx="51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BD1658-09FE-C0AE-2C0D-967FEA3C048F}"/>
                    </a:ext>
                  </a:extLst>
                </p14:cNvPr>
                <p14:cNvContentPartPr/>
                <p14:nvPr/>
              </p14:nvContentPartPr>
              <p14:xfrm>
                <a:off x="3516377" y="5491680"/>
                <a:ext cx="244080" cy="46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BD1658-09FE-C0AE-2C0D-967FEA3C04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98377" y="5474040"/>
                  <a:ext cx="279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16E5CE-A577-C95A-E656-5E9D2DC54D45}"/>
                    </a:ext>
                  </a:extLst>
                </p14:cNvPr>
                <p14:cNvContentPartPr/>
                <p14:nvPr/>
              </p14:nvContentPartPr>
              <p14:xfrm>
                <a:off x="3312617" y="5539200"/>
                <a:ext cx="76320" cy="26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16E5CE-A577-C95A-E656-5E9D2DC54D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94977" y="5521200"/>
                  <a:ext cx="111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148D7D-E5C9-1652-65CF-B4C6C2B496F4}"/>
                    </a:ext>
                  </a:extLst>
                </p14:cNvPr>
                <p14:cNvContentPartPr/>
                <p14:nvPr/>
              </p14:nvContentPartPr>
              <p14:xfrm>
                <a:off x="3289217" y="5161560"/>
                <a:ext cx="79200" cy="360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148D7D-E5C9-1652-65CF-B4C6C2B496F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71217" y="5143920"/>
                  <a:ext cx="1148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353178-07A1-82AD-B0B1-F8C92B5E85CF}"/>
                    </a:ext>
                  </a:extLst>
                </p14:cNvPr>
                <p14:cNvContentPartPr/>
                <p14:nvPr/>
              </p14:nvContentPartPr>
              <p14:xfrm>
                <a:off x="2862617" y="5543160"/>
                <a:ext cx="351360" cy="530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353178-07A1-82AD-B0B1-F8C92B5E85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44977" y="5525520"/>
                  <a:ext cx="387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4E47CA-B0DC-E3B3-73D3-48B8477BD2B2}"/>
                    </a:ext>
                  </a:extLst>
                </p14:cNvPr>
                <p14:cNvContentPartPr/>
                <p14:nvPr/>
              </p14:nvContentPartPr>
              <p14:xfrm>
                <a:off x="2145137" y="5578440"/>
                <a:ext cx="515160" cy="26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4E47CA-B0DC-E3B3-73D3-48B8477BD2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27497" y="5560440"/>
                  <a:ext cx="550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25F8A7-2BF8-509E-CDD3-958DCCB9DD8E}"/>
                    </a:ext>
                  </a:extLst>
                </p14:cNvPr>
                <p14:cNvContentPartPr/>
                <p14:nvPr/>
              </p14:nvContentPartPr>
              <p14:xfrm>
                <a:off x="2545457" y="5302680"/>
                <a:ext cx="248400" cy="9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25F8A7-2BF8-509E-CDD3-958DCCB9DD8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27457" y="5284680"/>
                  <a:ext cx="284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3E6662-B168-F76C-86D8-6BEFA1E11707}"/>
                    </a:ext>
                  </a:extLst>
                </p14:cNvPr>
                <p14:cNvContentPartPr/>
                <p14:nvPr/>
              </p14:nvContentPartPr>
              <p14:xfrm>
                <a:off x="1668497" y="5469720"/>
                <a:ext cx="587160" cy="53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3E6662-B168-F76C-86D8-6BEFA1E117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50497" y="5451720"/>
                  <a:ext cx="6228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0F54B0-1504-E5D2-20A0-E95091AE2D2E}"/>
                    </a:ext>
                  </a:extLst>
                </p14:cNvPr>
                <p14:cNvContentPartPr/>
                <p14:nvPr/>
              </p14:nvContentPartPr>
              <p14:xfrm>
                <a:off x="2142257" y="6030960"/>
                <a:ext cx="285120" cy="70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0F54B0-1504-E5D2-20A0-E95091AE2D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24257" y="6012960"/>
                  <a:ext cx="320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CD5C23-B578-C7D3-F5A9-E406819943CE}"/>
                    </a:ext>
                  </a:extLst>
                </p14:cNvPr>
                <p14:cNvContentPartPr/>
                <p14:nvPr/>
              </p14:nvContentPartPr>
              <p14:xfrm>
                <a:off x="985217" y="5741520"/>
                <a:ext cx="554760" cy="439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CD5C23-B578-C7D3-F5A9-E406819943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7217" y="5723880"/>
                  <a:ext cx="590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656DC5-8F68-D193-1F0E-726100277B6C}"/>
                    </a:ext>
                  </a:extLst>
                </p14:cNvPr>
                <p14:cNvContentPartPr/>
                <p14:nvPr/>
              </p14:nvContentPartPr>
              <p14:xfrm>
                <a:off x="1330817" y="5513640"/>
                <a:ext cx="306000" cy="78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656DC5-8F68-D193-1F0E-726100277B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12817" y="5496000"/>
                  <a:ext cx="34164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EB93B-47F7-FE01-8F00-298C633F414D}"/>
                  </a:ext>
                </a:extLst>
              </p14:cNvPr>
              <p14:cNvContentPartPr/>
              <p14:nvPr/>
            </p14:nvContentPartPr>
            <p14:xfrm>
              <a:off x="5269937" y="1548240"/>
              <a:ext cx="18000" cy="7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EB93B-47F7-FE01-8F00-298C633F414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52297" y="1530600"/>
                <a:ext cx="53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C996E7F-506F-6814-12FC-2839721F0BEB}"/>
              </a:ext>
            </a:extLst>
          </p:cNvPr>
          <p:cNvGrpSpPr/>
          <p:nvPr/>
        </p:nvGrpSpPr>
        <p:grpSpPr>
          <a:xfrm>
            <a:off x="6839537" y="831120"/>
            <a:ext cx="1776600" cy="428040"/>
            <a:chOff x="6839537" y="831120"/>
            <a:chExt cx="17766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1AC2C0-4070-0DAA-9015-B48441D39976}"/>
                    </a:ext>
                  </a:extLst>
                </p14:cNvPr>
                <p14:cNvContentPartPr/>
                <p14:nvPr/>
              </p14:nvContentPartPr>
              <p14:xfrm>
                <a:off x="6839537" y="831120"/>
                <a:ext cx="1617120" cy="29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1AC2C0-4070-0DAA-9015-B48441D399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21537" y="813120"/>
                  <a:ext cx="1652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A98DBA-807A-3A93-2D9F-3AB2C751287C}"/>
                    </a:ext>
                  </a:extLst>
                </p14:cNvPr>
                <p14:cNvContentPartPr/>
                <p14:nvPr/>
              </p14:nvContentPartPr>
              <p14:xfrm>
                <a:off x="8546657" y="839760"/>
                <a:ext cx="69480" cy="41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A98DBA-807A-3A93-2D9F-3AB2C75128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28657" y="821760"/>
                  <a:ext cx="10512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078B99-A5F1-6E74-1204-4903EC08588C}"/>
              </a:ext>
            </a:extLst>
          </p:cNvPr>
          <p:cNvGrpSpPr/>
          <p:nvPr/>
        </p:nvGrpSpPr>
        <p:grpSpPr>
          <a:xfrm>
            <a:off x="4884017" y="1257360"/>
            <a:ext cx="1248120" cy="901800"/>
            <a:chOff x="4884017" y="1257360"/>
            <a:chExt cx="1248120" cy="90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81162C-9169-4CCD-EF43-EFFD9428CCCB}"/>
                    </a:ext>
                  </a:extLst>
                </p14:cNvPr>
                <p14:cNvContentPartPr/>
                <p14:nvPr/>
              </p14:nvContentPartPr>
              <p14:xfrm>
                <a:off x="4884017" y="1257360"/>
                <a:ext cx="673200" cy="83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81162C-9169-4CCD-EF43-EFFD9428CC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66377" y="1239360"/>
                  <a:ext cx="70884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1DF163-F0FC-E773-462E-67E738447CEF}"/>
                    </a:ext>
                  </a:extLst>
                </p14:cNvPr>
                <p14:cNvContentPartPr/>
                <p14:nvPr/>
              </p14:nvContentPartPr>
              <p14:xfrm>
                <a:off x="5736137" y="1892040"/>
                <a:ext cx="141840" cy="267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1DF163-F0FC-E773-462E-67E738447CE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18497" y="1874040"/>
                  <a:ext cx="177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58DE61-A22C-F83D-C96D-3433002B3D5D}"/>
                    </a:ext>
                  </a:extLst>
                </p14:cNvPr>
                <p14:cNvContentPartPr/>
                <p14:nvPr/>
              </p14:nvContentPartPr>
              <p14:xfrm>
                <a:off x="5928017" y="1924440"/>
                <a:ext cx="204120" cy="22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58DE61-A22C-F83D-C96D-3433002B3D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10377" y="1906440"/>
                  <a:ext cx="239760" cy="26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606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FC384C4-2BA8-EBD7-4022-18979AA92D47}"/>
              </a:ext>
            </a:extLst>
          </p:cNvPr>
          <p:cNvGrpSpPr/>
          <p:nvPr/>
        </p:nvGrpSpPr>
        <p:grpSpPr>
          <a:xfrm>
            <a:off x="505697" y="462480"/>
            <a:ext cx="1979640" cy="560520"/>
            <a:chOff x="505697" y="462480"/>
            <a:chExt cx="19796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9E563D-FA03-3C24-D03A-4030FD340A8A}"/>
                    </a:ext>
                  </a:extLst>
                </p14:cNvPr>
                <p14:cNvContentPartPr/>
                <p14:nvPr/>
              </p14:nvContentPartPr>
              <p14:xfrm>
                <a:off x="505697" y="462480"/>
                <a:ext cx="445680" cy="55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9E563D-FA03-3C24-D03A-4030FD340A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8057" y="444840"/>
                  <a:ext cx="4813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9B9667-CAED-F431-EB52-D3B295153224}"/>
                    </a:ext>
                  </a:extLst>
                </p14:cNvPr>
                <p14:cNvContentPartPr/>
                <p14:nvPr/>
              </p14:nvContentPartPr>
              <p14:xfrm>
                <a:off x="1053617" y="627000"/>
                <a:ext cx="401400" cy="396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9B9667-CAED-F431-EB52-D3B2951532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5617" y="609360"/>
                  <a:ext cx="437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FE1A84-F0CA-7AA8-3213-9FD6AE4C8A19}"/>
                    </a:ext>
                  </a:extLst>
                </p14:cNvPr>
                <p14:cNvContentPartPr/>
                <p14:nvPr/>
              </p14:nvContentPartPr>
              <p14:xfrm>
                <a:off x="1648697" y="582720"/>
                <a:ext cx="836640" cy="423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FE1A84-F0CA-7AA8-3213-9FD6AE4C8A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0697" y="565080"/>
                  <a:ext cx="87228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86E245-9CB2-988B-799E-2B2CAD212520}"/>
              </a:ext>
            </a:extLst>
          </p:cNvPr>
          <p:cNvGrpSpPr/>
          <p:nvPr/>
        </p:nvGrpSpPr>
        <p:grpSpPr>
          <a:xfrm>
            <a:off x="3255017" y="573000"/>
            <a:ext cx="156960" cy="342360"/>
            <a:chOff x="3255017" y="573000"/>
            <a:chExt cx="1569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62C2D6-537A-6021-E8D1-3F95C1B8A1EE}"/>
                    </a:ext>
                  </a:extLst>
                </p14:cNvPr>
                <p14:cNvContentPartPr/>
                <p14:nvPr/>
              </p14:nvContentPartPr>
              <p14:xfrm>
                <a:off x="3255017" y="848760"/>
                <a:ext cx="124560" cy="6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62C2D6-537A-6021-E8D1-3F95C1B8A1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7377" y="830760"/>
                  <a:ext cx="160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4D073F-3768-7F77-6F63-28B478190764}"/>
                    </a:ext>
                  </a:extLst>
                </p14:cNvPr>
                <p14:cNvContentPartPr/>
                <p14:nvPr/>
              </p14:nvContentPartPr>
              <p14:xfrm>
                <a:off x="3281657" y="573000"/>
                <a:ext cx="130320" cy="11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4D073F-3768-7F77-6F63-28B4781907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64017" y="555360"/>
                  <a:ext cx="1659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DBC7F-39BB-B96E-57BA-0B5CEF68C223}"/>
              </a:ext>
            </a:extLst>
          </p:cNvPr>
          <p:cNvGrpSpPr/>
          <p:nvPr/>
        </p:nvGrpSpPr>
        <p:grpSpPr>
          <a:xfrm>
            <a:off x="6365417" y="440520"/>
            <a:ext cx="1218960" cy="531360"/>
            <a:chOff x="6365417" y="440520"/>
            <a:chExt cx="121896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4D169A-72B2-35CC-1575-AE5424DB4BF6}"/>
                    </a:ext>
                  </a:extLst>
                </p14:cNvPr>
                <p14:cNvContentPartPr/>
                <p14:nvPr/>
              </p14:nvContentPartPr>
              <p14:xfrm>
                <a:off x="6671777" y="440520"/>
                <a:ext cx="912600" cy="49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4D169A-72B2-35CC-1575-AE5424DB4B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54137" y="422520"/>
                  <a:ext cx="9482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B13E20-AF96-BC17-DBA7-ED3650725095}"/>
                    </a:ext>
                  </a:extLst>
                </p14:cNvPr>
                <p14:cNvContentPartPr/>
                <p14:nvPr/>
              </p14:nvContentPartPr>
              <p14:xfrm>
                <a:off x="6365417" y="475080"/>
                <a:ext cx="610200" cy="496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B13E20-AF96-BC17-DBA7-ED36507250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7417" y="457080"/>
                  <a:ext cx="64584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479831-997C-E857-75FF-E63DA6C874B7}"/>
              </a:ext>
            </a:extLst>
          </p:cNvPr>
          <p:cNvGrpSpPr/>
          <p:nvPr/>
        </p:nvGrpSpPr>
        <p:grpSpPr>
          <a:xfrm>
            <a:off x="604697" y="1326120"/>
            <a:ext cx="1971720" cy="1024200"/>
            <a:chOff x="604697" y="1326120"/>
            <a:chExt cx="1971720" cy="10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A51DFC-8830-22F3-A1F2-514DE4935FE6}"/>
                    </a:ext>
                  </a:extLst>
                </p14:cNvPr>
                <p14:cNvContentPartPr/>
                <p14:nvPr/>
              </p14:nvContentPartPr>
              <p14:xfrm>
                <a:off x="881177" y="1337640"/>
                <a:ext cx="10800" cy="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A51DFC-8830-22F3-A1F2-514DE4935F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3537" y="1320000"/>
                  <a:ext cx="46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A70514-256E-2BFA-20EA-EA7B2EA34616}"/>
                    </a:ext>
                  </a:extLst>
                </p14:cNvPr>
                <p14:cNvContentPartPr/>
                <p14:nvPr/>
              </p14:nvContentPartPr>
              <p14:xfrm>
                <a:off x="604697" y="1326120"/>
                <a:ext cx="313200" cy="671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A70514-256E-2BFA-20EA-EA7B2EA346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6697" y="1308480"/>
                  <a:ext cx="34884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1AEBEE-D11F-6AF5-86E7-95014ED5A8F1}"/>
                    </a:ext>
                  </a:extLst>
                </p14:cNvPr>
                <p14:cNvContentPartPr/>
                <p14:nvPr/>
              </p14:nvContentPartPr>
              <p14:xfrm>
                <a:off x="1029497" y="1620600"/>
                <a:ext cx="380160" cy="72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1AEBEE-D11F-6AF5-86E7-95014ED5A8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1497" y="1602960"/>
                  <a:ext cx="4158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3F0DF7-68A4-0329-5524-69ACB0C006B9}"/>
                    </a:ext>
                  </a:extLst>
                </p14:cNvPr>
                <p14:cNvContentPartPr/>
                <p14:nvPr/>
              </p14:nvContentPartPr>
              <p14:xfrm>
                <a:off x="1631057" y="1439520"/>
                <a:ext cx="121320" cy="597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3F0DF7-68A4-0329-5524-69ACB0C006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3057" y="1421880"/>
                  <a:ext cx="1569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1DC256-03AC-768D-01DA-ECC23F5FFDDD}"/>
                    </a:ext>
                  </a:extLst>
                </p14:cNvPr>
                <p14:cNvContentPartPr/>
                <p14:nvPr/>
              </p14:nvContentPartPr>
              <p14:xfrm>
                <a:off x="1502537" y="1520160"/>
                <a:ext cx="595800" cy="5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1DC256-03AC-768D-01DA-ECC23F5FFD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84537" y="1502160"/>
                  <a:ext cx="631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46FBDC-CE1B-5DCD-E3E9-EE052782ADFC}"/>
                    </a:ext>
                  </a:extLst>
                </p14:cNvPr>
                <p14:cNvContentPartPr/>
                <p14:nvPr/>
              </p14:nvContentPartPr>
              <p14:xfrm>
                <a:off x="2393897" y="1780080"/>
                <a:ext cx="182520" cy="19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46FBDC-CE1B-5DCD-E3E9-EE052782AD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76257" y="1762440"/>
                  <a:ext cx="218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02D0E9-C02B-C55F-B3C3-CBE38C98DBE1}"/>
                    </a:ext>
                  </a:extLst>
                </p14:cNvPr>
                <p14:cNvContentPartPr/>
                <p14:nvPr/>
              </p14:nvContentPartPr>
              <p14:xfrm>
                <a:off x="2391017" y="1569840"/>
                <a:ext cx="184680" cy="147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02D0E9-C02B-C55F-B3C3-CBE38C98DB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3377" y="1552200"/>
                  <a:ext cx="2203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8696DB-0FE2-8D9E-1C9E-294A6183B4C0}"/>
              </a:ext>
            </a:extLst>
          </p:cNvPr>
          <p:cNvGrpSpPr/>
          <p:nvPr/>
        </p:nvGrpSpPr>
        <p:grpSpPr>
          <a:xfrm>
            <a:off x="6132857" y="1347000"/>
            <a:ext cx="1558440" cy="948240"/>
            <a:chOff x="6132857" y="1347000"/>
            <a:chExt cx="1558440" cy="9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A73136-1784-C3A5-2BC4-3B7B5D101937}"/>
                    </a:ext>
                  </a:extLst>
                </p14:cNvPr>
                <p14:cNvContentPartPr/>
                <p14:nvPr/>
              </p14:nvContentPartPr>
              <p14:xfrm>
                <a:off x="6860057" y="1685040"/>
                <a:ext cx="831240" cy="41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A73136-1784-C3A5-2BC4-3B7B5D1019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42057" y="1667040"/>
                  <a:ext cx="866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E71DA3-8832-2B1E-3C41-F0AD46749AA1}"/>
                    </a:ext>
                  </a:extLst>
                </p14:cNvPr>
                <p14:cNvContentPartPr/>
                <p14:nvPr/>
              </p14:nvContentPartPr>
              <p14:xfrm>
                <a:off x="6970217" y="1347000"/>
                <a:ext cx="115560" cy="55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E71DA3-8832-2B1E-3C41-F0AD46749A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52217" y="1329360"/>
                  <a:ext cx="1512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5FFCA3-B9D0-92E0-77CC-F0AC83B73469}"/>
                    </a:ext>
                  </a:extLst>
                </p14:cNvPr>
                <p14:cNvContentPartPr/>
                <p14:nvPr/>
              </p14:nvContentPartPr>
              <p14:xfrm>
                <a:off x="6476297" y="1822560"/>
                <a:ext cx="326520" cy="33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5FFCA3-B9D0-92E0-77CC-F0AC83B734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58657" y="1804920"/>
                  <a:ext cx="3621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B68919-EBCC-2ADF-54D0-842CC5D0CE6C}"/>
                    </a:ext>
                  </a:extLst>
                </p14:cNvPr>
                <p14:cNvContentPartPr/>
                <p14:nvPr/>
              </p14:nvContentPartPr>
              <p14:xfrm>
                <a:off x="6873377" y="1533480"/>
                <a:ext cx="15840" cy="1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B68919-EBCC-2ADF-54D0-842CC5D0CE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55737" y="1515480"/>
                  <a:ext cx="51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F592B6-6D58-688B-CCB7-A7865FAF4E15}"/>
                    </a:ext>
                  </a:extLst>
                </p14:cNvPr>
                <p14:cNvContentPartPr/>
                <p14:nvPr/>
              </p14:nvContentPartPr>
              <p14:xfrm>
                <a:off x="6132857" y="1715640"/>
                <a:ext cx="560880" cy="57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F592B6-6D58-688B-CCB7-A7865FAF4E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15217" y="1697640"/>
                  <a:ext cx="596520" cy="615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83BD170-CDE3-5FD6-36F5-FC4EC0EF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122083" y="384811"/>
            <a:ext cx="1316694" cy="819177"/>
          </a:xfrm>
          <a:prstGeom prst="rect">
            <a:avLst/>
          </a:prstGeom>
          <a:noFill/>
        </p:spPr>
      </p:pic>
      <p:pic>
        <p:nvPicPr>
          <p:cNvPr id="29" name="Picture 4" descr="What Is LPT (Line Printer Terminal)?">
            <a:extLst>
              <a:ext uri="{FF2B5EF4-FFF2-40B4-BE49-F238E27FC236}">
                <a16:creationId xmlns:a16="http://schemas.microsoft.com/office/drawing/2014/main" id="{49BDB47D-4792-FB91-ECE5-9669A819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55" y="1380765"/>
            <a:ext cx="2533148" cy="10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0790B7F-9FBB-0B6D-1793-1717CCFBA14D}"/>
              </a:ext>
            </a:extLst>
          </p:cNvPr>
          <p:cNvGrpSpPr/>
          <p:nvPr/>
        </p:nvGrpSpPr>
        <p:grpSpPr>
          <a:xfrm>
            <a:off x="4292897" y="2700240"/>
            <a:ext cx="3910320" cy="900360"/>
            <a:chOff x="4292897" y="2700240"/>
            <a:chExt cx="3910320" cy="9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BA3D17-4E08-3BB1-C47B-267C117DD63F}"/>
                    </a:ext>
                  </a:extLst>
                </p14:cNvPr>
                <p14:cNvContentPartPr/>
                <p14:nvPr/>
              </p14:nvContentPartPr>
              <p14:xfrm>
                <a:off x="7278377" y="3104520"/>
                <a:ext cx="924840" cy="28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BA3D17-4E08-3BB1-C47B-267C117DD6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69737" y="3095880"/>
                  <a:ext cx="942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54048F-A00D-0149-5684-0C4399950CE6}"/>
                    </a:ext>
                  </a:extLst>
                </p14:cNvPr>
                <p14:cNvContentPartPr/>
                <p14:nvPr/>
              </p14:nvContentPartPr>
              <p14:xfrm>
                <a:off x="7745657" y="3506640"/>
                <a:ext cx="231480" cy="9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54048F-A00D-0149-5684-0C4399950C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36657" y="3497640"/>
                  <a:ext cx="249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5ACFAE-6E12-77A8-F3B0-F0ADF2B874D9}"/>
                    </a:ext>
                  </a:extLst>
                </p14:cNvPr>
                <p14:cNvContentPartPr/>
                <p14:nvPr/>
              </p14:nvContentPartPr>
              <p14:xfrm>
                <a:off x="6766457" y="2844240"/>
                <a:ext cx="417960" cy="49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5ACFAE-6E12-77A8-F3B0-F0ADF2B874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57457" y="2835600"/>
                  <a:ext cx="4356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64F845-0B29-8A56-27B8-D4F9D9D84123}"/>
                    </a:ext>
                  </a:extLst>
                </p14:cNvPr>
                <p14:cNvContentPartPr/>
                <p14:nvPr/>
              </p14:nvContentPartPr>
              <p14:xfrm>
                <a:off x="7179017" y="2700240"/>
                <a:ext cx="322200" cy="44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64F845-0B29-8A56-27B8-D4F9D9D841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70017" y="2691240"/>
                  <a:ext cx="339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C20841-3C5B-50C0-5881-22057D92021D}"/>
                    </a:ext>
                  </a:extLst>
                </p14:cNvPr>
                <p14:cNvContentPartPr/>
                <p14:nvPr/>
              </p14:nvContentPartPr>
              <p14:xfrm>
                <a:off x="6970217" y="2969160"/>
                <a:ext cx="13680" cy="3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C20841-3C5B-50C0-5881-22057D9202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61217" y="2960520"/>
                  <a:ext cx="31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AAC9C3C-E8B7-9019-9440-A061D3C352FF}"/>
                    </a:ext>
                  </a:extLst>
                </p14:cNvPr>
                <p14:cNvContentPartPr/>
                <p14:nvPr/>
              </p14:nvContentPartPr>
              <p14:xfrm>
                <a:off x="6484577" y="3233400"/>
                <a:ext cx="243000" cy="17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AAC9C3C-E8B7-9019-9440-A061D3C352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75937" y="3224760"/>
                  <a:ext cx="260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990070-7FCF-CBC9-8D18-6BFCBE7F727D}"/>
                    </a:ext>
                  </a:extLst>
                </p14:cNvPr>
                <p14:cNvContentPartPr/>
                <p14:nvPr/>
              </p14:nvContentPartPr>
              <p14:xfrm>
                <a:off x="6003617" y="3123240"/>
                <a:ext cx="425520" cy="41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990070-7FCF-CBC9-8D18-6BFCBE7F72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94977" y="3114240"/>
                  <a:ext cx="4431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947B82-F0DA-5AE9-F900-28B1A046909C}"/>
                    </a:ext>
                  </a:extLst>
                </p14:cNvPr>
                <p14:cNvContentPartPr/>
                <p14:nvPr/>
              </p14:nvContentPartPr>
              <p14:xfrm>
                <a:off x="6186497" y="2927760"/>
                <a:ext cx="204120" cy="3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947B82-F0DA-5AE9-F900-28B1A04690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77497" y="2918760"/>
                  <a:ext cx="221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5F8A2A-1119-E051-0FC1-6AEFDDB4B44E}"/>
                    </a:ext>
                  </a:extLst>
                </p14:cNvPr>
                <p14:cNvContentPartPr/>
                <p14:nvPr/>
              </p14:nvContentPartPr>
              <p14:xfrm>
                <a:off x="5570177" y="2934960"/>
                <a:ext cx="201960" cy="42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5F8A2A-1119-E051-0FC1-6AEFDDB4B4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61537" y="2926320"/>
                  <a:ext cx="219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D67068-FE47-E20B-A0B2-FA212CCCC090}"/>
                    </a:ext>
                  </a:extLst>
                </p14:cNvPr>
                <p14:cNvContentPartPr/>
                <p14:nvPr/>
              </p14:nvContentPartPr>
              <p14:xfrm>
                <a:off x="5525897" y="2782320"/>
                <a:ext cx="85680" cy="42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D67068-FE47-E20B-A0B2-FA212CCCC0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17257" y="2773680"/>
                  <a:ext cx="1033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CB4394-4BE6-EFF7-AA34-62F9CF1E992F}"/>
                    </a:ext>
                  </a:extLst>
                </p14:cNvPr>
                <p14:cNvContentPartPr/>
                <p14:nvPr/>
              </p14:nvContentPartPr>
              <p14:xfrm>
                <a:off x="5253377" y="3228000"/>
                <a:ext cx="110520" cy="25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CB4394-4BE6-EFF7-AA34-62F9CF1E99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44737" y="3219000"/>
                  <a:ext cx="128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90A389-B945-DDE9-E4BE-ADFC5A7B0A1C}"/>
                    </a:ext>
                  </a:extLst>
                </p14:cNvPr>
                <p14:cNvContentPartPr/>
                <p14:nvPr/>
              </p14:nvContentPartPr>
              <p14:xfrm>
                <a:off x="4849097" y="3104160"/>
                <a:ext cx="382680" cy="407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90A389-B945-DDE9-E4BE-ADFC5A7B0A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40457" y="3095160"/>
                  <a:ext cx="4003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B31EEC-C2D4-49D6-CFB4-97C3C47BB2D3}"/>
                    </a:ext>
                  </a:extLst>
                </p14:cNvPr>
                <p14:cNvContentPartPr/>
                <p14:nvPr/>
              </p14:nvContentPartPr>
              <p14:xfrm>
                <a:off x="5088857" y="3021720"/>
                <a:ext cx="29160" cy="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B31EEC-C2D4-49D6-CFB4-97C3C47BB2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80217" y="3013080"/>
                  <a:ext cx="4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7B97868-4EA3-026D-0962-61BF29E71A80}"/>
                    </a:ext>
                  </a:extLst>
                </p14:cNvPr>
                <p14:cNvContentPartPr/>
                <p14:nvPr/>
              </p14:nvContentPartPr>
              <p14:xfrm>
                <a:off x="4292897" y="2773680"/>
                <a:ext cx="227520" cy="45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7B97868-4EA3-026D-0962-61BF29E71A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83897" y="2765040"/>
                  <a:ext cx="2451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190C35-EE86-EF2A-43ED-37D8FF5CE1DF}"/>
                    </a:ext>
                  </a:extLst>
                </p14:cNvPr>
                <p14:cNvContentPartPr/>
                <p14:nvPr/>
              </p14:nvContentPartPr>
              <p14:xfrm>
                <a:off x="4326737" y="3546600"/>
                <a:ext cx="68400" cy="32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190C35-EE86-EF2A-43ED-37D8FF5CE1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18097" y="3537960"/>
                  <a:ext cx="860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14FE47B-C6EF-5018-20A6-B0A42ADE38F2}"/>
              </a:ext>
            </a:extLst>
          </p:cNvPr>
          <p:cNvGrpSpPr/>
          <p:nvPr/>
        </p:nvGrpSpPr>
        <p:grpSpPr>
          <a:xfrm>
            <a:off x="4807337" y="3982920"/>
            <a:ext cx="2819160" cy="700560"/>
            <a:chOff x="4807337" y="3982920"/>
            <a:chExt cx="281916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5AF11C-2A48-B9E2-6311-525AECB62F13}"/>
                    </a:ext>
                  </a:extLst>
                </p14:cNvPr>
                <p14:cNvContentPartPr/>
                <p14:nvPr/>
              </p14:nvContentPartPr>
              <p14:xfrm>
                <a:off x="7409777" y="4104960"/>
                <a:ext cx="216720" cy="447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5AF11C-2A48-B9E2-6311-525AECB62F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92137" y="4086960"/>
                  <a:ext cx="2523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4F38D3-D3BA-4907-7F94-2C8EFC814AAF}"/>
                    </a:ext>
                  </a:extLst>
                </p14:cNvPr>
                <p14:cNvContentPartPr/>
                <p14:nvPr/>
              </p14:nvContentPartPr>
              <p14:xfrm>
                <a:off x="6763217" y="4355880"/>
                <a:ext cx="468000" cy="19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4F38D3-D3BA-4907-7F94-2C8EFC814A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45577" y="4338240"/>
                  <a:ext cx="503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B12158-E27E-1487-9E81-DCD0CCF65AD4}"/>
                    </a:ext>
                  </a:extLst>
                </p14:cNvPr>
                <p14:cNvContentPartPr/>
                <p14:nvPr/>
              </p14:nvContentPartPr>
              <p14:xfrm>
                <a:off x="7022417" y="4121160"/>
                <a:ext cx="18720" cy="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B12158-E27E-1487-9E81-DCD0CCF65AD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04777" y="4103160"/>
                  <a:ext cx="54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BF25F0-CA40-6799-3B8F-E0CDBDEE086F}"/>
                    </a:ext>
                  </a:extLst>
                </p14:cNvPr>
                <p14:cNvContentPartPr/>
                <p14:nvPr/>
              </p14:nvContentPartPr>
              <p14:xfrm>
                <a:off x="6871217" y="4284240"/>
                <a:ext cx="167040" cy="1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BF25F0-CA40-6799-3B8F-E0CDBDEE08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53577" y="4266600"/>
                  <a:ext cx="202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759B24-F1D2-88D2-4739-2633E559E6CA}"/>
                    </a:ext>
                  </a:extLst>
                </p14:cNvPr>
                <p14:cNvContentPartPr/>
                <p14:nvPr/>
              </p14:nvContentPartPr>
              <p14:xfrm>
                <a:off x="6535337" y="4130160"/>
                <a:ext cx="295560" cy="41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759B24-F1D2-88D2-4739-2633E559E6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17337" y="4112520"/>
                  <a:ext cx="3312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2DBC3E-AA15-5F45-F35A-4943D966D1FA}"/>
                    </a:ext>
                  </a:extLst>
                </p14:cNvPr>
                <p14:cNvContentPartPr/>
                <p14:nvPr/>
              </p14:nvContentPartPr>
              <p14:xfrm>
                <a:off x="6644057" y="4078320"/>
                <a:ext cx="107280" cy="2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2DBC3E-AA15-5F45-F35A-4943D966D1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26057" y="4060320"/>
                  <a:ext cx="142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696DD6-2095-3F77-9FD3-1DDC0A8A901A}"/>
                    </a:ext>
                  </a:extLst>
                </p14:cNvPr>
                <p14:cNvContentPartPr/>
                <p14:nvPr/>
              </p14:nvContentPartPr>
              <p14:xfrm>
                <a:off x="6108377" y="4140240"/>
                <a:ext cx="264240" cy="54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696DD6-2095-3F77-9FD3-1DDC0A8A90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90377" y="4122240"/>
                  <a:ext cx="2998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37E12B-C283-A60F-F9E7-8CF8B70DFFE4}"/>
                    </a:ext>
                  </a:extLst>
                </p14:cNvPr>
                <p14:cNvContentPartPr/>
                <p14:nvPr/>
              </p14:nvContentPartPr>
              <p14:xfrm>
                <a:off x="5818217" y="4056360"/>
                <a:ext cx="20880" cy="299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37E12B-C283-A60F-F9E7-8CF8B70DFF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0217" y="4038360"/>
                  <a:ext cx="56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B85280-082A-383D-D629-E3A8F0553AC2}"/>
                    </a:ext>
                  </a:extLst>
                </p14:cNvPr>
                <p14:cNvContentPartPr/>
                <p14:nvPr/>
              </p14:nvContentPartPr>
              <p14:xfrm>
                <a:off x="5274977" y="4198560"/>
                <a:ext cx="364320" cy="22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B85280-082A-383D-D629-E3A8F0553A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7337" y="4180560"/>
                  <a:ext cx="399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1D67CE-0CF1-B5FE-2089-19A1D896AE12}"/>
                    </a:ext>
                  </a:extLst>
                </p14:cNvPr>
                <p14:cNvContentPartPr/>
                <p14:nvPr/>
              </p14:nvContentPartPr>
              <p14:xfrm>
                <a:off x="5480897" y="3982920"/>
                <a:ext cx="37440" cy="24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1D67CE-0CF1-B5FE-2089-19A1D896A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62897" y="3964920"/>
                  <a:ext cx="73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D05798-6E99-3F38-42F8-75561CFF8CAB}"/>
                    </a:ext>
                  </a:extLst>
                </p14:cNvPr>
                <p14:cNvContentPartPr/>
                <p14:nvPr/>
              </p14:nvContentPartPr>
              <p14:xfrm>
                <a:off x="5151497" y="4002000"/>
                <a:ext cx="203400" cy="45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D05798-6E99-3F38-42F8-75561CFF8C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3857" y="3984000"/>
                  <a:ext cx="2390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E5C656-B127-7D93-505F-72CA34B1392A}"/>
                    </a:ext>
                  </a:extLst>
                </p14:cNvPr>
                <p14:cNvContentPartPr/>
                <p14:nvPr/>
              </p14:nvContentPartPr>
              <p14:xfrm>
                <a:off x="5146457" y="3999120"/>
                <a:ext cx="60840" cy="36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E5C656-B127-7D93-505F-72CA34B139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28817" y="3981120"/>
                  <a:ext cx="96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40026F-4031-5BC6-EBC5-EA6666CF2A22}"/>
                    </a:ext>
                  </a:extLst>
                </p14:cNvPr>
                <p14:cNvContentPartPr/>
                <p14:nvPr/>
              </p14:nvContentPartPr>
              <p14:xfrm>
                <a:off x="4807337" y="4054560"/>
                <a:ext cx="230400" cy="381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40026F-4031-5BC6-EBC5-EA6666CF2A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89697" y="4036920"/>
                  <a:ext cx="26604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6376C20-2D86-9CC2-5546-5CFB39B660F1}"/>
              </a:ext>
            </a:extLst>
          </p:cNvPr>
          <p:cNvGrpSpPr/>
          <p:nvPr/>
        </p:nvGrpSpPr>
        <p:grpSpPr>
          <a:xfrm>
            <a:off x="122297" y="3887520"/>
            <a:ext cx="4361040" cy="885960"/>
            <a:chOff x="122297" y="3887520"/>
            <a:chExt cx="436104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77114E-1BAF-5453-2121-85CE5BBF1482}"/>
                    </a:ext>
                  </a:extLst>
                </p14:cNvPr>
                <p14:cNvContentPartPr/>
                <p14:nvPr/>
              </p14:nvContentPartPr>
              <p14:xfrm>
                <a:off x="3721937" y="4194600"/>
                <a:ext cx="761400" cy="19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77114E-1BAF-5453-2121-85CE5BBF14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04297" y="4176600"/>
                  <a:ext cx="797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A65854-FA1E-A191-BF6E-06C5DCAD43B3}"/>
                    </a:ext>
                  </a:extLst>
                </p14:cNvPr>
                <p14:cNvContentPartPr/>
                <p14:nvPr/>
              </p14:nvContentPartPr>
              <p14:xfrm>
                <a:off x="3965657" y="4050600"/>
                <a:ext cx="169920" cy="36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A65854-FA1E-A191-BF6E-06C5DCAD43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48017" y="4032600"/>
                  <a:ext cx="205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8C33B0-F35A-3E1A-F573-032397BE36A5}"/>
                    </a:ext>
                  </a:extLst>
                </p14:cNvPr>
                <p14:cNvContentPartPr/>
                <p14:nvPr/>
              </p14:nvContentPartPr>
              <p14:xfrm>
                <a:off x="3263657" y="4185240"/>
                <a:ext cx="286920" cy="217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8C33B0-F35A-3E1A-F573-032397BE36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46017" y="4167600"/>
                  <a:ext cx="322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72A14C-BCB3-64E4-5EA1-F552B3338A73}"/>
                    </a:ext>
                  </a:extLst>
                </p14:cNvPr>
                <p14:cNvContentPartPr/>
                <p14:nvPr/>
              </p14:nvContentPartPr>
              <p14:xfrm>
                <a:off x="3461657" y="4461720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72A14C-BCB3-64E4-5EA1-F552B3338A7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44017" y="4444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2560F7-2D99-6A96-501A-30E7170881EB}"/>
                    </a:ext>
                  </a:extLst>
                </p14:cNvPr>
                <p14:cNvContentPartPr/>
                <p14:nvPr/>
              </p14:nvContentPartPr>
              <p14:xfrm>
                <a:off x="2490017" y="4072560"/>
                <a:ext cx="625320" cy="495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2560F7-2D99-6A96-501A-30E7170881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72017" y="4054560"/>
                  <a:ext cx="6609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D70427-5454-0526-6AFE-0174E51AA0E6}"/>
                    </a:ext>
                  </a:extLst>
                </p14:cNvPr>
                <p14:cNvContentPartPr/>
                <p14:nvPr/>
              </p14:nvContentPartPr>
              <p14:xfrm>
                <a:off x="2340617" y="4414920"/>
                <a:ext cx="157680" cy="164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D70427-5454-0526-6AFE-0174E51AA0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22977" y="4397280"/>
                  <a:ext cx="193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1FC790-727C-E892-8018-20FB111B13D8}"/>
                    </a:ext>
                  </a:extLst>
                </p14:cNvPr>
                <p14:cNvContentPartPr/>
                <p14:nvPr/>
              </p14:nvContentPartPr>
              <p14:xfrm>
                <a:off x="1751297" y="4235640"/>
                <a:ext cx="738720" cy="172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1FC790-727C-E892-8018-20FB111B13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33657" y="4218000"/>
                  <a:ext cx="774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399F10-0D17-2B05-2B7E-E9F6C749CEFB}"/>
                    </a:ext>
                  </a:extLst>
                </p14:cNvPr>
                <p14:cNvContentPartPr/>
                <p14:nvPr/>
              </p14:nvContentPartPr>
              <p14:xfrm>
                <a:off x="1766777" y="4126920"/>
                <a:ext cx="375840" cy="12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399F10-0D17-2B05-2B7E-E9F6C749CE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49137" y="4108920"/>
                  <a:ext cx="411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FEAE16-82AE-28D0-B255-FF30FA35E8F7}"/>
                    </a:ext>
                  </a:extLst>
                </p14:cNvPr>
                <p14:cNvContentPartPr/>
                <p14:nvPr/>
              </p14:nvContentPartPr>
              <p14:xfrm>
                <a:off x="755897" y="4080120"/>
                <a:ext cx="810720" cy="270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FEAE16-82AE-28D0-B255-FF30FA35E8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7897" y="4062120"/>
                  <a:ext cx="846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A623BA-F1D1-D7A1-C63A-011DFCCFF83B}"/>
                    </a:ext>
                  </a:extLst>
                </p14:cNvPr>
                <p14:cNvContentPartPr/>
                <p14:nvPr/>
              </p14:nvContentPartPr>
              <p14:xfrm>
                <a:off x="1375097" y="4473600"/>
                <a:ext cx="24120" cy="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A623BA-F1D1-D7A1-C63A-011DFCCFF8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57097" y="4455600"/>
                  <a:ext cx="59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403121-75B1-B787-A84A-E64810B48C2E}"/>
                    </a:ext>
                  </a:extLst>
                </p14:cNvPr>
                <p14:cNvContentPartPr/>
                <p14:nvPr/>
              </p14:nvContentPartPr>
              <p14:xfrm>
                <a:off x="886217" y="4628040"/>
                <a:ext cx="292320" cy="145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403121-75B1-B787-A84A-E64810B48C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8577" y="4610040"/>
                  <a:ext cx="327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0016DA-D0AF-5F80-357A-A1299C3C89AD}"/>
                    </a:ext>
                  </a:extLst>
                </p14:cNvPr>
                <p14:cNvContentPartPr/>
                <p14:nvPr/>
              </p14:nvContentPartPr>
              <p14:xfrm>
                <a:off x="912137" y="3887520"/>
                <a:ext cx="198720" cy="52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0016DA-D0AF-5F80-357A-A1299C3C89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4137" y="3869520"/>
                  <a:ext cx="234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529E71-4DA4-7739-23A5-73B1A5FEAB88}"/>
                    </a:ext>
                  </a:extLst>
                </p14:cNvPr>
                <p14:cNvContentPartPr/>
                <p14:nvPr/>
              </p14:nvContentPartPr>
              <p14:xfrm>
                <a:off x="416417" y="4269120"/>
                <a:ext cx="198720" cy="223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529E71-4DA4-7739-23A5-73B1A5FEAB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8417" y="4251480"/>
                  <a:ext cx="234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A50993-894E-D405-6986-B55A06C3372F}"/>
                    </a:ext>
                  </a:extLst>
                </p14:cNvPr>
                <p14:cNvContentPartPr/>
                <p14:nvPr/>
              </p14:nvContentPartPr>
              <p14:xfrm>
                <a:off x="606497" y="4561800"/>
                <a:ext cx="20880" cy="66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A50993-894E-D405-6986-B55A06C337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8857" y="4544160"/>
                  <a:ext cx="56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6DC703-FA9E-0E51-0305-E92487280F50}"/>
                    </a:ext>
                  </a:extLst>
                </p14:cNvPr>
                <p14:cNvContentPartPr/>
                <p14:nvPr/>
              </p14:nvContentPartPr>
              <p14:xfrm>
                <a:off x="122297" y="3895080"/>
                <a:ext cx="464760" cy="18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6DC703-FA9E-0E51-0305-E92487280F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657" y="3877080"/>
                  <a:ext cx="500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AC5011-C56B-5B93-DFC4-7D7115C472F6}"/>
                    </a:ext>
                  </a:extLst>
                </p14:cNvPr>
                <p14:cNvContentPartPr/>
                <p14:nvPr/>
              </p14:nvContentPartPr>
              <p14:xfrm>
                <a:off x="562577" y="4254720"/>
                <a:ext cx="10800" cy="33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AC5011-C56B-5B93-DFC4-7D7115C472F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4577" y="4237080"/>
                  <a:ext cx="464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AC55850-6882-DA20-B1E4-B8EB9910CBE6}"/>
                  </a:ext>
                </a:extLst>
              </p14:cNvPr>
              <p14:cNvContentPartPr/>
              <p14:nvPr/>
            </p14:nvContentPartPr>
            <p14:xfrm>
              <a:off x="131297" y="3580080"/>
              <a:ext cx="290520" cy="149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AC55850-6882-DA20-B1E4-B8EB9910CBE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3657" y="3562440"/>
                <a:ext cx="3261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71640-A4E2-DC92-AEEF-949F87C39EAF}"/>
              </a:ext>
            </a:extLst>
          </p:cNvPr>
          <p:cNvGrpSpPr/>
          <p:nvPr/>
        </p:nvGrpSpPr>
        <p:grpSpPr>
          <a:xfrm>
            <a:off x="7860137" y="4241400"/>
            <a:ext cx="784800" cy="519480"/>
            <a:chOff x="7860137" y="4241400"/>
            <a:chExt cx="7848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BA8060-ED14-C8D2-246F-5123F19863EB}"/>
                    </a:ext>
                  </a:extLst>
                </p14:cNvPr>
                <p14:cNvContentPartPr/>
                <p14:nvPr/>
              </p14:nvContentPartPr>
              <p14:xfrm>
                <a:off x="8098457" y="4284240"/>
                <a:ext cx="546480" cy="476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BA8060-ED14-C8D2-246F-5123F19863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80457" y="4266600"/>
                  <a:ext cx="5821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A9B8A1-CBD9-9D41-F2BD-B3359B42C387}"/>
                    </a:ext>
                  </a:extLst>
                </p14:cNvPr>
                <p14:cNvContentPartPr/>
                <p14:nvPr/>
              </p14:nvContentPartPr>
              <p14:xfrm>
                <a:off x="8091617" y="4241400"/>
                <a:ext cx="365040" cy="320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A9B8A1-CBD9-9D41-F2BD-B3359B42C38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73617" y="4223760"/>
                  <a:ext cx="400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58A7F2-88B5-3AF2-907E-8304C6BF80F2}"/>
                    </a:ext>
                  </a:extLst>
                </p14:cNvPr>
                <p14:cNvContentPartPr/>
                <p14:nvPr/>
              </p14:nvContentPartPr>
              <p14:xfrm>
                <a:off x="7860137" y="4451280"/>
                <a:ext cx="74160" cy="65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58A7F2-88B5-3AF2-907E-8304C6BF80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42137" y="4433280"/>
                  <a:ext cx="109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21419E3-F653-BF89-99D9-26C8108F269B}"/>
                    </a:ext>
                  </a:extLst>
                </p14:cNvPr>
                <p14:cNvContentPartPr/>
                <p14:nvPr/>
              </p14:nvContentPartPr>
              <p14:xfrm>
                <a:off x="7897937" y="4241400"/>
                <a:ext cx="95040" cy="9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21419E3-F653-BF89-99D9-26C8108F269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79937" y="4223760"/>
                  <a:ext cx="1306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F26EC48-D28E-0BB7-4A2A-04D83CD4C587}"/>
              </a:ext>
            </a:extLst>
          </p:cNvPr>
          <p:cNvGrpSpPr/>
          <p:nvPr/>
        </p:nvGrpSpPr>
        <p:grpSpPr>
          <a:xfrm>
            <a:off x="7728377" y="5022960"/>
            <a:ext cx="1009800" cy="647280"/>
            <a:chOff x="7728377" y="5022960"/>
            <a:chExt cx="100980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36DF90-ACC3-4CBC-62B3-C2F94380624E}"/>
                    </a:ext>
                  </a:extLst>
                </p14:cNvPr>
                <p14:cNvContentPartPr/>
                <p14:nvPr/>
              </p14:nvContentPartPr>
              <p14:xfrm>
                <a:off x="8244257" y="5287560"/>
                <a:ext cx="493920" cy="25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36DF90-ACC3-4CBC-62B3-C2F9438062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26617" y="5269560"/>
                  <a:ext cx="529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5D1ABE-8CCE-B176-6DF7-AEEEDC25D343}"/>
                    </a:ext>
                  </a:extLst>
                </p14:cNvPr>
                <p14:cNvContentPartPr/>
                <p14:nvPr/>
              </p14:nvContentPartPr>
              <p14:xfrm>
                <a:off x="8208257" y="5022960"/>
                <a:ext cx="93960" cy="383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5D1ABE-8CCE-B176-6DF7-AEEEDC25D3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90617" y="5005320"/>
                  <a:ext cx="129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0DB4AC7-6806-C71E-C2C6-9C8188296D68}"/>
                    </a:ext>
                  </a:extLst>
                </p14:cNvPr>
                <p14:cNvContentPartPr/>
                <p14:nvPr/>
              </p14:nvContentPartPr>
              <p14:xfrm>
                <a:off x="7976057" y="5396280"/>
                <a:ext cx="141120" cy="17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0DB4AC7-6806-C71E-C2C6-9C8188296D6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58057" y="5378280"/>
                  <a:ext cx="176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B23F5E-CBF2-4157-1B50-DEBFB4AFC034}"/>
                    </a:ext>
                  </a:extLst>
                </p14:cNvPr>
                <p14:cNvContentPartPr/>
                <p14:nvPr/>
              </p14:nvContentPartPr>
              <p14:xfrm>
                <a:off x="8156057" y="5155440"/>
                <a:ext cx="34200" cy="2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B23F5E-CBF2-4157-1B50-DEBFB4AFC0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38057" y="5137800"/>
                  <a:ext cx="69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00400C9-DD03-403F-41E8-9A826C1D7ED5}"/>
                    </a:ext>
                  </a:extLst>
                </p14:cNvPr>
                <p14:cNvContentPartPr/>
                <p14:nvPr/>
              </p14:nvContentPartPr>
              <p14:xfrm>
                <a:off x="7728377" y="5311320"/>
                <a:ext cx="254880" cy="358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00400C9-DD03-403F-41E8-9A826C1D7E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0737" y="5293320"/>
                  <a:ext cx="290520" cy="39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2080A0E-232A-0070-7057-35D712BB1ACB}"/>
                  </a:ext>
                </a:extLst>
              </p14:cNvPr>
              <p14:cNvContentPartPr/>
              <p14:nvPr/>
            </p14:nvContentPartPr>
            <p14:xfrm>
              <a:off x="6763217" y="5246160"/>
              <a:ext cx="317160" cy="131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2080A0E-232A-0070-7057-35D712BB1A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745577" y="5228160"/>
                <a:ext cx="3528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54B631B-7DAD-4962-BB4F-B8C1EA0698A6}"/>
                  </a:ext>
                </a:extLst>
              </p14:cNvPr>
              <p14:cNvContentPartPr/>
              <p14:nvPr/>
            </p14:nvContentPartPr>
            <p14:xfrm>
              <a:off x="4948097" y="5226000"/>
              <a:ext cx="235800" cy="80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54B631B-7DAD-4962-BB4F-B8C1EA0698A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930097" y="5208360"/>
                <a:ext cx="271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2A08007-DE50-952A-D6AF-44A224236719}"/>
                  </a:ext>
                </a:extLst>
              </p14:cNvPr>
              <p14:cNvContentPartPr/>
              <p14:nvPr/>
            </p14:nvContentPartPr>
            <p14:xfrm>
              <a:off x="3249977" y="5090640"/>
              <a:ext cx="270000" cy="119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2A08007-DE50-952A-D6AF-44A22423671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231977" y="5073000"/>
                <a:ext cx="305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36CE202-A148-106F-B7F1-522438E6E5B8}"/>
                  </a:ext>
                </a:extLst>
              </p14:cNvPr>
              <p14:cNvContentPartPr/>
              <p14:nvPr/>
            </p14:nvContentPartPr>
            <p14:xfrm>
              <a:off x="2798537" y="5117280"/>
              <a:ext cx="154800" cy="101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36CE202-A148-106F-B7F1-522438E6E5B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80537" y="5099640"/>
                <a:ext cx="1904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73B47B7-91F1-0B89-F189-ECD753415430}"/>
              </a:ext>
            </a:extLst>
          </p:cNvPr>
          <p:cNvGrpSpPr/>
          <p:nvPr/>
        </p:nvGrpSpPr>
        <p:grpSpPr>
          <a:xfrm>
            <a:off x="155417" y="4911000"/>
            <a:ext cx="1984320" cy="667800"/>
            <a:chOff x="155417" y="4911000"/>
            <a:chExt cx="198432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DFB36C-4594-9409-6226-0AAB0281AFC0}"/>
                    </a:ext>
                  </a:extLst>
                </p14:cNvPr>
                <p14:cNvContentPartPr/>
                <p14:nvPr/>
              </p14:nvContentPartPr>
              <p14:xfrm>
                <a:off x="1979177" y="4911000"/>
                <a:ext cx="160560" cy="34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DFB36C-4594-9409-6226-0AAB0281AF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61537" y="4893000"/>
                  <a:ext cx="196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5B1DB69-3AF3-04B7-F6A3-C8E4FF5BD8BF}"/>
                    </a:ext>
                  </a:extLst>
                </p14:cNvPr>
                <p14:cNvContentPartPr/>
                <p14:nvPr/>
              </p14:nvContentPartPr>
              <p14:xfrm>
                <a:off x="2080337" y="542292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5B1DB69-3AF3-04B7-F6A3-C8E4FF5BD8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2697" y="5404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E050EC-A833-DFC8-200D-8863F0C67B54}"/>
                    </a:ext>
                  </a:extLst>
                </p14:cNvPr>
                <p14:cNvContentPartPr/>
                <p14:nvPr/>
              </p14:nvContentPartPr>
              <p14:xfrm>
                <a:off x="1248737" y="5098200"/>
                <a:ext cx="554400" cy="259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E050EC-A833-DFC8-200D-8863F0C67B5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31097" y="5080560"/>
                  <a:ext cx="590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FC4B39-812F-4B0F-9F55-D2B01C5B0162}"/>
                    </a:ext>
                  </a:extLst>
                </p14:cNvPr>
                <p14:cNvContentPartPr/>
                <p14:nvPr/>
              </p14:nvContentPartPr>
              <p14:xfrm>
                <a:off x="1468697" y="5461080"/>
                <a:ext cx="256320" cy="10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FC4B39-812F-4B0F-9F55-D2B01C5B01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50697" y="5443080"/>
                  <a:ext cx="29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E34972-58D7-9830-A00C-B9A380A8475F}"/>
                    </a:ext>
                  </a:extLst>
                </p14:cNvPr>
                <p14:cNvContentPartPr/>
                <p14:nvPr/>
              </p14:nvContentPartPr>
              <p14:xfrm>
                <a:off x="1361417" y="4918920"/>
                <a:ext cx="178200" cy="51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E34972-58D7-9830-A00C-B9A380A8475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43777" y="4901280"/>
                  <a:ext cx="213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C02387-DAF6-82E1-E57D-7211BB41749C}"/>
                    </a:ext>
                  </a:extLst>
                </p14:cNvPr>
                <p14:cNvContentPartPr/>
                <p14:nvPr/>
              </p14:nvContentPartPr>
              <p14:xfrm>
                <a:off x="915377" y="5187840"/>
                <a:ext cx="209160" cy="172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C02387-DAF6-82E1-E57D-7211BB4174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7377" y="5170200"/>
                  <a:ext cx="244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B4C181-D3F4-CEF0-8A17-149DF6A83705}"/>
                    </a:ext>
                  </a:extLst>
                </p14:cNvPr>
                <p14:cNvContentPartPr/>
                <p14:nvPr/>
              </p14:nvContentPartPr>
              <p14:xfrm>
                <a:off x="1166297" y="5336160"/>
                <a:ext cx="5400" cy="30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B4C181-D3F4-CEF0-8A17-149DF6A837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8297" y="5318160"/>
                  <a:ext cx="41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0D95FC-3B0A-265B-AD5A-822BF55A7E06}"/>
                    </a:ext>
                  </a:extLst>
                </p14:cNvPr>
                <p14:cNvContentPartPr/>
                <p14:nvPr/>
              </p14:nvContentPartPr>
              <p14:xfrm>
                <a:off x="751217" y="5011440"/>
                <a:ext cx="91440" cy="275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0D95FC-3B0A-265B-AD5A-822BF55A7E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3577" y="4993800"/>
                  <a:ext cx="127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AB20D9-9671-D2E0-AAC4-B4B0C827191F}"/>
                    </a:ext>
                  </a:extLst>
                </p14:cNvPr>
                <p14:cNvContentPartPr/>
                <p14:nvPr/>
              </p14:nvContentPartPr>
              <p14:xfrm>
                <a:off x="774257" y="542004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AB20D9-9671-D2E0-AAC4-B4B0C82719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6617" y="5402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35118E-DCF6-C5A1-74CB-02E7E5A89672}"/>
                    </a:ext>
                  </a:extLst>
                </p14:cNvPr>
                <p14:cNvContentPartPr/>
                <p14:nvPr/>
              </p14:nvContentPartPr>
              <p14:xfrm>
                <a:off x="155417" y="5137080"/>
                <a:ext cx="443520" cy="208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35118E-DCF6-C5A1-74CB-02E7E5A896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7777" y="5119440"/>
                  <a:ext cx="479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F6162C-1710-4B3D-FBD5-C59D577FFFB0}"/>
                    </a:ext>
                  </a:extLst>
                </p14:cNvPr>
                <p14:cNvContentPartPr/>
                <p14:nvPr/>
              </p14:nvContentPartPr>
              <p14:xfrm>
                <a:off x="535577" y="5459280"/>
                <a:ext cx="173160" cy="11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F6162C-1710-4B3D-FBD5-C59D577FFF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7937" y="5441640"/>
                  <a:ext cx="208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1977C6-DCE0-7D67-0EE2-E28043870731}"/>
                    </a:ext>
                  </a:extLst>
                </p14:cNvPr>
                <p14:cNvContentPartPr/>
                <p14:nvPr/>
              </p14:nvContentPartPr>
              <p14:xfrm>
                <a:off x="467897" y="5046720"/>
                <a:ext cx="186480" cy="88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1977C6-DCE0-7D67-0EE2-E280438707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9897" y="5029080"/>
                  <a:ext cx="2221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609C0FF-BC86-4E5D-8138-5A604DB4EA40}"/>
              </a:ext>
            </a:extLst>
          </p:cNvPr>
          <p:cNvGrpSpPr/>
          <p:nvPr/>
        </p:nvGrpSpPr>
        <p:grpSpPr>
          <a:xfrm>
            <a:off x="3872417" y="6057600"/>
            <a:ext cx="2860560" cy="548640"/>
            <a:chOff x="3872417" y="6057600"/>
            <a:chExt cx="286056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DD4241-3F82-D66E-BB4C-F9C40987442A}"/>
                    </a:ext>
                  </a:extLst>
                </p14:cNvPr>
                <p14:cNvContentPartPr/>
                <p14:nvPr/>
              </p14:nvContentPartPr>
              <p14:xfrm>
                <a:off x="6215297" y="6195840"/>
                <a:ext cx="517680" cy="410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DD4241-3F82-D66E-BB4C-F9C40987442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97297" y="6177840"/>
                  <a:ext cx="5533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2283FE-CA90-3890-2BF6-C3418A056C55}"/>
                    </a:ext>
                  </a:extLst>
                </p14:cNvPr>
                <p14:cNvContentPartPr/>
                <p14:nvPr/>
              </p14:nvContentPartPr>
              <p14:xfrm>
                <a:off x="5970497" y="6072720"/>
                <a:ext cx="143280" cy="257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2283FE-CA90-3890-2BF6-C3418A056C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52497" y="6054720"/>
                  <a:ext cx="178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B89337-8A79-54E4-1AEF-9CC1DB880EB5}"/>
                    </a:ext>
                  </a:extLst>
                </p14:cNvPr>
                <p14:cNvContentPartPr/>
                <p14:nvPr/>
              </p14:nvContentPartPr>
              <p14:xfrm>
                <a:off x="5930177" y="6486720"/>
                <a:ext cx="3600" cy="1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B89337-8A79-54E4-1AEF-9CC1DB880E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12537" y="6469080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0078AD-AA12-FA24-9DB6-2A2F1BF85643}"/>
                    </a:ext>
                  </a:extLst>
                </p14:cNvPr>
                <p14:cNvContentPartPr/>
                <p14:nvPr/>
              </p14:nvContentPartPr>
              <p14:xfrm>
                <a:off x="5214497" y="6245520"/>
                <a:ext cx="600840" cy="10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0078AD-AA12-FA24-9DB6-2A2F1BF856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96497" y="6227880"/>
                  <a:ext cx="63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BE8D03-3F8F-92DA-5CD2-AF650B80CE23}"/>
                    </a:ext>
                  </a:extLst>
                </p14:cNvPr>
                <p14:cNvContentPartPr/>
                <p14:nvPr/>
              </p14:nvContentPartPr>
              <p14:xfrm>
                <a:off x="5326457" y="6473400"/>
                <a:ext cx="115560" cy="28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BE8D03-3F8F-92DA-5CD2-AF650B80CE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08817" y="6455760"/>
                  <a:ext cx="151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B69224A-F72F-0510-2983-150AC68B76BC}"/>
                    </a:ext>
                  </a:extLst>
                </p14:cNvPr>
                <p14:cNvContentPartPr/>
                <p14:nvPr/>
              </p14:nvContentPartPr>
              <p14:xfrm>
                <a:off x="5366777" y="6057600"/>
                <a:ext cx="159840" cy="4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B69224A-F72F-0510-2983-150AC68B76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48777" y="6039600"/>
                  <a:ext cx="195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C39A05A-4A28-F9C6-5439-C3490E4AF366}"/>
                    </a:ext>
                  </a:extLst>
                </p14:cNvPr>
                <p14:cNvContentPartPr/>
                <p14:nvPr/>
              </p14:nvContentPartPr>
              <p14:xfrm>
                <a:off x="4556057" y="6139320"/>
                <a:ext cx="453960" cy="256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C39A05A-4A28-F9C6-5439-C3490E4AF3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38417" y="6121680"/>
                  <a:ext cx="489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BDDA9C-927E-AB0E-1067-DBCDD203976F}"/>
                    </a:ext>
                  </a:extLst>
                </p14:cNvPr>
                <p14:cNvContentPartPr/>
                <p14:nvPr/>
              </p14:nvContentPartPr>
              <p14:xfrm>
                <a:off x="4801937" y="6439920"/>
                <a:ext cx="65160" cy="22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BDDA9C-927E-AB0E-1067-DBCDD20397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84297" y="6422280"/>
                  <a:ext cx="100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49F3EED-268F-368D-95FF-C3E3EFE3C2D8}"/>
                    </a:ext>
                  </a:extLst>
                </p14:cNvPr>
                <p14:cNvContentPartPr/>
                <p14:nvPr/>
              </p14:nvContentPartPr>
              <p14:xfrm>
                <a:off x="4723817" y="6069480"/>
                <a:ext cx="360" cy="25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49F3EED-268F-368D-95FF-C3E3EFE3C2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05817" y="6051840"/>
                  <a:ext cx="36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D617F9-B7F6-5284-4B37-7191643A9543}"/>
                    </a:ext>
                  </a:extLst>
                </p14:cNvPr>
                <p14:cNvContentPartPr/>
                <p14:nvPr/>
              </p14:nvContentPartPr>
              <p14:xfrm>
                <a:off x="3872417" y="6139680"/>
                <a:ext cx="592560" cy="20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D617F9-B7F6-5284-4B37-7191643A954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54777" y="6121680"/>
                  <a:ext cx="62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D56F9B-7756-5A2D-A7DB-2E2B18F9F134}"/>
                    </a:ext>
                  </a:extLst>
                </p14:cNvPr>
                <p14:cNvContentPartPr/>
                <p14:nvPr/>
              </p14:nvContentPartPr>
              <p14:xfrm>
                <a:off x="4242497" y="6432360"/>
                <a:ext cx="32400" cy="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D56F9B-7756-5A2D-A7DB-2E2B18F9F1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24497" y="6414720"/>
                  <a:ext cx="6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745FCA-B4B3-7889-1030-78ABEC74E8F4}"/>
                    </a:ext>
                  </a:extLst>
                </p14:cNvPr>
                <p14:cNvContentPartPr/>
                <p14:nvPr/>
              </p14:nvContentPartPr>
              <p14:xfrm>
                <a:off x="4128377" y="6062280"/>
                <a:ext cx="154800" cy="2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745FCA-B4B3-7889-1030-78ABEC74E8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10377" y="6044280"/>
                  <a:ext cx="19044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818CB6F-AC49-35B0-3391-DBE40D21542C}"/>
                  </a:ext>
                </a:extLst>
              </p14:cNvPr>
              <p14:cNvContentPartPr/>
              <p14:nvPr/>
            </p14:nvContentPartPr>
            <p14:xfrm>
              <a:off x="3459857" y="6348840"/>
              <a:ext cx="68400" cy="46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818CB6F-AC49-35B0-3391-DBE40D21542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41857" y="6330840"/>
                <a:ext cx="104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B975150-6FB7-2454-3A02-D47FFB14A9C9}"/>
                  </a:ext>
                </a:extLst>
              </p14:cNvPr>
              <p14:cNvContentPartPr/>
              <p14:nvPr/>
            </p14:nvContentPartPr>
            <p14:xfrm>
              <a:off x="3485417" y="6183600"/>
              <a:ext cx="15840" cy="374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B975150-6FB7-2454-3A02-D47FFB14A9C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67417" y="6165960"/>
                <a:ext cx="5148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40D07BD-C9EE-9CC8-35A9-B8D82207D5C6}"/>
              </a:ext>
            </a:extLst>
          </p:cNvPr>
          <p:cNvGrpSpPr/>
          <p:nvPr/>
        </p:nvGrpSpPr>
        <p:grpSpPr>
          <a:xfrm>
            <a:off x="8004857" y="344400"/>
            <a:ext cx="921960" cy="1586160"/>
            <a:chOff x="8004857" y="344400"/>
            <a:chExt cx="921960" cy="15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C2DEB6-03A5-7865-7744-A3A809F1F3C1}"/>
                    </a:ext>
                  </a:extLst>
                </p14:cNvPr>
                <p14:cNvContentPartPr/>
                <p14:nvPr/>
              </p14:nvContentPartPr>
              <p14:xfrm>
                <a:off x="8010257" y="344400"/>
                <a:ext cx="566280" cy="712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C2DEB6-03A5-7865-7744-A3A809F1F3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01617" y="335400"/>
                  <a:ext cx="5839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06BBED-3DFB-20C7-558F-4AB3F7C730DF}"/>
                    </a:ext>
                  </a:extLst>
                </p14:cNvPr>
                <p14:cNvContentPartPr/>
                <p14:nvPr/>
              </p14:nvContentPartPr>
              <p14:xfrm>
                <a:off x="8004857" y="1349880"/>
                <a:ext cx="921960" cy="580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06BBED-3DFB-20C7-558F-4AB3F7C730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95857" y="1341240"/>
                  <a:ext cx="939600" cy="59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932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CAFF4D-6609-D9DE-7FF8-E8D3FB590C36}"/>
                  </a:ext>
                </a:extLst>
              </p14:cNvPr>
              <p14:cNvContentPartPr/>
              <p14:nvPr/>
            </p14:nvContentPartPr>
            <p14:xfrm>
              <a:off x="7690937" y="650400"/>
              <a:ext cx="186480" cy="34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CAFF4D-6609-D9DE-7FF8-E8D3FB590C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3297" y="632760"/>
                <a:ext cx="2221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C7272E-24C0-63A1-218D-78179083C45D}"/>
                  </a:ext>
                </a:extLst>
              </p14:cNvPr>
              <p14:cNvContentPartPr/>
              <p14:nvPr/>
            </p14:nvContentPartPr>
            <p14:xfrm>
              <a:off x="7827017" y="111336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C7272E-24C0-63A1-218D-78179083C4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9017" y="1095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74914E-993C-9133-A9AD-B26EA5BA3FF9}"/>
                  </a:ext>
                </a:extLst>
              </p14:cNvPr>
              <p14:cNvContentPartPr/>
              <p14:nvPr/>
            </p14:nvContentPartPr>
            <p14:xfrm>
              <a:off x="6905417" y="888360"/>
              <a:ext cx="741960" cy="18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74914E-993C-9133-A9AD-B26EA5BA3F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7417" y="870360"/>
                <a:ext cx="777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9B71B0-4683-623E-D964-2908AD81A772}"/>
                  </a:ext>
                </a:extLst>
              </p14:cNvPr>
              <p14:cNvContentPartPr/>
              <p14:nvPr/>
            </p14:nvContentPartPr>
            <p14:xfrm>
              <a:off x="7228337" y="1308840"/>
              <a:ext cx="285120" cy="3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9B71B0-4683-623E-D964-2908AD81A7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10337" y="1290840"/>
                <a:ext cx="3207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361BFA-892B-D4B7-3D07-36A45E19E4D7}"/>
                  </a:ext>
                </a:extLst>
              </p14:cNvPr>
              <p14:cNvContentPartPr/>
              <p14:nvPr/>
            </p14:nvContentPartPr>
            <p14:xfrm>
              <a:off x="7150217" y="915000"/>
              <a:ext cx="241200" cy="20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361BFA-892B-D4B7-3D07-36A45E19E4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32217" y="897000"/>
                <a:ext cx="276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E86DB9-99A2-CEE7-A51C-4316B7A8BFC8}"/>
                  </a:ext>
                </a:extLst>
              </p14:cNvPr>
              <p14:cNvContentPartPr/>
              <p14:nvPr/>
            </p14:nvContentPartPr>
            <p14:xfrm>
              <a:off x="1327577" y="590640"/>
              <a:ext cx="4757400" cy="9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E86DB9-99A2-CEE7-A51C-4316B7A8BF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09937" y="572640"/>
                <a:ext cx="479304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F0BE5F-D128-AB88-8658-A8DF299DA15E}"/>
                  </a:ext>
                </a:extLst>
              </p14:cNvPr>
              <p14:cNvContentPartPr/>
              <p14:nvPr/>
            </p14:nvContentPartPr>
            <p14:xfrm>
              <a:off x="3412337" y="561840"/>
              <a:ext cx="115560" cy="101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F0BE5F-D128-AB88-8658-A8DF299DA1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94697" y="544200"/>
                <a:ext cx="15120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3769C4-E1DB-36F1-6F2F-3C42178241AF}"/>
                  </a:ext>
                </a:extLst>
              </p14:cNvPr>
              <p14:cNvContentPartPr/>
              <p14:nvPr/>
            </p14:nvContentPartPr>
            <p14:xfrm>
              <a:off x="4562177" y="634200"/>
              <a:ext cx="167040" cy="971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3769C4-E1DB-36F1-6F2F-3C42178241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4177" y="616560"/>
                <a:ext cx="20268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CFE66F-E142-D2E6-A19B-756E9D602012}"/>
                  </a:ext>
                </a:extLst>
              </p14:cNvPr>
              <p14:cNvContentPartPr/>
              <p14:nvPr/>
            </p14:nvContentPartPr>
            <p14:xfrm>
              <a:off x="2895017" y="590280"/>
              <a:ext cx="127800" cy="92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CFE66F-E142-D2E6-A19B-756E9D6020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77377" y="572280"/>
                <a:ext cx="16344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C7C4E9-8CA0-E050-6083-32DC33965EBE}"/>
                  </a:ext>
                </a:extLst>
              </p14:cNvPr>
              <p14:cNvContentPartPr/>
              <p14:nvPr/>
            </p14:nvContentPartPr>
            <p14:xfrm>
              <a:off x="4093457" y="634200"/>
              <a:ext cx="42480" cy="896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C7C4E9-8CA0-E050-6083-32DC33965EB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5457" y="616560"/>
                <a:ext cx="781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7350FAC-9E56-6A1D-BDC2-5AA87B250C50}"/>
                  </a:ext>
                </a:extLst>
              </p14:cNvPr>
              <p14:cNvContentPartPr/>
              <p14:nvPr/>
            </p14:nvContentPartPr>
            <p14:xfrm>
              <a:off x="5255537" y="601800"/>
              <a:ext cx="157680" cy="996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7350FAC-9E56-6A1D-BDC2-5AA87B250C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7537" y="584160"/>
                <a:ext cx="193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EB0D19C-ACB9-3F66-1F4C-534647C5E9C8}"/>
                  </a:ext>
                </a:extLst>
              </p14:cNvPr>
              <p14:cNvContentPartPr/>
              <p14:nvPr/>
            </p14:nvContentPartPr>
            <p14:xfrm>
              <a:off x="3026057" y="184560"/>
              <a:ext cx="232560" cy="261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EB0D19C-ACB9-3F66-1F4C-534647C5E9C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08057" y="166920"/>
                <a:ext cx="268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6D1F3F-B090-5D84-69CF-91387390112B}"/>
                  </a:ext>
                </a:extLst>
              </p14:cNvPr>
              <p14:cNvContentPartPr/>
              <p14:nvPr/>
            </p14:nvContentPartPr>
            <p14:xfrm>
              <a:off x="3704657" y="175560"/>
              <a:ext cx="305640" cy="31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6D1F3F-B090-5D84-69CF-9138739011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87017" y="157560"/>
                <a:ext cx="3412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FAFB87-4492-AA9D-B30E-45415AB5EB8E}"/>
                  </a:ext>
                </a:extLst>
              </p14:cNvPr>
              <p14:cNvContentPartPr/>
              <p14:nvPr/>
            </p14:nvContentPartPr>
            <p14:xfrm>
              <a:off x="4230257" y="264120"/>
              <a:ext cx="203760" cy="217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FAFB87-4492-AA9D-B30E-45415AB5EB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12257" y="246120"/>
                <a:ext cx="2394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976F028-181E-0E2C-D516-EAB106480CC4}"/>
                  </a:ext>
                </a:extLst>
              </p14:cNvPr>
              <p14:cNvContentPartPr/>
              <p14:nvPr/>
            </p14:nvContentPartPr>
            <p14:xfrm>
              <a:off x="4805177" y="140280"/>
              <a:ext cx="16488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976F028-181E-0E2C-D516-EAB106480CC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87537" y="122280"/>
                <a:ext cx="200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34FECF-AF7E-205F-4040-464BD572DBA5}"/>
                  </a:ext>
                </a:extLst>
              </p14:cNvPr>
              <p14:cNvContentPartPr/>
              <p14:nvPr/>
            </p14:nvContentPartPr>
            <p14:xfrm>
              <a:off x="5324297" y="232800"/>
              <a:ext cx="348120" cy="28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34FECF-AF7E-205F-4040-464BD572DB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06657" y="214800"/>
                <a:ext cx="3837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A69D45F-1483-61A6-9E36-0415AAF76897}"/>
              </a:ext>
            </a:extLst>
          </p:cNvPr>
          <p:cNvGrpSpPr/>
          <p:nvPr/>
        </p:nvGrpSpPr>
        <p:grpSpPr>
          <a:xfrm>
            <a:off x="1392377" y="212640"/>
            <a:ext cx="1209960" cy="2756880"/>
            <a:chOff x="1392377" y="212640"/>
            <a:chExt cx="1209960" cy="27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C4CA0A-8CBB-9196-2A04-FF90D36F2D2F}"/>
                    </a:ext>
                  </a:extLst>
                </p14:cNvPr>
                <p14:cNvContentPartPr/>
                <p14:nvPr/>
              </p14:nvContentPartPr>
              <p14:xfrm>
                <a:off x="2375177" y="645720"/>
                <a:ext cx="38160" cy="931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C4CA0A-8CBB-9196-2A04-FF90D36F2D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57177" y="628080"/>
                  <a:ext cx="7380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39D36F-29AA-A85F-8058-6D15F5D4059E}"/>
                    </a:ext>
                  </a:extLst>
                </p14:cNvPr>
                <p14:cNvContentPartPr/>
                <p14:nvPr/>
              </p14:nvContentPartPr>
              <p14:xfrm>
                <a:off x="1873697" y="621960"/>
                <a:ext cx="149760" cy="91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39D36F-29AA-A85F-8058-6D15F5D405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6057" y="604320"/>
                  <a:ext cx="18540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267747-C15A-6C30-1140-50AF9F9617A2}"/>
                    </a:ext>
                  </a:extLst>
                </p14:cNvPr>
                <p14:cNvContentPartPr/>
                <p14:nvPr/>
              </p14:nvContentPartPr>
              <p14:xfrm>
                <a:off x="1392377" y="277080"/>
                <a:ext cx="157680" cy="20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267747-C15A-6C30-1140-50AF9F9617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74737" y="259440"/>
                  <a:ext cx="193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04A7D1-6623-5E0A-D047-5E23B9C09253}"/>
                    </a:ext>
                  </a:extLst>
                </p14:cNvPr>
                <p14:cNvContentPartPr/>
                <p14:nvPr/>
              </p14:nvContentPartPr>
              <p14:xfrm>
                <a:off x="1946777" y="212640"/>
                <a:ext cx="13680" cy="27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04A7D1-6623-5E0A-D047-5E23B9C0925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29137" y="194640"/>
                  <a:ext cx="49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B2ABB4-23DA-D5DA-613D-C817BE93EF45}"/>
                    </a:ext>
                  </a:extLst>
                </p14:cNvPr>
                <p14:cNvContentPartPr/>
                <p14:nvPr/>
              </p14:nvContentPartPr>
              <p14:xfrm>
                <a:off x="2448977" y="224160"/>
                <a:ext cx="153360" cy="29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B2ABB4-23DA-D5DA-613D-C817BE93EF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31337" y="206160"/>
                  <a:ext cx="189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A05FC0-3F14-380E-94E8-20F772D23E2E}"/>
                    </a:ext>
                  </a:extLst>
                </p14:cNvPr>
                <p14:cNvContentPartPr/>
                <p14:nvPr/>
              </p14:nvContentPartPr>
              <p14:xfrm>
                <a:off x="1442777" y="1308840"/>
                <a:ext cx="431280" cy="166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A05FC0-3F14-380E-94E8-20F772D23E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25137" y="1290840"/>
                  <a:ext cx="466920" cy="169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2562C7-57CC-19F5-2A06-F3E137521459}"/>
              </a:ext>
            </a:extLst>
          </p:cNvPr>
          <p:cNvGrpSpPr/>
          <p:nvPr/>
        </p:nvGrpSpPr>
        <p:grpSpPr>
          <a:xfrm>
            <a:off x="1146497" y="2978160"/>
            <a:ext cx="1411920" cy="759960"/>
            <a:chOff x="1146497" y="2978160"/>
            <a:chExt cx="141192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4F4ED3-136B-354C-2116-C9E7E968AE08}"/>
                    </a:ext>
                  </a:extLst>
                </p14:cNvPr>
                <p14:cNvContentPartPr/>
                <p14:nvPr/>
              </p14:nvContentPartPr>
              <p14:xfrm>
                <a:off x="1146497" y="2978160"/>
                <a:ext cx="1348920" cy="32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4F4ED3-136B-354C-2116-C9E7E968AE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8497" y="2960520"/>
                  <a:ext cx="1384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023D49-CE0D-B306-3D7E-7B6482C2DFBF}"/>
                    </a:ext>
                  </a:extLst>
                </p14:cNvPr>
                <p14:cNvContentPartPr/>
                <p14:nvPr/>
              </p14:nvContentPartPr>
              <p14:xfrm>
                <a:off x="2403617" y="3515640"/>
                <a:ext cx="154800" cy="63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023D49-CE0D-B306-3D7E-7B6482C2DF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5617" y="3498000"/>
                  <a:ext cx="190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83341F-B9B8-2EF1-B0A9-C8FA467AF4D6}"/>
                    </a:ext>
                  </a:extLst>
                </p14:cNvPr>
                <p14:cNvContentPartPr/>
                <p14:nvPr/>
              </p14:nvContentPartPr>
              <p14:xfrm>
                <a:off x="1863617" y="3681600"/>
                <a:ext cx="295560" cy="56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83341F-B9B8-2EF1-B0A9-C8FA467AF4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5617" y="3663600"/>
                  <a:ext cx="33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1BDF09-132F-F15B-ED84-8C0DBECEB718}"/>
                    </a:ext>
                  </a:extLst>
                </p14:cNvPr>
                <p14:cNvContentPartPr/>
                <p14:nvPr/>
              </p14:nvContentPartPr>
              <p14:xfrm>
                <a:off x="1536377" y="3138360"/>
                <a:ext cx="125640" cy="92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1BDF09-132F-F15B-ED84-8C0DBECEB7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8737" y="3120360"/>
                  <a:ext cx="161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A7349C-49C5-F473-8EC4-D893429B28CA}"/>
                    </a:ext>
                  </a:extLst>
                </p14:cNvPr>
                <p14:cNvContentPartPr/>
                <p14:nvPr/>
              </p14:nvContentPartPr>
              <p14:xfrm>
                <a:off x="1700897" y="3142680"/>
                <a:ext cx="137160" cy="85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A7349C-49C5-F473-8EC4-D893429B28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83257" y="3124680"/>
                  <a:ext cx="172800" cy="121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146" name="Picture 2" descr="What Is BIT (Binary DigIT)?">
            <a:extLst>
              <a:ext uri="{FF2B5EF4-FFF2-40B4-BE49-F238E27FC236}">
                <a16:creationId xmlns:a16="http://schemas.microsoft.com/office/drawing/2014/main" id="{10BB0001-52CD-544B-3E48-05C52AF3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97" y="2139180"/>
            <a:ext cx="3590565" cy="35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540A813-E358-A34C-9E4F-E511BD5D2831}"/>
              </a:ext>
            </a:extLst>
          </p:cNvPr>
          <p:cNvGrpSpPr/>
          <p:nvPr/>
        </p:nvGrpSpPr>
        <p:grpSpPr>
          <a:xfrm>
            <a:off x="3320897" y="3071760"/>
            <a:ext cx="2147760" cy="304560"/>
            <a:chOff x="3320897" y="3071760"/>
            <a:chExt cx="21477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E5C839D-8704-4449-E706-2B81D48C6592}"/>
                    </a:ext>
                  </a:extLst>
                </p14:cNvPr>
                <p14:cNvContentPartPr/>
                <p14:nvPr/>
              </p14:nvContentPartPr>
              <p14:xfrm>
                <a:off x="3477137" y="3201360"/>
                <a:ext cx="1991520" cy="17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E5C839D-8704-4449-E706-2B81D48C65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8497" y="3192360"/>
                  <a:ext cx="200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EE1BA9-BB19-D48F-ACBA-C297682D88BE}"/>
                    </a:ext>
                  </a:extLst>
                </p14:cNvPr>
                <p14:cNvContentPartPr/>
                <p14:nvPr/>
              </p14:nvContentPartPr>
              <p14:xfrm>
                <a:off x="3320897" y="3071760"/>
                <a:ext cx="52920" cy="272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EE1BA9-BB19-D48F-ACBA-C297682D88B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11897" y="3062760"/>
                  <a:ext cx="705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29E826-DAEA-5896-DD3F-3BBC3BC7F1AC}"/>
              </a:ext>
            </a:extLst>
          </p:cNvPr>
          <p:cNvGrpSpPr/>
          <p:nvPr/>
        </p:nvGrpSpPr>
        <p:grpSpPr>
          <a:xfrm>
            <a:off x="7139777" y="3242400"/>
            <a:ext cx="1627560" cy="264600"/>
            <a:chOff x="7139777" y="3242400"/>
            <a:chExt cx="162756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C7BBC0-C5E6-52F3-5260-BECD917E66BF}"/>
                    </a:ext>
                  </a:extLst>
                </p14:cNvPr>
                <p14:cNvContentPartPr/>
                <p14:nvPr/>
              </p14:nvContentPartPr>
              <p14:xfrm>
                <a:off x="7139777" y="3242400"/>
                <a:ext cx="1335240" cy="254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C7BBC0-C5E6-52F3-5260-BECD917E66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31137" y="3233400"/>
                  <a:ext cx="1352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3E3DFA-5FFB-35CC-5E8F-E4891761C73C}"/>
                    </a:ext>
                  </a:extLst>
                </p14:cNvPr>
                <p14:cNvContentPartPr/>
                <p14:nvPr/>
              </p14:nvContentPartPr>
              <p14:xfrm>
                <a:off x="8605337" y="3310080"/>
                <a:ext cx="162000" cy="19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3E3DFA-5FFB-35CC-5E8F-E4891761C7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96697" y="3301080"/>
                  <a:ext cx="1796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BDF036D-89F7-B4A5-5985-DA1D77393557}"/>
              </a:ext>
            </a:extLst>
          </p:cNvPr>
          <p:cNvGrpSpPr/>
          <p:nvPr/>
        </p:nvGrpSpPr>
        <p:grpSpPr>
          <a:xfrm>
            <a:off x="4695017" y="4306200"/>
            <a:ext cx="3108240" cy="381240"/>
            <a:chOff x="4695017" y="4306200"/>
            <a:chExt cx="31082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04FB97-11B0-CE98-A02F-B868456B21F3}"/>
                    </a:ext>
                  </a:extLst>
                </p14:cNvPr>
                <p14:cNvContentPartPr/>
                <p14:nvPr/>
              </p14:nvContentPartPr>
              <p14:xfrm>
                <a:off x="7660337" y="4490880"/>
                <a:ext cx="142920" cy="11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04FB97-11B0-CE98-A02F-B868456B21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51337" y="4482240"/>
                  <a:ext cx="16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2F625C-8E32-7BBB-C3BF-7D60DE9D0422}"/>
                    </a:ext>
                  </a:extLst>
                </p14:cNvPr>
                <p14:cNvContentPartPr/>
                <p14:nvPr/>
              </p14:nvContentPartPr>
              <p14:xfrm>
                <a:off x="7328417" y="4482600"/>
                <a:ext cx="13320" cy="183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2F625C-8E32-7BBB-C3BF-7D60DE9D042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19417" y="4473960"/>
                  <a:ext cx="3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D201A4-62DB-7186-1B72-3B7ABFBDECC4}"/>
                    </a:ext>
                  </a:extLst>
                </p14:cNvPr>
                <p14:cNvContentPartPr/>
                <p14:nvPr/>
              </p14:nvContentPartPr>
              <p14:xfrm>
                <a:off x="6869417" y="4437960"/>
                <a:ext cx="143280" cy="19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D201A4-62DB-7186-1B72-3B7ABFBDECC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60417" y="4428960"/>
                  <a:ext cx="160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D5DA7B-738E-E109-B7DF-2741FCD397B3}"/>
                    </a:ext>
                  </a:extLst>
                </p14:cNvPr>
                <p14:cNvContentPartPr/>
                <p14:nvPr/>
              </p14:nvContentPartPr>
              <p14:xfrm>
                <a:off x="6272177" y="4460280"/>
                <a:ext cx="326880" cy="227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D5DA7B-738E-E109-B7DF-2741FCD397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63537" y="4451280"/>
                  <a:ext cx="344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C4193B4-191B-0B27-4ECE-1BD9B6C5B417}"/>
                    </a:ext>
                  </a:extLst>
                </p14:cNvPr>
                <p14:cNvContentPartPr/>
                <p14:nvPr/>
              </p14:nvContentPartPr>
              <p14:xfrm>
                <a:off x="6019817" y="4464600"/>
                <a:ext cx="153720" cy="19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C4193B4-191B-0B27-4ECE-1BD9B6C5B4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10817" y="4455960"/>
                  <a:ext cx="171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F41EB4-DE43-8D8B-BF15-BD687FD4647E}"/>
                    </a:ext>
                  </a:extLst>
                </p14:cNvPr>
                <p14:cNvContentPartPr/>
                <p14:nvPr/>
              </p14:nvContentPartPr>
              <p14:xfrm>
                <a:off x="5608337" y="4412040"/>
                <a:ext cx="119520" cy="19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F41EB4-DE43-8D8B-BF15-BD687FD4647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99337" y="4403400"/>
                  <a:ext cx="137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D33841-B62C-541C-CE5F-FA47204D8424}"/>
                    </a:ext>
                  </a:extLst>
                </p14:cNvPr>
                <p14:cNvContentPartPr/>
                <p14:nvPr/>
              </p14:nvContentPartPr>
              <p14:xfrm>
                <a:off x="5093897" y="4443720"/>
                <a:ext cx="205200" cy="23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D33841-B62C-541C-CE5F-FA47204D842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85257" y="4434720"/>
                  <a:ext cx="222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25E78C-29BE-194D-B12B-A0F440484736}"/>
                    </a:ext>
                  </a:extLst>
                </p14:cNvPr>
                <p14:cNvContentPartPr/>
                <p14:nvPr/>
              </p14:nvContentPartPr>
              <p14:xfrm>
                <a:off x="4695017" y="4306200"/>
                <a:ext cx="237960" cy="31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25E78C-29BE-194D-B12B-A0F4404847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6017" y="4297560"/>
                  <a:ext cx="255600" cy="33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30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5A8D83-207F-F894-83A7-FAB712F2C46F}"/>
                  </a:ext>
                </a:extLst>
              </p14:cNvPr>
              <p14:cNvContentPartPr/>
              <p14:nvPr/>
            </p14:nvContentPartPr>
            <p14:xfrm>
              <a:off x="707297" y="1659291"/>
              <a:ext cx="4757400" cy="9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5A8D83-207F-F894-83A7-FAB712F2C4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657" y="1641291"/>
                <a:ext cx="479304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4B6EB1-7DF6-C4AC-AFDB-D7C2A8001E13}"/>
                  </a:ext>
                </a:extLst>
              </p14:cNvPr>
              <p14:cNvContentPartPr/>
              <p14:nvPr/>
            </p14:nvContentPartPr>
            <p14:xfrm>
              <a:off x="2792057" y="1630491"/>
              <a:ext cx="115560" cy="101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4B6EB1-7DF6-C4AC-AFDB-D7C2A8001E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4417" y="1612851"/>
                <a:ext cx="15120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797AA7-B302-9378-33D8-D06D6CDF83D4}"/>
                  </a:ext>
                </a:extLst>
              </p14:cNvPr>
              <p14:cNvContentPartPr/>
              <p14:nvPr/>
            </p14:nvContentPartPr>
            <p14:xfrm>
              <a:off x="3941897" y="1702851"/>
              <a:ext cx="167040" cy="97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797AA7-B302-9378-33D8-D06D6CDF83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3897" y="1685211"/>
                <a:ext cx="20268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B3B496-11D1-E8EB-2941-9CABB08C7AA1}"/>
                  </a:ext>
                </a:extLst>
              </p14:cNvPr>
              <p14:cNvContentPartPr/>
              <p14:nvPr/>
            </p14:nvContentPartPr>
            <p14:xfrm>
              <a:off x="2274737" y="1658931"/>
              <a:ext cx="127800" cy="92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B3B496-11D1-E8EB-2941-9CABB08C7A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7097" y="1640931"/>
                <a:ext cx="16344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43EAA0-C2E6-1A74-D3E6-CB1BCF721613}"/>
                  </a:ext>
                </a:extLst>
              </p14:cNvPr>
              <p14:cNvContentPartPr/>
              <p14:nvPr/>
            </p14:nvContentPartPr>
            <p14:xfrm>
              <a:off x="3473177" y="1702851"/>
              <a:ext cx="42480" cy="89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43EAA0-C2E6-1A74-D3E6-CB1BCF7216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5177" y="1685211"/>
                <a:ext cx="781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890FD5-0076-85D4-39AC-403DB3761002}"/>
                  </a:ext>
                </a:extLst>
              </p14:cNvPr>
              <p14:cNvContentPartPr/>
              <p14:nvPr/>
            </p14:nvContentPartPr>
            <p14:xfrm>
              <a:off x="4635257" y="1670451"/>
              <a:ext cx="157680" cy="99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890FD5-0076-85D4-39AC-403DB37610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7257" y="1652811"/>
                <a:ext cx="193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393049-96E6-5DF2-5F3D-DEBF3032C2DA}"/>
                  </a:ext>
                </a:extLst>
              </p14:cNvPr>
              <p14:cNvContentPartPr/>
              <p14:nvPr/>
            </p14:nvContentPartPr>
            <p14:xfrm>
              <a:off x="1754897" y="1714371"/>
              <a:ext cx="38160" cy="931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393049-96E6-5DF2-5F3D-DEBF3032C2D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6897" y="1696731"/>
                <a:ext cx="7380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E5DC07-55F7-137D-4912-5B1B052C1711}"/>
                  </a:ext>
                </a:extLst>
              </p14:cNvPr>
              <p14:cNvContentPartPr/>
              <p14:nvPr/>
            </p14:nvContentPartPr>
            <p14:xfrm>
              <a:off x="1253417" y="1690611"/>
              <a:ext cx="149760" cy="91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E5DC07-55F7-137D-4912-5B1B052C17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35777" y="1672971"/>
                <a:ext cx="18540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CCB3D7-CB1A-8AB8-971E-8672286BE197}"/>
                  </a:ext>
                </a:extLst>
              </p14:cNvPr>
              <p14:cNvContentPartPr/>
              <p14:nvPr/>
            </p14:nvContentPartPr>
            <p14:xfrm>
              <a:off x="644117" y="5333160"/>
              <a:ext cx="4757400" cy="963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CCB3D7-CB1A-8AB8-971E-8672286BE1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477" y="5315160"/>
                <a:ext cx="479304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5F976C-0E46-1283-092E-B844F9D2773D}"/>
                  </a:ext>
                </a:extLst>
              </p14:cNvPr>
              <p14:cNvContentPartPr/>
              <p14:nvPr/>
            </p14:nvContentPartPr>
            <p14:xfrm>
              <a:off x="2728877" y="5304360"/>
              <a:ext cx="115560" cy="1018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5F976C-0E46-1283-092E-B844F9D277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1237" y="5286720"/>
                <a:ext cx="15120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7D59B2-DAAE-BC25-5578-50C3C228D7DA}"/>
                  </a:ext>
                </a:extLst>
              </p14:cNvPr>
              <p14:cNvContentPartPr/>
              <p14:nvPr/>
            </p14:nvContentPartPr>
            <p14:xfrm>
              <a:off x="3878717" y="5376720"/>
              <a:ext cx="167040" cy="971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7D59B2-DAAE-BC25-5578-50C3C228D7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0717" y="5359080"/>
                <a:ext cx="20268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6D7D9E3-E19C-6C9A-62D0-1BB4FBA534FD}"/>
                  </a:ext>
                </a:extLst>
              </p14:cNvPr>
              <p14:cNvContentPartPr/>
              <p14:nvPr/>
            </p14:nvContentPartPr>
            <p14:xfrm>
              <a:off x="2211557" y="5332800"/>
              <a:ext cx="127800" cy="928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6D7D9E3-E19C-6C9A-62D0-1BB4FBA534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3917" y="5314800"/>
                <a:ext cx="16344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31FF6A-7849-EA85-12D6-DFDB5AAEC099}"/>
                  </a:ext>
                </a:extLst>
              </p14:cNvPr>
              <p14:cNvContentPartPr/>
              <p14:nvPr/>
            </p14:nvContentPartPr>
            <p14:xfrm>
              <a:off x="3409997" y="5376720"/>
              <a:ext cx="42480" cy="896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31FF6A-7849-EA85-12D6-DFDB5AAEC0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1997" y="5359080"/>
                <a:ext cx="781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9C4C2C-F01B-4656-57D9-F37E3142237D}"/>
                  </a:ext>
                </a:extLst>
              </p14:cNvPr>
              <p14:cNvContentPartPr/>
              <p14:nvPr/>
            </p14:nvContentPartPr>
            <p14:xfrm>
              <a:off x="4572077" y="5344320"/>
              <a:ext cx="157680" cy="99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9C4C2C-F01B-4656-57D9-F37E314223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4077" y="5326680"/>
                <a:ext cx="193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14A181F-1722-B18B-3CDE-BCE20A283CFA}"/>
                  </a:ext>
                </a:extLst>
              </p14:cNvPr>
              <p14:cNvContentPartPr/>
              <p14:nvPr/>
            </p14:nvContentPartPr>
            <p14:xfrm>
              <a:off x="1691717" y="5388240"/>
              <a:ext cx="38160" cy="931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14A181F-1722-B18B-3CDE-BCE20A283CF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3717" y="5370600"/>
                <a:ext cx="7380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880BD68-BE11-905E-A62A-10965359843A}"/>
                  </a:ext>
                </a:extLst>
              </p14:cNvPr>
              <p14:cNvContentPartPr/>
              <p14:nvPr/>
            </p14:nvContentPartPr>
            <p14:xfrm>
              <a:off x="1190237" y="5364480"/>
              <a:ext cx="149760" cy="9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880BD68-BE11-905E-A62A-10965359843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2597" y="5346840"/>
                <a:ext cx="18540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F96877-25A4-2553-3362-9E07C13B0998}"/>
                  </a:ext>
                </a:extLst>
              </p14:cNvPr>
              <p14:cNvContentPartPr/>
              <p14:nvPr/>
            </p14:nvContentPartPr>
            <p14:xfrm>
              <a:off x="642497" y="3606600"/>
              <a:ext cx="4757400" cy="96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F96877-25A4-2553-3362-9E07C13B09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857" y="3588600"/>
                <a:ext cx="479304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64204F2-614F-44D4-9DF2-CC00F1D3C1E3}"/>
                  </a:ext>
                </a:extLst>
              </p14:cNvPr>
              <p14:cNvContentPartPr/>
              <p14:nvPr/>
            </p14:nvContentPartPr>
            <p14:xfrm>
              <a:off x="2727257" y="3577800"/>
              <a:ext cx="115560" cy="1018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64204F2-614F-44D4-9DF2-CC00F1D3C1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9617" y="3560160"/>
                <a:ext cx="15120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C4628EB-284B-9794-B8D4-032FACB97175}"/>
                  </a:ext>
                </a:extLst>
              </p14:cNvPr>
              <p14:cNvContentPartPr/>
              <p14:nvPr/>
            </p14:nvContentPartPr>
            <p14:xfrm>
              <a:off x="3877097" y="3650160"/>
              <a:ext cx="167040" cy="971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C4628EB-284B-9794-B8D4-032FACB971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9097" y="3632520"/>
                <a:ext cx="20268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8404092-1601-F277-A2D5-6506B2A280E2}"/>
                  </a:ext>
                </a:extLst>
              </p14:cNvPr>
              <p14:cNvContentPartPr/>
              <p14:nvPr/>
            </p14:nvContentPartPr>
            <p14:xfrm>
              <a:off x="2209937" y="3606240"/>
              <a:ext cx="127800" cy="928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8404092-1601-F277-A2D5-6506B2A280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2297" y="3588240"/>
                <a:ext cx="16344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C4F30B9-5FF7-3D80-012A-21FB41E955E7}"/>
                  </a:ext>
                </a:extLst>
              </p14:cNvPr>
              <p14:cNvContentPartPr/>
              <p14:nvPr/>
            </p14:nvContentPartPr>
            <p14:xfrm>
              <a:off x="3408377" y="3650160"/>
              <a:ext cx="42480" cy="896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C4F30B9-5FF7-3D80-012A-21FB41E955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0377" y="3632520"/>
                <a:ext cx="781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7C4A88-90B3-BDA7-CB94-7C27B7A64C6D}"/>
                  </a:ext>
                </a:extLst>
              </p14:cNvPr>
              <p14:cNvContentPartPr/>
              <p14:nvPr/>
            </p14:nvContentPartPr>
            <p14:xfrm>
              <a:off x="4570457" y="3617760"/>
              <a:ext cx="157680" cy="996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7C4A88-90B3-BDA7-CB94-7C27B7A64C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2457" y="3600120"/>
                <a:ext cx="19332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A9908FB-CB6B-DE85-D2FA-B7F4A0FE018A}"/>
                  </a:ext>
                </a:extLst>
              </p14:cNvPr>
              <p14:cNvContentPartPr/>
              <p14:nvPr/>
            </p14:nvContentPartPr>
            <p14:xfrm>
              <a:off x="1690097" y="3661680"/>
              <a:ext cx="38160" cy="931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A9908FB-CB6B-DE85-D2FA-B7F4A0FE01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2097" y="3644040"/>
                <a:ext cx="7380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23BF01A-A19D-8D5A-A325-FCD771E5F350}"/>
                  </a:ext>
                </a:extLst>
              </p14:cNvPr>
              <p14:cNvContentPartPr/>
              <p14:nvPr/>
            </p14:nvContentPartPr>
            <p14:xfrm>
              <a:off x="1188617" y="3637920"/>
              <a:ext cx="149760" cy="911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23BF01A-A19D-8D5A-A325-FCD771E5F3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0977" y="3620280"/>
                <a:ext cx="18540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A1FF6FF-AB9E-1412-6CC4-4E8ACADC8CCC}"/>
                  </a:ext>
                </a:extLst>
              </p14:cNvPr>
              <p14:cNvContentPartPr/>
              <p14:nvPr/>
            </p14:nvContentPartPr>
            <p14:xfrm>
              <a:off x="4815257" y="1367880"/>
              <a:ext cx="214200" cy="96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A1FF6FF-AB9E-1412-6CC4-4E8ACADC8CC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97617" y="1350240"/>
                <a:ext cx="249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6FBB62-6015-EF51-44C5-5EFE00927016}"/>
                  </a:ext>
                </a:extLst>
              </p14:cNvPr>
              <p14:cNvContentPartPr/>
              <p14:nvPr/>
            </p14:nvContentPartPr>
            <p14:xfrm>
              <a:off x="4164377" y="1143960"/>
              <a:ext cx="42480" cy="383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6FBB62-6015-EF51-44C5-5EFE009270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46377" y="1125960"/>
                <a:ext cx="781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241FBE3-CFB3-57B2-F398-8613DC9B1A7F}"/>
                  </a:ext>
                </a:extLst>
              </p14:cNvPr>
              <p14:cNvContentPartPr/>
              <p14:nvPr/>
            </p14:nvContentPartPr>
            <p14:xfrm>
              <a:off x="3521057" y="1212720"/>
              <a:ext cx="134640" cy="272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241FBE3-CFB3-57B2-F398-8613DC9B1A7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03057" y="1195080"/>
                <a:ext cx="1702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0515728-3B09-B9BD-49B3-42F9B69562F0}"/>
                  </a:ext>
                </a:extLst>
              </p14:cNvPr>
              <p14:cNvContentPartPr/>
              <p14:nvPr/>
            </p14:nvContentPartPr>
            <p14:xfrm>
              <a:off x="2930657" y="1158360"/>
              <a:ext cx="290880" cy="246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0515728-3B09-B9BD-49B3-42F9B69562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13017" y="1140720"/>
                <a:ext cx="3265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0AA0A7-9CB5-97C5-261C-ACC2FA236357}"/>
                  </a:ext>
                </a:extLst>
              </p14:cNvPr>
              <p14:cNvContentPartPr/>
              <p14:nvPr/>
            </p14:nvContentPartPr>
            <p14:xfrm>
              <a:off x="1863977" y="1145760"/>
              <a:ext cx="193680" cy="28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0AA0A7-9CB5-97C5-261C-ACC2FA23635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46337" y="1127760"/>
                <a:ext cx="22932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2349169-3028-0617-496D-66EDAC30FC54}"/>
              </a:ext>
            </a:extLst>
          </p:cNvPr>
          <p:cNvGrpSpPr/>
          <p:nvPr/>
        </p:nvGrpSpPr>
        <p:grpSpPr>
          <a:xfrm>
            <a:off x="845537" y="1050360"/>
            <a:ext cx="704520" cy="423000"/>
            <a:chOff x="845537" y="1050360"/>
            <a:chExt cx="7045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B9AC22-384B-0DA5-0451-63C77B837541}"/>
                    </a:ext>
                  </a:extLst>
                </p14:cNvPr>
                <p14:cNvContentPartPr/>
                <p14:nvPr/>
              </p14:nvContentPartPr>
              <p14:xfrm>
                <a:off x="1308497" y="1050360"/>
                <a:ext cx="241560" cy="40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B9AC22-384B-0DA5-0451-63C77B8375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90857" y="1032360"/>
                  <a:ext cx="277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198F86-968F-E9FC-88B7-1913C45F9BBC}"/>
                    </a:ext>
                  </a:extLst>
                </p14:cNvPr>
                <p14:cNvContentPartPr/>
                <p14:nvPr/>
              </p14:nvContentPartPr>
              <p14:xfrm>
                <a:off x="845537" y="1057200"/>
                <a:ext cx="343440" cy="416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198F86-968F-E9FC-88B7-1913C45F9B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7897" y="1039200"/>
                  <a:ext cx="379080" cy="45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E24915-E67F-78B4-D1EC-5F5071DF49A9}"/>
              </a:ext>
            </a:extLst>
          </p:cNvPr>
          <p:cNvGrpSpPr/>
          <p:nvPr/>
        </p:nvGrpSpPr>
        <p:grpSpPr>
          <a:xfrm>
            <a:off x="2403257" y="1032360"/>
            <a:ext cx="225720" cy="429480"/>
            <a:chOff x="2403257" y="1032360"/>
            <a:chExt cx="2257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16C90B-573D-CD8D-AF26-FB3129E4A200}"/>
                    </a:ext>
                  </a:extLst>
                </p14:cNvPr>
                <p14:cNvContentPartPr/>
                <p14:nvPr/>
              </p14:nvContentPartPr>
              <p14:xfrm>
                <a:off x="2405417" y="1136400"/>
                <a:ext cx="135360" cy="277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16C90B-573D-CD8D-AF26-FB3129E4A2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7417" y="1118760"/>
                  <a:ext cx="171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C32128-D291-18E5-1C8B-7A8918A84BF7}"/>
                    </a:ext>
                  </a:extLst>
                </p14:cNvPr>
                <p14:cNvContentPartPr/>
                <p14:nvPr/>
              </p14:nvContentPartPr>
              <p14:xfrm>
                <a:off x="2403257" y="1032360"/>
                <a:ext cx="225720" cy="42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C32128-D291-18E5-1C8B-7A8918A84B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5257" y="1014360"/>
                  <a:ext cx="26136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F1F92B6-D43F-378E-2F38-5B8EDDEA7BFE}"/>
                  </a:ext>
                </a:extLst>
              </p14:cNvPr>
              <p14:cNvContentPartPr/>
              <p14:nvPr/>
            </p14:nvContentPartPr>
            <p14:xfrm>
              <a:off x="4942697" y="1908240"/>
              <a:ext cx="27360" cy="551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F1F92B6-D43F-378E-2F38-5B8EDDEA7BF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34057" y="1899240"/>
                <a:ext cx="450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5B2544-9350-AF0C-39DA-C80DA66D0C23}"/>
                  </a:ext>
                </a:extLst>
              </p14:cNvPr>
              <p14:cNvContentPartPr/>
              <p14:nvPr/>
            </p14:nvContentPartPr>
            <p14:xfrm>
              <a:off x="4254017" y="2140080"/>
              <a:ext cx="205560" cy="12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5B2544-9350-AF0C-39DA-C80DA66D0C2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45377" y="2131440"/>
                <a:ext cx="223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B10A087-AA62-1081-40C0-64E8896D8008}"/>
                  </a:ext>
                </a:extLst>
              </p14:cNvPr>
              <p14:cNvContentPartPr/>
              <p14:nvPr/>
            </p14:nvContentPartPr>
            <p14:xfrm>
              <a:off x="3728057" y="2110200"/>
              <a:ext cx="214560" cy="128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B10A087-AA62-1081-40C0-64E8896D800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9417" y="2101200"/>
                <a:ext cx="232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593B94E-82E0-C53D-7E67-842C585D609A}"/>
                  </a:ext>
                </a:extLst>
              </p14:cNvPr>
              <p14:cNvContentPartPr/>
              <p14:nvPr/>
            </p14:nvContentPartPr>
            <p14:xfrm>
              <a:off x="3021737" y="2104080"/>
              <a:ext cx="184320" cy="105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593B94E-82E0-C53D-7E67-842C585D609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12737" y="2095440"/>
                <a:ext cx="201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9BC14AE-235D-F08E-468F-D58B8AEF03DA}"/>
                  </a:ext>
                </a:extLst>
              </p14:cNvPr>
              <p14:cNvContentPartPr/>
              <p14:nvPr/>
            </p14:nvContentPartPr>
            <p14:xfrm>
              <a:off x="2448617" y="2076000"/>
              <a:ext cx="187920" cy="106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9BC14AE-235D-F08E-468F-D58B8AEF03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39977" y="2067360"/>
                <a:ext cx="205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78E530B-E651-2C97-8BCE-09B8651B5EF9}"/>
                  </a:ext>
                </a:extLst>
              </p14:cNvPr>
              <p14:cNvContentPartPr/>
              <p14:nvPr/>
            </p14:nvContentPartPr>
            <p14:xfrm>
              <a:off x="1996097" y="2137560"/>
              <a:ext cx="210240" cy="113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78E530B-E651-2C97-8BCE-09B8651B5E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987457" y="2128920"/>
                <a:ext cx="227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0E9C2A5-BBB6-451B-B35D-735C07E0B48E}"/>
                  </a:ext>
                </a:extLst>
              </p14:cNvPr>
              <p14:cNvContentPartPr/>
              <p14:nvPr/>
            </p14:nvContentPartPr>
            <p14:xfrm>
              <a:off x="1471577" y="2043600"/>
              <a:ext cx="200880" cy="11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0E9C2A5-BBB6-451B-B35D-735C07E0B4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62937" y="2034960"/>
                <a:ext cx="218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7B4E4FC-81BB-B0FC-2292-C969CB8B9FB4}"/>
                  </a:ext>
                </a:extLst>
              </p14:cNvPr>
              <p14:cNvContentPartPr/>
              <p14:nvPr/>
            </p14:nvContentPartPr>
            <p14:xfrm>
              <a:off x="956057" y="2066640"/>
              <a:ext cx="198360" cy="128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7B4E4FC-81BB-B0FC-2292-C969CB8B9FB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7057" y="2058000"/>
                <a:ext cx="21600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28956584-8318-6E81-C0CC-C40E78392493}"/>
              </a:ext>
            </a:extLst>
          </p:cNvPr>
          <p:cNvGrpSpPr/>
          <p:nvPr/>
        </p:nvGrpSpPr>
        <p:grpSpPr>
          <a:xfrm>
            <a:off x="5640377" y="2248800"/>
            <a:ext cx="721080" cy="216000"/>
            <a:chOff x="5640377" y="2248800"/>
            <a:chExt cx="72108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8A983B-E43F-B4AC-4406-4CC35D616BD9}"/>
                    </a:ext>
                  </a:extLst>
                </p14:cNvPr>
                <p14:cNvContentPartPr/>
                <p14:nvPr/>
              </p14:nvContentPartPr>
              <p14:xfrm>
                <a:off x="5640377" y="2293080"/>
                <a:ext cx="590760" cy="62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8A983B-E43F-B4AC-4406-4CC35D616B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31377" y="2284080"/>
                  <a:ext cx="60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FF00E7-CE48-13A8-7DED-9705F2EE93AD}"/>
                    </a:ext>
                  </a:extLst>
                </p14:cNvPr>
                <p14:cNvContentPartPr/>
                <p14:nvPr/>
              </p14:nvContentPartPr>
              <p14:xfrm>
                <a:off x="6193337" y="2248800"/>
                <a:ext cx="168120" cy="216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FF00E7-CE48-13A8-7DED-9705F2EE93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84697" y="2240160"/>
                  <a:ext cx="18576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033481F-ECEB-958E-1E3D-5D6972EE8034}"/>
              </a:ext>
            </a:extLst>
          </p:cNvPr>
          <p:cNvGrpSpPr/>
          <p:nvPr/>
        </p:nvGrpSpPr>
        <p:grpSpPr>
          <a:xfrm>
            <a:off x="5889137" y="1646520"/>
            <a:ext cx="833400" cy="315360"/>
            <a:chOff x="5889137" y="1646520"/>
            <a:chExt cx="8334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C896C2-8204-E25F-95A6-F824B96DD07B}"/>
                    </a:ext>
                  </a:extLst>
                </p14:cNvPr>
                <p14:cNvContentPartPr/>
                <p14:nvPr/>
              </p14:nvContentPartPr>
              <p14:xfrm>
                <a:off x="6081377" y="1689000"/>
                <a:ext cx="641160" cy="27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C896C2-8204-E25F-95A6-F824B96DD0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72737" y="1680000"/>
                  <a:ext cx="658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76D040-6A49-4F7E-DF0C-4707AC9082FB}"/>
                    </a:ext>
                  </a:extLst>
                </p14:cNvPr>
                <p14:cNvContentPartPr/>
                <p14:nvPr/>
              </p14:nvContentPartPr>
              <p14:xfrm>
                <a:off x="5889137" y="1646520"/>
                <a:ext cx="262440" cy="295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76D040-6A49-4F7E-DF0C-4707AC9082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80137" y="1637880"/>
                  <a:ext cx="2800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FF85370-BDB5-9993-1910-FF9D53602FE7}"/>
                  </a:ext>
                </a:extLst>
              </p14:cNvPr>
              <p14:cNvContentPartPr/>
              <p14:nvPr/>
            </p14:nvContentPartPr>
            <p14:xfrm>
              <a:off x="7772297" y="1905360"/>
              <a:ext cx="63000" cy="588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FF85370-BDB5-9993-1910-FF9D53602F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63657" y="1896360"/>
                <a:ext cx="8064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BC70B0A-4600-6301-704F-E3AC7464CCA7}"/>
                  </a:ext>
                </a:extLst>
              </p14:cNvPr>
              <p14:cNvContentPartPr/>
              <p14:nvPr/>
            </p14:nvContentPartPr>
            <p14:xfrm>
              <a:off x="7293857" y="965400"/>
              <a:ext cx="1024920" cy="168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BC70B0A-4600-6301-704F-E3AC7464CC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85217" y="956760"/>
                <a:ext cx="104256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61BC81E5-0973-4C3B-7DCD-5D61054A2275}"/>
              </a:ext>
            </a:extLst>
          </p:cNvPr>
          <p:cNvGrpSpPr/>
          <p:nvPr/>
        </p:nvGrpSpPr>
        <p:grpSpPr>
          <a:xfrm>
            <a:off x="6973097" y="3480"/>
            <a:ext cx="1100160" cy="637200"/>
            <a:chOff x="6973097" y="3480"/>
            <a:chExt cx="11001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B47683-3473-BC67-0232-1A98FD25C01B}"/>
                    </a:ext>
                  </a:extLst>
                </p14:cNvPr>
                <p14:cNvContentPartPr/>
                <p14:nvPr/>
              </p14:nvContentPartPr>
              <p14:xfrm>
                <a:off x="8059217" y="154320"/>
                <a:ext cx="14040" cy="41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B47683-3473-BC67-0232-1A98FD25C0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0577" y="145320"/>
                  <a:ext cx="31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2BFB58-62A1-DFAC-9FB7-E71F351F65C8}"/>
                    </a:ext>
                  </a:extLst>
                </p14:cNvPr>
                <p14:cNvContentPartPr/>
                <p14:nvPr/>
              </p14:nvContentPartPr>
              <p14:xfrm>
                <a:off x="7550177" y="12480"/>
                <a:ext cx="348120" cy="55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2BFB58-62A1-DFAC-9FB7-E71F351F65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41537" y="3480"/>
                  <a:ext cx="3657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301C95-6E8F-E6DC-6CC1-5B4BA4061BFF}"/>
                    </a:ext>
                  </a:extLst>
                </p14:cNvPr>
                <p14:cNvContentPartPr/>
                <p14:nvPr/>
              </p14:nvContentPartPr>
              <p14:xfrm>
                <a:off x="7694177" y="52080"/>
                <a:ext cx="12600" cy="7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301C95-6E8F-E6DC-6CC1-5B4BA4061B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85177" y="43440"/>
                  <a:ext cx="30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825441-792A-ACAB-D59F-119AFDB3FC91}"/>
                    </a:ext>
                  </a:extLst>
                </p14:cNvPr>
                <p14:cNvContentPartPr/>
                <p14:nvPr/>
              </p14:nvContentPartPr>
              <p14:xfrm>
                <a:off x="6973097" y="108240"/>
                <a:ext cx="389160" cy="53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825441-792A-ACAB-D59F-119AFDB3FC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64457" y="99600"/>
                  <a:ext cx="4068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388441-491C-7D63-6CAD-1F1874F37401}"/>
                    </a:ext>
                  </a:extLst>
                </p14:cNvPr>
                <p14:cNvContentPartPr/>
                <p14:nvPr/>
              </p14:nvContentPartPr>
              <p14:xfrm>
                <a:off x="7126457" y="3480"/>
                <a:ext cx="27000" cy="7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388441-491C-7D63-6CAD-1F1874F374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17457" y="-5160"/>
                  <a:ext cx="446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C61C303-BD69-0226-AC0C-FA65650AE6FE}"/>
              </a:ext>
            </a:extLst>
          </p:cNvPr>
          <p:cNvGrpSpPr/>
          <p:nvPr/>
        </p:nvGrpSpPr>
        <p:grpSpPr>
          <a:xfrm>
            <a:off x="791897" y="-35760"/>
            <a:ext cx="4517640" cy="761040"/>
            <a:chOff x="791897" y="-35760"/>
            <a:chExt cx="451764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EBC365-EADA-49E8-FCDF-BEA0B89568A7}"/>
                    </a:ext>
                  </a:extLst>
                </p14:cNvPr>
                <p14:cNvContentPartPr/>
                <p14:nvPr/>
              </p14:nvContentPartPr>
              <p14:xfrm>
                <a:off x="791897" y="503160"/>
                <a:ext cx="4517640" cy="22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EBC365-EADA-49E8-FCDF-BEA0B89568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2897" y="494520"/>
                  <a:ext cx="4535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D6D9D8-C602-A3D2-D5BC-2D4DC879C34C}"/>
                    </a:ext>
                  </a:extLst>
                </p14:cNvPr>
                <p14:cNvContentPartPr/>
                <p14:nvPr/>
              </p14:nvContentPartPr>
              <p14:xfrm>
                <a:off x="4475777" y="-35760"/>
                <a:ext cx="215280" cy="451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D6D9D8-C602-A3D2-D5BC-2D4DC879C34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67137" y="-44400"/>
                  <a:ext cx="232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6A6D479-F1F2-9FA8-2FD3-95D458147754}"/>
                    </a:ext>
                  </a:extLst>
                </p14:cNvPr>
                <p14:cNvContentPartPr/>
                <p14:nvPr/>
              </p14:nvContentPartPr>
              <p14:xfrm>
                <a:off x="4559297" y="18600"/>
                <a:ext cx="376920" cy="29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6A6D479-F1F2-9FA8-2FD3-95D4581477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50297" y="9960"/>
                  <a:ext cx="394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D243FEE-820F-AD55-F635-52B3F1B29AE4}"/>
                    </a:ext>
                  </a:extLst>
                </p14:cNvPr>
                <p14:cNvContentPartPr/>
                <p14:nvPr/>
              </p14:nvContentPartPr>
              <p14:xfrm>
                <a:off x="3548057" y="166920"/>
                <a:ext cx="921960" cy="46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D243FEE-820F-AD55-F635-52B3F1B29A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39417" y="157920"/>
                  <a:ext cx="9396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9DDE6A-2B6F-E125-C164-0D6F59A30B43}"/>
                    </a:ext>
                  </a:extLst>
                </p14:cNvPr>
                <p14:cNvContentPartPr/>
                <p14:nvPr/>
              </p14:nvContentPartPr>
              <p14:xfrm>
                <a:off x="4138457" y="453120"/>
                <a:ext cx="172080" cy="11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9DDE6A-2B6F-E125-C164-0D6F59A30B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29817" y="444480"/>
                  <a:ext cx="18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82279E-D45F-7CE6-61F6-6A42EED3E3AC}"/>
                    </a:ext>
                  </a:extLst>
                </p14:cNvPr>
                <p14:cNvContentPartPr/>
                <p14:nvPr/>
              </p14:nvContentPartPr>
              <p14:xfrm>
                <a:off x="4070777" y="615120"/>
                <a:ext cx="3132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82279E-D45F-7CE6-61F6-6A42EED3E3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61777" y="606480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FB32E3-0D48-2988-BC3D-BF81BE252AB6}"/>
                    </a:ext>
                  </a:extLst>
                </p14:cNvPr>
                <p14:cNvContentPartPr/>
                <p14:nvPr/>
              </p14:nvContentPartPr>
              <p14:xfrm>
                <a:off x="3351857" y="155040"/>
                <a:ext cx="358200" cy="422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FB32E3-0D48-2988-BC3D-BF81BE252A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2857" y="146400"/>
                  <a:ext cx="3758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A5778C-3EC1-B0E7-0AFF-E1823DC6719A}"/>
                    </a:ext>
                  </a:extLst>
                </p14:cNvPr>
                <p14:cNvContentPartPr/>
                <p14:nvPr/>
              </p14:nvContentPartPr>
              <p14:xfrm>
                <a:off x="3595577" y="71160"/>
                <a:ext cx="258480" cy="6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A5778C-3EC1-B0E7-0AFF-E1823DC671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6577" y="62520"/>
                  <a:ext cx="27612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D03AB76-E0F5-73E0-6CF1-AB6D0CC60BAE}"/>
                  </a:ext>
                </a:extLst>
              </p14:cNvPr>
              <p14:cNvContentPartPr/>
              <p14:nvPr/>
            </p14:nvContentPartPr>
            <p14:xfrm>
              <a:off x="4227017" y="3917040"/>
              <a:ext cx="118800" cy="419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D03AB76-E0F5-73E0-6CF1-AB6D0CC60BA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218377" y="3908040"/>
                <a:ext cx="1364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5467222-F798-9285-306D-7C78FA9E14F9}"/>
                  </a:ext>
                </a:extLst>
              </p14:cNvPr>
              <p14:cNvContentPartPr/>
              <p14:nvPr/>
            </p14:nvContentPartPr>
            <p14:xfrm>
              <a:off x="4867097" y="4097040"/>
              <a:ext cx="221760" cy="167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5467222-F798-9285-306D-7C78FA9E14F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58457" y="4088400"/>
                <a:ext cx="2394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E163F3E4-EEDD-05F4-3691-85AEC84F4F00}"/>
              </a:ext>
            </a:extLst>
          </p:cNvPr>
          <p:cNvGrpSpPr/>
          <p:nvPr/>
        </p:nvGrpSpPr>
        <p:grpSpPr>
          <a:xfrm>
            <a:off x="5899217" y="4038360"/>
            <a:ext cx="711000" cy="271080"/>
            <a:chOff x="5899217" y="4038360"/>
            <a:chExt cx="7110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74AC5C-C7D8-0379-2341-E319263F4CB7}"/>
                    </a:ext>
                  </a:extLst>
                </p14:cNvPr>
                <p14:cNvContentPartPr/>
                <p14:nvPr/>
              </p14:nvContentPartPr>
              <p14:xfrm>
                <a:off x="5899217" y="4081200"/>
                <a:ext cx="711000" cy="54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74AC5C-C7D8-0379-2341-E319263F4C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90577" y="4072560"/>
                  <a:ext cx="72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AA47C6F-8B18-6750-0E05-0879C0834106}"/>
                    </a:ext>
                  </a:extLst>
                </p14:cNvPr>
                <p14:cNvContentPartPr/>
                <p14:nvPr/>
              </p14:nvContentPartPr>
              <p14:xfrm>
                <a:off x="6382697" y="4038360"/>
                <a:ext cx="199080" cy="271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AA47C6F-8B18-6750-0E05-0879C08341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74057" y="4029720"/>
                  <a:ext cx="21672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FC43F98-617C-C94A-7EAE-ECD2343B0595}"/>
                  </a:ext>
                </a:extLst>
              </p14:cNvPr>
              <p14:cNvContentPartPr/>
              <p14:nvPr/>
            </p14:nvContentPartPr>
            <p14:xfrm>
              <a:off x="7424537" y="3962040"/>
              <a:ext cx="295560" cy="410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FC43F98-617C-C94A-7EAE-ECD2343B059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15897" y="3953040"/>
                <a:ext cx="3132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51B6D3B-F982-A845-FF9F-28F08E7CDDF0}"/>
                  </a:ext>
                </a:extLst>
              </p14:cNvPr>
              <p14:cNvContentPartPr/>
              <p14:nvPr/>
            </p14:nvContentPartPr>
            <p14:xfrm>
              <a:off x="3629417" y="5588880"/>
              <a:ext cx="114480" cy="470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51B6D3B-F982-A845-FF9F-28F08E7CDDF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620777" y="5579880"/>
                <a:ext cx="1321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5DF7CBE-7923-994D-FCE0-50981DBEA65B}"/>
                  </a:ext>
                </a:extLst>
              </p14:cNvPr>
              <p14:cNvContentPartPr/>
              <p14:nvPr/>
            </p14:nvContentPartPr>
            <p14:xfrm>
              <a:off x="4232057" y="5787600"/>
              <a:ext cx="192960" cy="154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5DF7CBE-7923-994D-FCE0-50981DBEA6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23417" y="5778600"/>
                <a:ext cx="210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E251158-8798-570E-B5F0-8BED7A6B5D44}"/>
                  </a:ext>
                </a:extLst>
              </p14:cNvPr>
              <p14:cNvContentPartPr/>
              <p14:nvPr/>
            </p14:nvContentPartPr>
            <p14:xfrm>
              <a:off x="4903817" y="5809920"/>
              <a:ext cx="168120" cy="124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E251158-8798-570E-B5F0-8BED7A6B5D4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94817" y="5800920"/>
                <a:ext cx="18576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7DC78C8-A3AE-FD56-7A0A-297B7EFC8230}"/>
              </a:ext>
            </a:extLst>
          </p:cNvPr>
          <p:cNvGrpSpPr/>
          <p:nvPr/>
        </p:nvGrpSpPr>
        <p:grpSpPr>
          <a:xfrm>
            <a:off x="5684297" y="5826840"/>
            <a:ext cx="956880" cy="266400"/>
            <a:chOff x="5684297" y="5826840"/>
            <a:chExt cx="9568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1F142B-01E4-F1B8-3D2A-2A83596F5C83}"/>
                    </a:ext>
                  </a:extLst>
                </p14:cNvPr>
                <p14:cNvContentPartPr/>
                <p14:nvPr/>
              </p14:nvContentPartPr>
              <p14:xfrm>
                <a:off x="5684297" y="5926920"/>
                <a:ext cx="899280" cy="57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1F142B-01E4-F1B8-3D2A-2A83596F5C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75657" y="5917920"/>
                  <a:ext cx="916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E8FB8A2-6944-E516-A3B4-C1D72AC7984B}"/>
                    </a:ext>
                  </a:extLst>
                </p14:cNvPr>
                <p14:cNvContentPartPr/>
                <p14:nvPr/>
              </p14:nvContentPartPr>
              <p14:xfrm>
                <a:off x="6413657" y="5826840"/>
                <a:ext cx="227520" cy="266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E8FB8A2-6944-E516-A3B4-C1D72AC798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04657" y="5817840"/>
                  <a:ext cx="24516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6306759-7B42-134E-80C9-441819ACEC8D}"/>
                  </a:ext>
                </a:extLst>
              </p14:cNvPr>
              <p14:cNvContentPartPr/>
              <p14:nvPr/>
            </p14:nvContentPartPr>
            <p14:xfrm>
              <a:off x="7139417" y="5537400"/>
              <a:ext cx="442080" cy="437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6306759-7B42-134E-80C9-441819ACEC8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130777" y="5528400"/>
                <a:ext cx="4597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BB25C5-0811-1AD6-75F7-3C56626C1F28}"/>
                  </a:ext>
                </a:extLst>
              </p14:cNvPr>
              <p14:cNvContentPartPr/>
              <p14:nvPr/>
            </p14:nvContentPartPr>
            <p14:xfrm>
              <a:off x="3036137" y="5901720"/>
              <a:ext cx="168120" cy="34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BB25C5-0811-1AD6-75F7-3C56626C1F2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027137" y="5892720"/>
                <a:ext cx="185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8C15683-7A26-FE54-1F72-DF423DF6AB69}"/>
                  </a:ext>
                </a:extLst>
              </p14:cNvPr>
              <p14:cNvContentPartPr/>
              <p14:nvPr/>
            </p14:nvContentPartPr>
            <p14:xfrm>
              <a:off x="2443577" y="5858160"/>
              <a:ext cx="174960" cy="51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8C15683-7A26-FE54-1F72-DF423DF6AB6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34577" y="5849160"/>
                <a:ext cx="192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89F7B0E-1258-9854-7DA7-57CD4B675E50}"/>
                  </a:ext>
                </a:extLst>
              </p14:cNvPr>
              <p14:cNvContentPartPr/>
              <p14:nvPr/>
            </p14:nvContentPartPr>
            <p14:xfrm>
              <a:off x="1880897" y="5901000"/>
              <a:ext cx="191520" cy="640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89F7B0E-1258-9854-7DA7-57CD4B675E5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72257" y="5892360"/>
                <a:ext cx="2091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EC4805A-4DD3-7F57-3CE6-211B4A7AA119}"/>
                  </a:ext>
                </a:extLst>
              </p14:cNvPr>
              <p14:cNvContentPartPr/>
              <p14:nvPr/>
            </p14:nvContentPartPr>
            <p14:xfrm>
              <a:off x="1411097" y="5872920"/>
              <a:ext cx="169920" cy="56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EC4805A-4DD3-7F57-3CE6-211B4A7AA11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02097" y="5864280"/>
                <a:ext cx="187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8EDA85C-F465-4F86-E4A8-3528282C3AD3}"/>
                  </a:ext>
                </a:extLst>
              </p14:cNvPr>
              <p14:cNvContentPartPr/>
              <p14:nvPr/>
            </p14:nvContentPartPr>
            <p14:xfrm>
              <a:off x="779297" y="5924040"/>
              <a:ext cx="127800" cy="87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8EDA85C-F465-4F86-E4A8-3528282C3AD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70657" y="5915400"/>
                <a:ext cx="145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ADA9D24-722E-600A-D6B7-6A82A634F714}"/>
                  </a:ext>
                </a:extLst>
              </p14:cNvPr>
              <p14:cNvContentPartPr/>
              <p14:nvPr/>
            </p14:nvContentPartPr>
            <p14:xfrm>
              <a:off x="995297" y="4251840"/>
              <a:ext cx="86760" cy="28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ADA9D24-722E-600A-D6B7-6A82A634F71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86657" y="4243200"/>
                <a:ext cx="1044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60D0AFD-1117-FDD0-A83B-B2AA9C93D7E6}"/>
                  </a:ext>
                </a:extLst>
              </p14:cNvPr>
              <p14:cNvContentPartPr/>
              <p14:nvPr/>
            </p14:nvContentPartPr>
            <p14:xfrm>
              <a:off x="1413977" y="4255800"/>
              <a:ext cx="6012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60D0AFD-1117-FDD0-A83B-B2AA9C93D7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405337" y="4247160"/>
                <a:ext cx="77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F9C3C12-83C8-893D-6779-279081003B16}"/>
                  </a:ext>
                </a:extLst>
              </p14:cNvPr>
              <p14:cNvContentPartPr/>
              <p14:nvPr/>
            </p14:nvContentPartPr>
            <p14:xfrm>
              <a:off x="2024897" y="4169760"/>
              <a:ext cx="112320" cy="302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F9C3C12-83C8-893D-6779-279081003B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016257" y="4160760"/>
                <a:ext cx="12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1E58993-63EA-1E86-049C-7A4514C8E1C5}"/>
                  </a:ext>
                </a:extLst>
              </p14:cNvPr>
              <p14:cNvContentPartPr/>
              <p14:nvPr/>
            </p14:nvContentPartPr>
            <p14:xfrm>
              <a:off x="2466257" y="4131960"/>
              <a:ext cx="86760" cy="79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1E58993-63EA-1E86-049C-7A4514C8E1C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457257" y="4123320"/>
                <a:ext cx="104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69947AB-11F3-9ABB-F40A-D6B1E34B85EC}"/>
                  </a:ext>
                </a:extLst>
              </p14:cNvPr>
              <p14:cNvContentPartPr/>
              <p14:nvPr/>
            </p14:nvContentPartPr>
            <p14:xfrm>
              <a:off x="2910497" y="4140600"/>
              <a:ext cx="144360" cy="32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69947AB-11F3-9ABB-F40A-D6B1E34B85E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01857" y="4131960"/>
                <a:ext cx="162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C14791E-94B2-03D3-EC47-3DCF4DAEFAFB}"/>
                  </a:ext>
                </a:extLst>
              </p14:cNvPr>
              <p14:cNvContentPartPr/>
              <p14:nvPr/>
            </p14:nvContentPartPr>
            <p14:xfrm>
              <a:off x="3573977" y="4121160"/>
              <a:ext cx="107280" cy="86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C14791E-94B2-03D3-EC47-3DCF4DAEFAF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564977" y="4112160"/>
                <a:ext cx="124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05236D-2423-0689-CA3E-9693061DE26F}"/>
                  </a:ext>
                </a:extLst>
              </p14:cNvPr>
              <p14:cNvContentPartPr/>
              <p14:nvPr/>
            </p14:nvContentPartPr>
            <p14:xfrm>
              <a:off x="7529657" y="3215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05236D-2423-0689-CA3E-9693061DE26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11657" y="31977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36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F710AA9-D4DE-A0BD-C46A-1ADFC1E1E533}"/>
              </a:ext>
            </a:extLst>
          </p:cNvPr>
          <p:cNvGrpSpPr/>
          <p:nvPr/>
        </p:nvGrpSpPr>
        <p:grpSpPr>
          <a:xfrm>
            <a:off x="1137497" y="335760"/>
            <a:ext cx="2526120" cy="511920"/>
            <a:chOff x="1137497" y="335760"/>
            <a:chExt cx="25261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700C09-8066-3072-E33B-CF35883630F0}"/>
                    </a:ext>
                  </a:extLst>
                </p14:cNvPr>
                <p14:cNvContentPartPr/>
                <p14:nvPr/>
              </p14:nvContentPartPr>
              <p14:xfrm>
                <a:off x="1137497" y="486240"/>
                <a:ext cx="306360" cy="291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700C09-8066-3072-E33B-CF35883630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9497" y="468600"/>
                  <a:ext cx="342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66045F-28C3-ADCE-1B6C-189F8AA7B680}"/>
                    </a:ext>
                  </a:extLst>
                </p14:cNvPr>
                <p14:cNvContentPartPr/>
                <p14:nvPr/>
              </p14:nvContentPartPr>
              <p14:xfrm>
                <a:off x="1660217" y="335760"/>
                <a:ext cx="51480" cy="51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66045F-28C3-ADCE-1B6C-189F8AA7B6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2217" y="317760"/>
                  <a:ext cx="871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822C47-20AB-F645-D9A4-6CB3B70CA423}"/>
                    </a:ext>
                  </a:extLst>
                </p14:cNvPr>
                <p14:cNvContentPartPr/>
                <p14:nvPr/>
              </p14:nvContentPartPr>
              <p14:xfrm>
                <a:off x="1977737" y="480120"/>
                <a:ext cx="336240" cy="321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822C47-20AB-F645-D9A4-6CB3B70CA4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0097" y="462120"/>
                  <a:ext cx="371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4319AC-8C2F-0210-69D8-2AAEAE90DF01}"/>
                    </a:ext>
                  </a:extLst>
                </p14:cNvPr>
                <p14:cNvContentPartPr/>
                <p14:nvPr/>
              </p14:nvContentPartPr>
              <p14:xfrm>
                <a:off x="2560937" y="386160"/>
                <a:ext cx="39600" cy="417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4319AC-8C2F-0210-69D8-2AAEAE90DF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42937" y="368160"/>
                  <a:ext cx="75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5E6FEF-D606-D5D0-EA21-57009FCE3EB3}"/>
                    </a:ext>
                  </a:extLst>
                </p14:cNvPr>
                <p14:cNvContentPartPr/>
                <p14:nvPr/>
              </p14:nvContentPartPr>
              <p14:xfrm>
                <a:off x="2851097" y="474000"/>
                <a:ext cx="307800" cy="26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5E6FEF-D606-D5D0-EA21-57009FCE3E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33097" y="456360"/>
                  <a:ext cx="343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D727EC-CF27-C5C2-E3AA-810FD5C5FA16}"/>
                    </a:ext>
                  </a:extLst>
                </p14:cNvPr>
                <p14:cNvContentPartPr/>
                <p14:nvPr/>
              </p14:nvContentPartPr>
              <p14:xfrm>
                <a:off x="3339257" y="435120"/>
                <a:ext cx="324360" cy="32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D727EC-CF27-C5C2-E3AA-810FD5C5FA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21617" y="417120"/>
                  <a:ext cx="36000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A7E636-6F26-F8B6-6136-A8CDC44C2B44}"/>
                  </a:ext>
                </a:extLst>
              </p14:cNvPr>
              <p14:cNvContentPartPr/>
              <p14:nvPr/>
            </p14:nvContentPartPr>
            <p14:xfrm>
              <a:off x="4399817" y="639960"/>
              <a:ext cx="2256840" cy="20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A7E636-6F26-F8B6-6136-A8CDC44C2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1817" y="622320"/>
                <a:ext cx="22924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4E8B50-8760-E37D-A2FB-A581684A63BD}"/>
                  </a:ext>
                </a:extLst>
              </p14:cNvPr>
              <p14:cNvContentPartPr/>
              <p14:nvPr/>
            </p14:nvContentPartPr>
            <p14:xfrm>
              <a:off x="3487577" y="77280"/>
              <a:ext cx="13680" cy="231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4E8B50-8760-E37D-A2FB-A581684A63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8577" y="68280"/>
                <a:ext cx="31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403F3FD-01EE-6637-C25C-95D5F27CB622}"/>
                  </a:ext>
                </a:extLst>
              </p14:cNvPr>
              <p14:cNvContentPartPr/>
              <p14:nvPr/>
            </p14:nvContentPartPr>
            <p14:xfrm>
              <a:off x="3084737" y="18600"/>
              <a:ext cx="95760" cy="18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403F3FD-01EE-6637-C25C-95D5F27CB6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75737" y="9960"/>
                <a:ext cx="11340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E83342F-C90A-E438-DF67-1836AF1820C6}"/>
              </a:ext>
            </a:extLst>
          </p:cNvPr>
          <p:cNvGrpSpPr/>
          <p:nvPr/>
        </p:nvGrpSpPr>
        <p:grpSpPr>
          <a:xfrm>
            <a:off x="883697" y="16800"/>
            <a:ext cx="1847160" cy="370800"/>
            <a:chOff x="883697" y="16800"/>
            <a:chExt cx="18471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E4C6C3-1280-1271-2345-FF93B61AC645}"/>
                    </a:ext>
                  </a:extLst>
                </p14:cNvPr>
                <p14:cNvContentPartPr/>
                <p14:nvPr/>
              </p14:nvContentPartPr>
              <p14:xfrm>
                <a:off x="2523857" y="68280"/>
                <a:ext cx="207000" cy="182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E4C6C3-1280-1271-2345-FF93B61AC6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5217" y="59640"/>
                  <a:ext cx="224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3CC4F2-0DEE-96E4-5ED2-C9EE6C0924E2}"/>
                    </a:ext>
                  </a:extLst>
                </p14:cNvPr>
                <p14:cNvContentPartPr/>
                <p14:nvPr/>
              </p14:nvContentPartPr>
              <p14:xfrm>
                <a:off x="2009417" y="88800"/>
                <a:ext cx="277200" cy="18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3CC4F2-0DEE-96E4-5ED2-C9EE6C0924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00777" y="79800"/>
                  <a:ext cx="294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4A008B-17A5-A335-65EF-050AC7F19287}"/>
                    </a:ext>
                  </a:extLst>
                </p14:cNvPr>
                <p14:cNvContentPartPr/>
                <p14:nvPr/>
              </p14:nvContentPartPr>
              <p14:xfrm>
                <a:off x="1667057" y="16800"/>
                <a:ext cx="55800" cy="20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4A008B-17A5-A335-65EF-050AC7F192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8057" y="8160"/>
                  <a:ext cx="7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3B6A9B-2D0A-D71B-45FB-93E6333E3A90}"/>
                    </a:ext>
                  </a:extLst>
                </p14:cNvPr>
                <p14:cNvContentPartPr/>
                <p14:nvPr/>
              </p14:nvContentPartPr>
              <p14:xfrm>
                <a:off x="1787297" y="35880"/>
                <a:ext cx="156600" cy="154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3B6A9B-2D0A-D71B-45FB-93E6333E3A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78657" y="27240"/>
                  <a:ext cx="174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4E36E3-872C-3703-6768-C754F52B7DC9}"/>
                    </a:ext>
                  </a:extLst>
                </p14:cNvPr>
                <p14:cNvContentPartPr/>
                <p14:nvPr/>
              </p14:nvContentPartPr>
              <p14:xfrm>
                <a:off x="883697" y="97800"/>
                <a:ext cx="311400" cy="24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4E36E3-872C-3703-6768-C754F52B7D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5057" y="89160"/>
                  <a:ext cx="329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99DBAE-4211-5C88-8F0C-10C3733C3E9F}"/>
                    </a:ext>
                  </a:extLst>
                </p14:cNvPr>
                <p14:cNvContentPartPr/>
                <p14:nvPr/>
              </p14:nvContentPartPr>
              <p14:xfrm>
                <a:off x="1303097" y="88800"/>
                <a:ext cx="130680" cy="29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99DBAE-4211-5C88-8F0C-10C3733C3E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94097" y="79800"/>
                  <a:ext cx="14832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BF9FDA-5782-4B76-2DC5-7FA919E13914}"/>
              </a:ext>
            </a:extLst>
          </p:cNvPr>
          <p:cNvGrpSpPr/>
          <p:nvPr/>
        </p:nvGrpSpPr>
        <p:grpSpPr>
          <a:xfrm>
            <a:off x="7184057" y="438720"/>
            <a:ext cx="661320" cy="1737000"/>
            <a:chOff x="7184057" y="438720"/>
            <a:chExt cx="661320" cy="17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677B12-2BF7-5C7C-5879-37AC4775F166}"/>
                    </a:ext>
                  </a:extLst>
                </p14:cNvPr>
                <p14:cNvContentPartPr/>
                <p14:nvPr/>
              </p14:nvContentPartPr>
              <p14:xfrm>
                <a:off x="7194137" y="438720"/>
                <a:ext cx="340920" cy="598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677B12-2BF7-5C7C-5879-37AC4775F1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85497" y="429720"/>
                  <a:ext cx="35856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BFB5AC-4B24-88FE-B567-B494119A742F}"/>
                    </a:ext>
                  </a:extLst>
                </p14:cNvPr>
                <p14:cNvContentPartPr/>
                <p14:nvPr/>
              </p14:nvContentPartPr>
              <p14:xfrm>
                <a:off x="7638737" y="871800"/>
                <a:ext cx="206640" cy="133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BFB5AC-4B24-88FE-B567-B494119A74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9737" y="862800"/>
                  <a:ext cx="22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CA39EA-8313-B4AE-45BF-8C4321CD9D97}"/>
                    </a:ext>
                  </a:extLst>
                </p14:cNvPr>
                <p14:cNvContentPartPr/>
                <p14:nvPr/>
              </p14:nvContentPartPr>
              <p14:xfrm>
                <a:off x="7184057" y="1238280"/>
                <a:ext cx="442800" cy="93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CA39EA-8313-B4AE-45BF-8C4321CD9D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75057" y="1229280"/>
                  <a:ext cx="460440" cy="9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506278-9791-A60E-D27A-4FEFC2A29343}"/>
              </a:ext>
            </a:extLst>
          </p:cNvPr>
          <p:cNvGrpSpPr/>
          <p:nvPr/>
        </p:nvGrpSpPr>
        <p:grpSpPr>
          <a:xfrm>
            <a:off x="859577" y="1008600"/>
            <a:ext cx="3464280" cy="2341080"/>
            <a:chOff x="859577" y="1008600"/>
            <a:chExt cx="3464280" cy="23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730E00-F1A2-BDA9-FA37-78C820B57A4B}"/>
                    </a:ext>
                  </a:extLst>
                </p14:cNvPr>
                <p14:cNvContentPartPr/>
                <p14:nvPr/>
              </p14:nvContentPartPr>
              <p14:xfrm>
                <a:off x="964697" y="1008600"/>
                <a:ext cx="3359160" cy="48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730E00-F1A2-BDA9-FA37-78C820B57A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5697" y="999600"/>
                  <a:ext cx="33768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B6C8A1-9421-FEA9-4BDB-6C6E98FFC52E}"/>
                    </a:ext>
                  </a:extLst>
                </p14:cNvPr>
                <p14:cNvContentPartPr/>
                <p14:nvPr/>
              </p14:nvContentPartPr>
              <p14:xfrm>
                <a:off x="2568137" y="1545000"/>
                <a:ext cx="389880" cy="77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B6C8A1-9421-FEA9-4BDB-6C6E98FFC5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59497" y="1536000"/>
                  <a:ext cx="40752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27D1DC-9F76-A073-377D-58B9301440C6}"/>
                    </a:ext>
                  </a:extLst>
                </p14:cNvPr>
                <p14:cNvContentPartPr/>
                <p14:nvPr/>
              </p14:nvContentPartPr>
              <p14:xfrm>
                <a:off x="2456537" y="2603040"/>
                <a:ext cx="497160" cy="38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27D1DC-9F76-A073-377D-58B9301440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47897" y="2594040"/>
                  <a:ext cx="514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7C8046-B6AE-E9AC-35FD-BDBA9AE228F2}"/>
                    </a:ext>
                  </a:extLst>
                </p14:cNvPr>
                <p14:cNvContentPartPr/>
                <p14:nvPr/>
              </p14:nvContentPartPr>
              <p14:xfrm>
                <a:off x="2821937" y="2588640"/>
                <a:ext cx="34200" cy="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7C8046-B6AE-E9AC-35FD-BDBA9AE228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3297" y="2579640"/>
                  <a:ext cx="5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917829-A595-B10A-B7CA-6586FAC49952}"/>
                    </a:ext>
                  </a:extLst>
                </p14:cNvPr>
                <p14:cNvContentPartPr/>
                <p14:nvPr/>
              </p14:nvContentPartPr>
              <p14:xfrm>
                <a:off x="2618537" y="2423760"/>
                <a:ext cx="342000" cy="13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917829-A595-B10A-B7CA-6586FAC499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9537" y="2414760"/>
                  <a:ext cx="359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3196AA-9BEE-9532-19DC-391CD801C26D}"/>
                    </a:ext>
                  </a:extLst>
                </p14:cNvPr>
                <p14:cNvContentPartPr/>
                <p14:nvPr/>
              </p14:nvContentPartPr>
              <p14:xfrm>
                <a:off x="2119217" y="2780520"/>
                <a:ext cx="104760" cy="18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3196AA-9BEE-9532-19DC-391CD801C2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10577" y="2771880"/>
                  <a:ext cx="122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2C2585-DDF3-97D2-FA4E-2534E394315F}"/>
                    </a:ext>
                  </a:extLst>
                </p14:cNvPr>
                <p14:cNvContentPartPr/>
                <p14:nvPr/>
              </p14:nvContentPartPr>
              <p14:xfrm>
                <a:off x="1685417" y="2504760"/>
                <a:ext cx="218520" cy="416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2C2585-DDF3-97D2-FA4E-2534E39431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76777" y="2495760"/>
                  <a:ext cx="236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030BA4-2A94-9350-A101-C743294CB90E}"/>
                    </a:ext>
                  </a:extLst>
                </p14:cNvPr>
                <p14:cNvContentPartPr/>
                <p14:nvPr/>
              </p14:nvContentPartPr>
              <p14:xfrm>
                <a:off x="1729697" y="2363640"/>
                <a:ext cx="151560" cy="28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030BA4-2A94-9350-A101-C743294CB90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21057" y="2354640"/>
                  <a:ext cx="1692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ED3884-4551-2AA1-8FF4-BAEAC538CE5F}"/>
                    </a:ext>
                  </a:extLst>
                </p14:cNvPr>
                <p14:cNvContentPartPr/>
                <p14:nvPr/>
              </p14:nvContentPartPr>
              <p14:xfrm>
                <a:off x="1098257" y="2713560"/>
                <a:ext cx="430920" cy="51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ED3884-4551-2AA1-8FF4-BAEAC538CE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9617" y="2704560"/>
                  <a:ext cx="4485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A34579-5CDD-C4AB-2C5D-8FE4811B5E54}"/>
                    </a:ext>
                  </a:extLst>
                </p14:cNvPr>
                <p14:cNvContentPartPr/>
                <p14:nvPr/>
              </p14:nvContentPartPr>
              <p14:xfrm>
                <a:off x="1408937" y="3183360"/>
                <a:ext cx="162000" cy="5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A34579-5CDD-C4AB-2C5D-8FE4811B5E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99937" y="3174360"/>
                  <a:ext cx="179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EC4F3C-B7FE-1750-0223-BDC1FEE7B9B2}"/>
                    </a:ext>
                  </a:extLst>
                </p14:cNvPr>
                <p14:cNvContentPartPr/>
                <p14:nvPr/>
              </p14:nvContentPartPr>
              <p14:xfrm>
                <a:off x="859577" y="2813280"/>
                <a:ext cx="390240" cy="536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EC4F3C-B7FE-1750-0223-BDC1FEE7B9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0937" y="2804640"/>
                  <a:ext cx="4078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058279-728C-9168-E0F8-B8ED18C16DD2}"/>
                    </a:ext>
                  </a:extLst>
                </p14:cNvPr>
                <p14:cNvContentPartPr/>
                <p14:nvPr/>
              </p14:nvContentPartPr>
              <p14:xfrm>
                <a:off x="967577" y="2576400"/>
                <a:ext cx="279000" cy="118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058279-728C-9168-E0F8-B8ED18C16D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8937" y="2567760"/>
                  <a:ext cx="296640" cy="136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‫تصویر خاکستری | رنگ خاکستری | تصویر مقیاس خاکستری | عکس در مقیاس خاکستری‬‎">
            <a:extLst>
              <a:ext uri="{FF2B5EF4-FFF2-40B4-BE49-F238E27FC236}">
                <a16:creationId xmlns:a16="http://schemas.microsoft.com/office/drawing/2014/main" id="{F76F2866-0416-7FCF-44EA-B66C3F6D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09" y="39027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‫فرق رنگ طوسی و خاکستری‬‎">
            <a:extLst>
              <a:ext uri="{FF2B5EF4-FFF2-40B4-BE49-F238E27FC236}">
                <a16:creationId xmlns:a16="http://schemas.microsoft.com/office/drawing/2014/main" id="{B24AA3E8-DF12-E65F-B303-EFBEBF24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37503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1EA8439-ACBE-2143-EDAD-41A4EE4047FA}"/>
              </a:ext>
            </a:extLst>
          </p:cNvPr>
          <p:cNvGrpSpPr/>
          <p:nvPr/>
        </p:nvGrpSpPr>
        <p:grpSpPr>
          <a:xfrm>
            <a:off x="5176697" y="2228280"/>
            <a:ext cx="2925000" cy="925920"/>
            <a:chOff x="5176697" y="2228280"/>
            <a:chExt cx="2925000" cy="9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C99CEC-1D7C-2E35-67A0-690434BE068F}"/>
                    </a:ext>
                  </a:extLst>
                </p14:cNvPr>
                <p14:cNvContentPartPr/>
                <p14:nvPr/>
              </p14:nvContentPartPr>
              <p14:xfrm>
                <a:off x="7404017" y="2551560"/>
                <a:ext cx="492120" cy="44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C99CEC-1D7C-2E35-67A0-690434BE06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95377" y="2542560"/>
                  <a:ext cx="5097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F061DE-419D-ECA4-3C88-64BC55EF0867}"/>
                    </a:ext>
                  </a:extLst>
                </p14:cNvPr>
                <p14:cNvContentPartPr/>
                <p14:nvPr/>
              </p14:nvContentPartPr>
              <p14:xfrm>
                <a:off x="8059217" y="248388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F061DE-419D-ECA4-3C88-64BC55EF08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0577" y="2474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D6B4C8-1F5B-C82B-EB01-A8F056A1B937}"/>
                    </a:ext>
                  </a:extLst>
                </p14:cNvPr>
                <p14:cNvContentPartPr/>
                <p14:nvPr/>
              </p14:nvContentPartPr>
              <p14:xfrm>
                <a:off x="7597337" y="2228280"/>
                <a:ext cx="438480" cy="39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D6B4C8-1F5B-C82B-EB01-A8F056A1B9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88697" y="2219280"/>
                  <a:ext cx="4561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265EA5-1E6D-0A31-7A2B-FECFC617D769}"/>
                    </a:ext>
                  </a:extLst>
                </p14:cNvPr>
                <p14:cNvContentPartPr/>
                <p14:nvPr/>
              </p14:nvContentPartPr>
              <p14:xfrm>
                <a:off x="7641617" y="2284080"/>
                <a:ext cx="162000" cy="150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265EA5-1E6D-0A31-7A2B-FECFC617D7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32977" y="2275440"/>
                  <a:ext cx="179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75F47C-B420-967C-9A12-7C8579030ED3}"/>
                    </a:ext>
                  </a:extLst>
                </p14:cNvPr>
                <p14:cNvContentPartPr/>
                <p14:nvPr/>
              </p14:nvContentPartPr>
              <p14:xfrm>
                <a:off x="7996577" y="2466600"/>
                <a:ext cx="105120" cy="5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75F47C-B420-967C-9A12-7C8579030E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87577" y="2457600"/>
                  <a:ext cx="122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5CA716-49BB-663E-3B79-37F316C11C04}"/>
                    </a:ext>
                  </a:extLst>
                </p14:cNvPr>
                <p14:cNvContentPartPr/>
                <p14:nvPr/>
              </p14:nvContentPartPr>
              <p14:xfrm>
                <a:off x="7101617" y="2685120"/>
                <a:ext cx="144720" cy="205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5CA716-49BB-663E-3B79-37F316C11C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92977" y="2676480"/>
                  <a:ext cx="162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DD4613-8147-CEAC-ED77-CEF6F595BF19}"/>
                    </a:ext>
                  </a:extLst>
                </p14:cNvPr>
                <p14:cNvContentPartPr/>
                <p14:nvPr/>
              </p14:nvContentPartPr>
              <p14:xfrm>
                <a:off x="6812897" y="2486760"/>
                <a:ext cx="32040" cy="45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DD4613-8147-CEAC-ED77-CEF6F595BF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03897" y="2477760"/>
                  <a:ext cx="496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67CC2C-73F0-3FD8-AE16-EC8D5104D91F}"/>
                    </a:ext>
                  </a:extLst>
                </p14:cNvPr>
                <p14:cNvContentPartPr/>
                <p14:nvPr/>
              </p14:nvContentPartPr>
              <p14:xfrm>
                <a:off x="5987417" y="2356080"/>
                <a:ext cx="609120" cy="530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67CC2C-73F0-3FD8-AE16-EC8D5104D9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78417" y="2347080"/>
                  <a:ext cx="6267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CE84E9-F4AA-63D7-799F-1A473D936ADE}"/>
                    </a:ext>
                  </a:extLst>
                </p14:cNvPr>
                <p14:cNvContentPartPr/>
                <p14:nvPr/>
              </p14:nvContentPartPr>
              <p14:xfrm>
                <a:off x="6481697" y="2369400"/>
                <a:ext cx="15840" cy="1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CE84E9-F4AA-63D7-799F-1A473D936A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72697" y="2360400"/>
                  <a:ext cx="33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90C8C57-BEB4-E789-A21C-70A9932121A2}"/>
                    </a:ext>
                  </a:extLst>
                </p14:cNvPr>
                <p14:cNvContentPartPr/>
                <p14:nvPr/>
              </p14:nvContentPartPr>
              <p14:xfrm>
                <a:off x="5176697" y="2483880"/>
                <a:ext cx="599040" cy="670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90C8C57-BEB4-E789-A21C-70A9932121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7697" y="2474880"/>
                  <a:ext cx="61668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D0DECE-07E8-B5F8-414D-4DC501015D05}"/>
                    </a:ext>
                  </a:extLst>
                </p14:cNvPr>
                <p14:cNvContentPartPr/>
                <p14:nvPr/>
              </p14:nvContentPartPr>
              <p14:xfrm>
                <a:off x="5525897" y="2654520"/>
                <a:ext cx="73440" cy="4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D0DECE-07E8-B5F8-414D-4DC501015D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17257" y="2645520"/>
                  <a:ext cx="91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A0EC65-8CFE-F16B-EAB4-DA1087D1E589}"/>
                    </a:ext>
                  </a:extLst>
                </p14:cNvPr>
                <p14:cNvContentPartPr/>
                <p14:nvPr/>
              </p14:nvContentPartPr>
              <p14:xfrm>
                <a:off x="7492577" y="2847120"/>
                <a:ext cx="1584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A0EC65-8CFE-F16B-EAB4-DA1087D1E58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83577" y="2838480"/>
                  <a:ext cx="33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24C845-21C7-E5F9-60D4-62A881297499}"/>
              </a:ext>
            </a:extLst>
          </p:cNvPr>
          <p:cNvGrpSpPr/>
          <p:nvPr/>
        </p:nvGrpSpPr>
        <p:grpSpPr>
          <a:xfrm>
            <a:off x="3114257" y="3482160"/>
            <a:ext cx="2451960" cy="842400"/>
            <a:chOff x="3114257" y="3482160"/>
            <a:chExt cx="2451960" cy="84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B361E0-C0D6-734D-C806-5EF5C7FE4C05}"/>
                    </a:ext>
                  </a:extLst>
                </p14:cNvPr>
                <p14:cNvContentPartPr/>
                <p14:nvPr/>
              </p14:nvContentPartPr>
              <p14:xfrm>
                <a:off x="4979777" y="3754680"/>
                <a:ext cx="586440" cy="56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B361E0-C0D6-734D-C806-5EF5C7FE4C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71137" y="3745680"/>
                  <a:ext cx="6040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3B603E-7885-03DE-AFF0-9FA1A823CD21}"/>
                    </a:ext>
                  </a:extLst>
                </p14:cNvPr>
                <p14:cNvContentPartPr/>
                <p14:nvPr/>
              </p14:nvContentPartPr>
              <p14:xfrm>
                <a:off x="3114257" y="3482160"/>
                <a:ext cx="1957680" cy="52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3B603E-7885-03DE-AFF0-9FA1A823CD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05257" y="3473160"/>
                  <a:ext cx="1975320" cy="54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E9007E7A-B420-933F-BC35-8C9E9D40A91F}"/>
              </a:ext>
            </a:extLst>
          </p:cNvPr>
          <p:cNvGrpSpPr/>
          <p:nvPr/>
        </p:nvGrpSpPr>
        <p:grpSpPr>
          <a:xfrm>
            <a:off x="1045697" y="5852040"/>
            <a:ext cx="1421640" cy="820080"/>
            <a:chOff x="1045697" y="5852040"/>
            <a:chExt cx="142164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03EE4A-5516-CBE4-8DF0-4ABCDE94AAC3}"/>
                    </a:ext>
                  </a:extLst>
                </p14:cNvPr>
                <p14:cNvContentPartPr/>
                <p14:nvPr/>
              </p14:nvContentPartPr>
              <p14:xfrm>
                <a:off x="2124977" y="6108000"/>
                <a:ext cx="342360" cy="34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03EE4A-5516-CBE4-8DF0-4ABCDE94AA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07337" y="6090000"/>
                  <a:ext cx="378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E68351-F4DC-5780-F9CA-7DBED29964DA}"/>
                    </a:ext>
                  </a:extLst>
                </p14:cNvPr>
                <p14:cNvContentPartPr/>
                <p14:nvPr/>
              </p14:nvContentPartPr>
              <p14:xfrm>
                <a:off x="2385977" y="6015120"/>
                <a:ext cx="15840" cy="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E68351-F4DC-5780-F9CA-7DBED29964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67977" y="5997480"/>
                  <a:ext cx="5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20010B-9E8D-1A08-0592-9B3BB3DBE8AD}"/>
                    </a:ext>
                  </a:extLst>
                </p14:cNvPr>
                <p14:cNvContentPartPr/>
                <p14:nvPr/>
              </p14:nvContentPartPr>
              <p14:xfrm>
                <a:off x="2189417" y="5879760"/>
                <a:ext cx="175320" cy="27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20010B-9E8D-1A08-0592-9B3BB3DBE8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71777" y="5862120"/>
                  <a:ext cx="210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8E9EE921-B5D5-BDC8-702A-4A0FCDCE179F}"/>
                    </a:ext>
                  </a:extLst>
                </p14:cNvPr>
                <p14:cNvContentPartPr/>
                <p14:nvPr/>
              </p14:nvContentPartPr>
              <p14:xfrm>
                <a:off x="1860377" y="6276840"/>
                <a:ext cx="169920" cy="16632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8E9EE921-B5D5-BDC8-702A-4A0FCDCE17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42737" y="6259200"/>
                  <a:ext cx="205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033AB05E-3932-AB49-50A9-FB68ACC02A57}"/>
                    </a:ext>
                  </a:extLst>
                </p14:cNvPr>
                <p14:cNvContentPartPr/>
                <p14:nvPr/>
              </p14:nvContentPartPr>
              <p14:xfrm>
                <a:off x="1610537" y="6001800"/>
                <a:ext cx="165600" cy="3499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033AB05E-3932-AB49-50A9-FB68ACC02A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92897" y="5984160"/>
                  <a:ext cx="2012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0337AE96-1C0D-C9A8-312B-D2873990CBFD}"/>
                    </a:ext>
                  </a:extLst>
                </p14:cNvPr>
                <p14:cNvContentPartPr/>
                <p14:nvPr/>
              </p14:nvContentPartPr>
              <p14:xfrm>
                <a:off x="1724657" y="5852040"/>
                <a:ext cx="149400" cy="28080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0337AE96-1C0D-C9A8-312B-D2873990CB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6657" y="5834400"/>
                  <a:ext cx="185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A91E2935-EED5-71F1-CD8A-941E7B5E37DA}"/>
                    </a:ext>
                  </a:extLst>
                </p14:cNvPr>
                <p14:cNvContentPartPr/>
                <p14:nvPr/>
              </p14:nvContentPartPr>
              <p14:xfrm>
                <a:off x="1045697" y="6147240"/>
                <a:ext cx="504360" cy="43092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A91E2935-EED5-71F1-CD8A-941E7B5E37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8057" y="6129240"/>
                  <a:ext cx="5400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2FE8ACB6-8CA3-7D62-EE82-4D7924407149}"/>
                    </a:ext>
                  </a:extLst>
                </p14:cNvPr>
                <p14:cNvContentPartPr/>
                <p14:nvPr/>
              </p14:nvContentPartPr>
              <p14:xfrm>
                <a:off x="1340897" y="6576720"/>
                <a:ext cx="133200" cy="4536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2FE8ACB6-8CA3-7D62-EE82-4D79244071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23257" y="6558720"/>
                  <a:ext cx="168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CBBE9A58-AB6B-B086-17A6-186DA8E59DAD}"/>
                    </a:ext>
                  </a:extLst>
                </p14:cNvPr>
                <p14:cNvContentPartPr/>
                <p14:nvPr/>
              </p14:nvContentPartPr>
              <p14:xfrm>
                <a:off x="1168097" y="6639360"/>
                <a:ext cx="131040" cy="3276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CBBE9A58-AB6B-B086-17A6-186DA8E59D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0457" y="6621720"/>
                  <a:ext cx="166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86D315C4-2C8F-5763-C283-70E7F4D45D54}"/>
                    </a:ext>
                  </a:extLst>
                </p14:cNvPr>
                <p14:cNvContentPartPr/>
                <p14:nvPr/>
              </p14:nvContentPartPr>
              <p14:xfrm>
                <a:off x="1173497" y="6122400"/>
                <a:ext cx="164880" cy="5292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86D315C4-2C8F-5763-C283-70E7F4D45D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5497" y="6104400"/>
                  <a:ext cx="2005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A5410FA1-74C1-0EC9-0025-AC4F3877493F}"/>
              </a:ext>
            </a:extLst>
          </p:cNvPr>
          <p:cNvGrpSpPr/>
          <p:nvPr/>
        </p:nvGrpSpPr>
        <p:grpSpPr>
          <a:xfrm>
            <a:off x="2983577" y="5988840"/>
            <a:ext cx="2026080" cy="617040"/>
            <a:chOff x="2983577" y="5988840"/>
            <a:chExt cx="202608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DDAA53B7-4605-9207-5363-E57157BCBDE2}"/>
                    </a:ext>
                  </a:extLst>
                </p14:cNvPr>
                <p14:cNvContentPartPr/>
                <p14:nvPr/>
              </p14:nvContentPartPr>
              <p14:xfrm>
                <a:off x="2983577" y="6035640"/>
                <a:ext cx="254160" cy="54936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DDAA53B7-4605-9207-5363-E57157BCBD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65937" y="6017640"/>
                  <a:ext cx="28980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7C5D98B2-4D66-A6CB-2664-EB8D0C554792}"/>
                    </a:ext>
                  </a:extLst>
                </p14:cNvPr>
                <p14:cNvContentPartPr/>
                <p14:nvPr/>
              </p14:nvContentPartPr>
              <p14:xfrm>
                <a:off x="3295337" y="6321480"/>
                <a:ext cx="138240" cy="6840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7C5D98B2-4D66-A6CB-2664-EB8D0C5547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77337" y="6303840"/>
                  <a:ext cx="173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B1470DF2-4897-56CE-00F6-385D93324631}"/>
                    </a:ext>
                  </a:extLst>
                </p14:cNvPr>
                <p14:cNvContentPartPr/>
                <p14:nvPr/>
              </p14:nvContentPartPr>
              <p14:xfrm>
                <a:off x="3608897" y="6367560"/>
                <a:ext cx="133200" cy="2383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B1470DF2-4897-56CE-00F6-385D933246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0897" y="6349920"/>
                  <a:ext cx="168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5AB52D85-AF16-AE62-60A8-6552FE8EB18F}"/>
                    </a:ext>
                  </a:extLst>
                </p14:cNvPr>
                <p14:cNvContentPartPr/>
                <p14:nvPr/>
              </p14:nvContentPartPr>
              <p14:xfrm>
                <a:off x="3930017" y="6164880"/>
                <a:ext cx="106920" cy="31464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5AB52D85-AF16-AE62-60A8-6552FE8EB1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12377" y="6146880"/>
                  <a:ext cx="142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43990D68-D9EF-88B5-AE4B-86DADE6A76E1}"/>
                    </a:ext>
                  </a:extLst>
                </p14:cNvPr>
                <p14:cNvContentPartPr/>
                <p14:nvPr/>
              </p14:nvContentPartPr>
              <p14:xfrm>
                <a:off x="4135577" y="6194040"/>
                <a:ext cx="124920" cy="3056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43990D68-D9EF-88B5-AE4B-86DADE6A76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7577" y="6176400"/>
                  <a:ext cx="160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456A0D0C-5FF1-8FE0-6043-14C44CDB1652}"/>
                    </a:ext>
                  </a:extLst>
                </p14:cNvPr>
                <p14:cNvContentPartPr/>
                <p14:nvPr/>
              </p14:nvContentPartPr>
              <p14:xfrm>
                <a:off x="4365977" y="6165240"/>
                <a:ext cx="219600" cy="26280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456A0D0C-5FF1-8FE0-6043-14C44CDB16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47977" y="6147240"/>
                  <a:ext cx="255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8A36ECFE-0EBB-FD34-332F-5ADAD1307973}"/>
                    </a:ext>
                  </a:extLst>
                </p14:cNvPr>
                <p14:cNvContentPartPr/>
                <p14:nvPr/>
              </p14:nvContentPartPr>
              <p14:xfrm>
                <a:off x="4645697" y="5988840"/>
                <a:ext cx="363960" cy="5907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8A36ECFE-0EBB-FD34-332F-5ADAD13079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27697" y="5970840"/>
                  <a:ext cx="399600" cy="62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946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574EC-B34F-E9F7-7C1F-CB4604695392}"/>
              </a:ext>
            </a:extLst>
          </p:cNvPr>
          <p:cNvGrpSpPr/>
          <p:nvPr/>
        </p:nvGrpSpPr>
        <p:grpSpPr>
          <a:xfrm>
            <a:off x="650777" y="1561200"/>
            <a:ext cx="997560" cy="759600"/>
            <a:chOff x="650777" y="1561200"/>
            <a:chExt cx="99756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9EEBD2-1420-0F04-E88E-B89F0C040626}"/>
                    </a:ext>
                  </a:extLst>
                </p14:cNvPr>
                <p14:cNvContentPartPr/>
                <p14:nvPr/>
              </p14:nvContentPartPr>
              <p14:xfrm>
                <a:off x="1416137" y="156120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9EEBD2-1420-0F04-E88E-B89F0C0406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137" y="1552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8B10D8D-DC00-C769-D1C2-A021C743C02E}"/>
                    </a:ext>
                  </a:extLst>
                </p14:cNvPr>
                <p14:cNvContentPartPr/>
                <p14:nvPr/>
              </p14:nvContentPartPr>
              <p14:xfrm>
                <a:off x="650777" y="1624560"/>
                <a:ext cx="261360" cy="69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8B10D8D-DC00-C769-D1C2-A021C743C0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2137" y="1615920"/>
                  <a:ext cx="2790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3F13B2-2457-3107-E660-0C17BF950263}"/>
                    </a:ext>
                  </a:extLst>
                </p14:cNvPr>
                <p14:cNvContentPartPr/>
                <p14:nvPr/>
              </p14:nvContentPartPr>
              <p14:xfrm>
                <a:off x="692897" y="2026680"/>
                <a:ext cx="204120" cy="8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3F13B2-2457-3107-E660-0C17BF9502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4257" y="2018040"/>
                  <a:ext cx="221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7125DF-86E3-00E1-C106-4287382C2B30}"/>
                    </a:ext>
                  </a:extLst>
                </p14:cNvPr>
                <p14:cNvContentPartPr/>
                <p14:nvPr/>
              </p14:nvContentPartPr>
              <p14:xfrm>
                <a:off x="1154057" y="1605480"/>
                <a:ext cx="228240" cy="66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7125DF-86E3-00E1-C106-4287382C2B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5417" y="1596840"/>
                  <a:ext cx="24588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D1E640-6999-78FA-EE99-A065A0EB22BF}"/>
                    </a:ext>
                  </a:extLst>
                </p14:cNvPr>
                <p14:cNvContentPartPr/>
                <p14:nvPr/>
              </p14:nvContentPartPr>
              <p14:xfrm>
                <a:off x="1620617" y="1912200"/>
                <a:ext cx="23040" cy="304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D1E640-6999-78FA-EE99-A065A0EB22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1977" y="1903560"/>
                  <a:ext cx="40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215ABA-9826-073C-783E-C987952874E5}"/>
                    </a:ext>
                  </a:extLst>
                </p14:cNvPr>
                <p14:cNvContentPartPr/>
                <p14:nvPr/>
              </p14:nvContentPartPr>
              <p14:xfrm>
                <a:off x="1580657" y="1617360"/>
                <a:ext cx="67680" cy="10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215ABA-9826-073C-783E-C987952874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1657" y="1608360"/>
                  <a:ext cx="853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0684B5-1D32-A1A7-CD9F-3AEEB8991222}"/>
              </a:ext>
            </a:extLst>
          </p:cNvPr>
          <p:cNvGrpSpPr/>
          <p:nvPr/>
        </p:nvGrpSpPr>
        <p:grpSpPr>
          <a:xfrm>
            <a:off x="740417" y="-116760"/>
            <a:ext cx="1203840" cy="1105200"/>
            <a:chOff x="740417" y="-116760"/>
            <a:chExt cx="1203840" cy="11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00A3BA-39BF-7959-66BC-89347303E070}"/>
                    </a:ext>
                  </a:extLst>
                </p14:cNvPr>
                <p14:cNvContentPartPr/>
                <p14:nvPr/>
              </p14:nvContentPartPr>
              <p14:xfrm>
                <a:off x="1627817" y="654360"/>
                <a:ext cx="313200" cy="334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00A3BA-39BF-7959-66BC-89347303E0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19177" y="645720"/>
                  <a:ext cx="330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F85098-D86D-0EF4-F953-14EB374657D8}"/>
                    </a:ext>
                  </a:extLst>
                </p14:cNvPr>
                <p14:cNvContentPartPr/>
                <p14:nvPr/>
              </p14:nvContentPartPr>
              <p14:xfrm>
                <a:off x="1858217" y="453120"/>
                <a:ext cx="252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F85098-D86D-0EF4-F953-14EB374657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9577" y="444480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4B165E-B68F-EB67-B886-ED1353179E80}"/>
                    </a:ext>
                  </a:extLst>
                </p14:cNvPr>
                <p14:cNvContentPartPr/>
                <p14:nvPr/>
              </p14:nvContentPartPr>
              <p14:xfrm>
                <a:off x="1396697" y="470040"/>
                <a:ext cx="359640" cy="35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4B165E-B68F-EB67-B886-ED1353179E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87697" y="461400"/>
                  <a:ext cx="3772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C4850B-D9AB-BF32-DC9D-915CE9DB1876}"/>
                    </a:ext>
                  </a:extLst>
                </p14:cNvPr>
                <p14:cNvContentPartPr/>
                <p14:nvPr/>
              </p14:nvContentPartPr>
              <p14:xfrm>
                <a:off x="1680377" y="237480"/>
                <a:ext cx="1368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C4850B-D9AB-BF32-DC9D-915CE9DB18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1737" y="228480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FB95FD-9057-582E-BB65-5B86F8BEA55A}"/>
                    </a:ext>
                  </a:extLst>
                </p14:cNvPr>
                <p14:cNvContentPartPr/>
                <p14:nvPr/>
              </p14:nvContentPartPr>
              <p14:xfrm>
                <a:off x="740417" y="234600"/>
                <a:ext cx="590040" cy="51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FB95FD-9057-582E-BB65-5B86F8BEA5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1417" y="225600"/>
                  <a:ext cx="607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F9D8BE-74BB-2DA0-FEA6-EE6863C50F02}"/>
                    </a:ext>
                  </a:extLst>
                </p14:cNvPr>
                <p14:cNvContentPartPr/>
                <p14:nvPr/>
              </p14:nvContentPartPr>
              <p14:xfrm>
                <a:off x="1105457" y="10644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F9D8BE-74BB-2DA0-FEA6-EE6863C50F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6817" y="97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A9EC42-9B65-1466-C8F8-E05DC1CB5EFE}"/>
                    </a:ext>
                  </a:extLst>
                </p14:cNvPr>
                <p14:cNvContentPartPr/>
                <p14:nvPr/>
              </p14:nvContentPartPr>
              <p14:xfrm>
                <a:off x="940937" y="827880"/>
                <a:ext cx="217440" cy="70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A9EC42-9B65-1466-C8F8-E05DC1CB5E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1937" y="819240"/>
                  <a:ext cx="235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649C59-4BC7-D406-45D0-E3BF6DA0A575}"/>
                    </a:ext>
                  </a:extLst>
                </p14:cNvPr>
                <p14:cNvContentPartPr/>
                <p14:nvPr/>
              </p14:nvContentPartPr>
              <p14:xfrm>
                <a:off x="1580657" y="-116760"/>
                <a:ext cx="363600" cy="29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649C59-4BC7-D406-45D0-E3BF6DA0A5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71657" y="-125400"/>
                  <a:ext cx="38124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E0FCAC-CD93-CAE9-D9EE-0FFF7E902D8D}"/>
                  </a:ext>
                </a:extLst>
              </p14:cNvPr>
              <p14:cNvContentPartPr/>
              <p14:nvPr/>
            </p14:nvContentPartPr>
            <p14:xfrm>
              <a:off x="2176097" y="1998703"/>
              <a:ext cx="2408040" cy="316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E0FCAC-CD93-CAE9-D9EE-0FFF7E902D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58457" y="1981063"/>
                <a:ext cx="244368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E41DD04-8B31-CBF4-9028-533619DBAB96}"/>
              </a:ext>
            </a:extLst>
          </p:cNvPr>
          <p:cNvGrpSpPr/>
          <p:nvPr/>
        </p:nvGrpSpPr>
        <p:grpSpPr>
          <a:xfrm>
            <a:off x="3341777" y="1376623"/>
            <a:ext cx="786960" cy="376560"/>
            <a:chOff x="3341777" y="1376623"/>
            <a:chExt cx="78696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89111C-411B-1D20-1FC3-EAF9E1BAA981}"/>
                    </a:ext>
                  </a:extLst>
                </p14:cNvPr>
                <p14:cNvContentPartPr/>
                <p14:nvPr/>
              </p14:nvContentPartPr>
              <p14:xfrm>
                <a:off x="3680897" y="1407943"/>
                <a:ext cx="447840" cy="340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89111C-411B-1D20-1FC3-EAF9E1BAA9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62897" y="1390303"/>
                  <a:ext cx="483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C58F31-DD93-EDCA-5648-702E9DE074D3}"/>
                    </a:ext>
                  </a:extLst>
                </p14:cNvPr>
                <p14:cNvContentPartPr/>
                <p14:nvPr/>
              </p14:nvContentPartPr>
              <p14:xfrm>
                <a:off x="3341777" y="1376623"/>
                <a:ext cx="434160" cy="37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C58F31-DD93-EDCA-5648-702E9DE074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24137" y="1358623"/>
                  <a:ext cx="46980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744094-08CA-0CBB-81C5-F70E623EF44B}"/>
              </a:ext>
            </a:extLst>
          </p:cNvPr>
          <p:cNvGrpSpPr/>
          <p:nvPr/>
        </p:nvGrpSpPr>
        <p:grpSpPr>
          <a:xfrm>
            <a:off x="5190737" y="1669663"/>
            <a:ext cx="381960" cy="584280"/>
            <a:chOff x="5190737" y="1669663"/>
            <a:chExt cx="38196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60DE3A-11DE-4546-B01F-59339B0B02A6}"/>
                    </a:ext>
                  </a:extLst>
                </p14:cNvPr>
                <p14:cNvContentPartPr/>
                <p14:nvPr/>
              </p14:nvContentPartPr>
              <p14:xfrm>
                <a:off x="5190737" y="1669663"/>
                <a:ext cx="381960" cy="58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60DE3A-11DE-4546-B01F-59339B0B02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73097" y="1651663"/>
                  <a:ext cx="4176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9A3FC3-6820-130A-45E3-0BB1A3B1F779}"/>
                    </a:ext>
                  </a:extLst>
                </p14:cNvPr>
                <p14:cNvContentPartPr/>
                <p14:nvPr/>
              </p14:nvContentPartPr>
              <p14:xfrm>
                <a:off x="5324297" y="1981423"/>
                <a:ext cx="214200" cy="3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9A3FC3-6820-130A-45E3-0BB1A3B1F7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06657" y="1963423"/>
                  <a:ext cx="2498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B7890EE-5D5E-1D29-81E1-16920ABF0B3C}"/>
                  </a:ext>
                </a:extLst>
              </p14:cNvPr>
              <p14:cNvContentPartPr/>
              <p14:nvPr/>
            </p14:nvContentPartPr>
            <p14:xfrm>
              <a:off x="6563057" y="1622863"/>
              <a:ext cx="234360" cy="598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B7890EE-5D5E-1D29-81E1-16920ABF0B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45417" y="1604863"/>
                <a:ext cx="27000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8E30ADA-8E17-EDFE-F6D5-66F1986BF189}"/>
                  </a:ext>
                </a:extLst>
              </p14:cNvPr>
              <p14:cNvContentPartPr/>
              <p14:nvPr/>
            </p14:nvContentPartPr>
            <p14:xfrm>
              <a:off x="7721897" y="1743103"/>
              <a:ext cx="217440" cy="436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8E30ADA-8E17-EDFE-F6D5-66F1986BF18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04257" y="1725103"/>
                <a:ext cx="2530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06B3A88-5776-517A-A7E9-01E4026698BB}"/>
                  </a:ext>
                </a:extLst>
              </p14:cNvPr>
              <p14:cNvContentPartPr/>
              <p14:nvPr/>
            </p14:nvContentPartPr>
            <p14:xfrm>
              <a:off x="7704617" y="1403623"/>
              <a:ext cx="104400" cy="87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06B3A88-5776-517A-A7E9-01E4026698B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86617" y="1385623"/>
                <a:ext cx="14004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2DFEE2F-5906-7101-B02D-61C6A7053CC1}"/>
              </a:ext>
            </a:extLst>
          </p:cNvPr>
          <p:cNvGrpSpPr/>
          <p:nvPr/>
        </p:nvGrpSpPr>
        <p:grpSpPr>
          <a:xfrm>
            <a:off x="7496177" y="514783"/>
            <a:ext cx="464760" cy="470520"/>
            <a:chOff x="7496177" y="514783"/>
            <a:chExt cx="46476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5E7F86-7669-E829-97F9-BA381E94C600}"/>
                    </a:ext>
                  </a:extLst>
                </p14:cNvPr>
                <p14:cNvContentPartPr/>
                <p14:nvPr/>
              </p14:nvContentPartPr>
              <p14:xfrm>
                <a:off x="7892537" y="514783"/>
                <a:ext cx="68400" cy="35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5E7F86-7669-E829-97F9-BA381E94C6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74897" y="497143"/>
                  <a:ext cx="104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A011B4-30E9-622A-B84A-A6A5E7213179}"/>
                    </a:ext>
                  </a:extLst>
                </p14:cNvPr>
                <p14:cNvContentPartPr/>
                <p14:nvPr/>
              </p14:nvContentPartPr>
              <p14:xfrm>
                <a:off x="7670417" y="732223"/>
                <a:ext cx="125280" cy="20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A011B4-30E9-622A-B84A-A6A5E72131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52777" y="714583"/>
                  <a:ext cx="160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897B30-A02D-A01A-4910-6BA8BEECFEAF}"/>
                    </a:ext>
                  </a:extLst>
                </p14:cNvPr>
                <p14:cNvContentPartPr/>
                <p14:nvPr/>
              </p14:nvContentPartPr>
              <p14:xfrm>
                <a:off x="7496177" y="570223"/>
                <a:ext cx="153360" cy="415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897B30-A02D-A01A-4910-6BA8BEECFE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78177" y="552583"/>
                  <a:ext cx="18900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6A8725-F500-B138-5DF5-83B1F858BB39}"/>
              </a:ext>
            </a:extLst>
          </p:cNvPr>
          <p:cNvGrpSpPr/>
          <p:nvPr/>
        </p:nvGrpSpPr>
        <p:grpSpPr>
          <a:xfrm>
            <a:off x="6321497" y="710263"/>
            <a:ext cx="583560" cy="527400"/>
            <a:chOff x="6321497" y="710263"/>
            <a:chExt cx="58356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9B6F3D-96B3-3947-4235-06DE430295AA}"/>
                    </a:ext>
                  </a:extLst>
                </p14:cNvPr>
                <p14:cNvContentPartPr/>
                <p14:nvPr/>
              </p14:nvContentPartPr>
              <p14:xfrm>
                <a:off x="6712097" y="733663"/>
                <a:ext cx="192960" cy="28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9B6F3D-96B3-3947-4235-06DE430295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94097" y="715663"/>
                  <a:ext cx="228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3CBA4E-A16B-AA47-2FFB-21325B1ADCB3}"/>
                    </a:ext>
                  </a:extLst>
                </p14:cNvPr>
                <p14:cNvContentPartPr/>
                <p14:nvPr/>
              </p14:nvContentPartPr>
              <p14:xfrm>
                <a:off x="6491777" y="788023"/>
                <a:ext cx="254160" cy="18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3CBA4E-A16B-AA47-2FFB-21325B1ADC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74137" y="770023"/>
                  <a:ext cx="289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335A23-8AE4-679C-2D95-C731D1040553}"/>
                    </a:ext>
                  </a:extLst>
                </p14:cNvPr>
                <p14:cNvContentPartPr/>
                <p14:nvPr/>
              </p14:nvContentPartPr>
              <p14:xfrm>
                <a:off x="6321497" y="710263"/>
                <a:ext cx="257040" cy="527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335A23-8AE4-679C-2D95-C731D10405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03857" y="692623"/>
                  <a:ext cx="29268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60B925-6718-A93D-2037-F7FEE7177079}"/>
              </a:ext>
            </a:extLst>
          </p:cNvPr>
          <p:cNvGrpSpPr/>
          <p:nvPr/>
        </p:nvGrpSpPr>
        <p:grpSpPr>
          <a:xfrm>
            <a:off x="5064017" y="573823"/>
            <a:ext cx="683280" cy="536760"/>
            <a:chOff x="5064017" y="573823"/>
            <a:chExt cx="6832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0FDBFC-545A-D29C-BE3F-00E4CA28E2C7}"/>
                    </a:ext>
                  </a:extLst>
                </p14:cNvPr>
                <p14:cNvContentPartPr/>
                <p14:nvPr/>
              </p14:nvContentPartPr>
              <p14:xfrm>
                <a:off x="5237897" y="573823"/>
                <a:ext cx="509400" cy="440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0FDBFC-545A-D29C-BE3F-00E4CA28E2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20257" y="555823"/>
                  <a:ext cx="5450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F824BC-A9D1-9D00-DBE3-492D00742217}"/>
                    </a:ext>
                  </a:extLst>
                </p14:cNvPr>
                <p14:cNvContentPartPr/>
                <p14:nvPr/>
              </p14:nvContentPartPr>
              <p14:xfrm>
                <a:off x="5667017" y="959743"/>
                <a:ext cx="70200" cy="1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F824BC-A9D1-9D00-DBE3-492D007422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9017" y="941743"/>
                  <a:ext cx="105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73A811-4B39-484D-47C3-15128011B9E5}"/>
                    </a:ext>
                  </a:extLst>
                </p14:cNvPr>
                <p14:cNvContentPartPr/>
                <p14:nvPr/>
              </p14:nvContentPartPr>
              <p14:xfrm>
                <a:off x="5064017" y="593983"/>
                <a:ext cx="184680" cy="51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73A811-4B39-484D-47C3-15128011B9E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46017" y="576343"/>
                  <a:ext cx="220320" cy="55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0CC3B44-6669-19B5-7158-A2CEFFC7DC1D}"/>
              </a:ext>
            </a:extLst>
          </p:cNvPr>
          <p:cNvGrpSpPr/>
          <p:nvPr/>
        </p:nvGrpSpPr>
        <p:grpSpPr>
          <a:xfrm>
            <a:off x="590657" y="3539863"/>
            <a:ext cx="983160" cy="699840"/>
            <a:chOff x="590657" y="3539863"/>
            <a:chExt cx="98316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A9BAB19-ECA8-A36E-0C2E-0A70238D3F9F}"/>
                    </a:ext>
                  </a:extLst>
                </p14:cNvPr>
                <p14:cNvContentPartPr/>
                <p14:nvPr/>
              </p14:nvContentPartPr>
              <p14:xfrm>
                <a:off x="590657" y="3539863"/>
                <a:ext cx="327240" cy="69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A9BAB19-ECA8-A36E-0C2E-0A70238D3F9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2017" y="3531223"/>
                  <a:ext cx="34488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56D79D-34FC-8B2F-F89F-036B085F59AD}"/>
                    </a:ext>
                  </a:extLst>
                </p14:cNvPr>
                <p14:cNvContentPartPr/>
                <p14:nvPr/>
              </p14:nvContentPartPr>
              <p14:xfrm>
                <a:off x="695057" y="3832903"/>
                <a:ext cx="300600" cy="11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56D79D-34FC-8B2F-F89F-036B085F59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6417" y="3823903"/>
                  <a:ext cx="318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339E23-DE75-B022-C2FA-244FD2F78AAD}"/>
                    </a:ext>
                  </a:extLst>
                </p14:cNvPr>
                <p14:cNvContentPartPr/>
                <p14:nvPr/>
              </p14:nvContentPartPr>
              <p14:xfrm>
                <a:off x="1186817" y="3554983"/>
                <a:ext cx="256680" cy="610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339E23-DE75-B022-C2FA-244FD2F78A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77817" y="3546343"/>
                  <a:ext cx="2743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FD0537-1A5D-C036-FC06-EFD9ECBA137D}"/>
                    </a:ext>
                  </a:extLst>
                </p14:cNvPr>
                <p14:cNvContentPartPr/>
                <p14:nvPr/>
              </p14:nvContentPartPr>
              <p14:xfrm>
                <a:off x="1518017" y="3825343"/>
                <a:ext cx="55800" cy="34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FD0537-1A5D-C036-FC06-EFD9ECBA13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09017" y="3816343"/>
                  <a:ext cx="73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601622-77B7-98CC-69D6-C853A5A77AEB}"/>
                    </a:ext>
                  </a:extLst>
                </p14:cNvPr>
                <p14:cNvContentPartPr/>
                <p14:nvPr/>
              </p14:nvContentPartPr>
              <p14:xfrm>
                <a:off x="1551857" y="3660823"/>
                <a:ext cx="3600" cy="26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601622-77B7-98CC-69D6-C853A5A77A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42857" y="3652183"/>
                  <a:ext cx="212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75FB9A-2EF0-38E8-280B-C8FA6158FA7C}"/>
              </a:ext>
            </a:extLst>
          </p:cNvPr>
          <p:cNvGrpSpPr/>
          <p:nvPr/>
        </p:nvGrpSpPr>
        <p:grpSpPr>
          <a:xfrm>
            <a:off x="2168897" y="3500263"/>
            <a:ext cx="1928160" cy="1936800"/>
            <a:chOff x="2168897" y="3500263"/>
            <a:chExt cx="1928160" cy="19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02DD4F-8FE9-B544-AE00-1C2B094CBF24}"/>
                    </a:ext>
                  </a:extLst>
                </p14:cNvPr>
                <p14:cNvContentPartPr/>
                <p14:nvPr/>
              </p14:nvContentPartPr>
              <p14:xfrm>
                <a:off x="2168897" y="3554983"/>
                <a:ext cx="1771560" cy="52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02DD4F-8FE9-B544-AE00-1C2B094CBF2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60257" y="3546343"/>
                  <a:ext cx="17892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50C704-5832-52B4-7786-0F5CF54C56F3}"/>
                    </a:ext>
                  </a:extLst>
                </p14:cNvPr>
                <p14:cNvContentPartPr/>
                <p14:nvPr/>
              </p14:nvContentPartPr>
              <p14:xfrm>
                <a:off x="2281217" y="4170583"/>
                <a:ext cx="1617120" cy="27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50C704-5832-52B4-7786-0F5CF54C56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72217" y="4161943"/>
                  <a:ext cx="163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7FB11A-1CF5-1BA8-3D20-55D7555DD854}"/>
                    </a:ext>
                  </a:extLst>
                </p14:cNvPr>
                <p14:cNvContentPartPr/>
                <p14:nvPr/>
              </p14:nvContentPartPr>
              <p14:xfrm>
                <a:off x="3717977" y="4314583"/>
                <a:ext cx="271800" cy="22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7FB11A-1CF5-1BA8-3D20-55D7555DD8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08977" y="4305943"/>
                  <a:ext cx="289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4717428-65FA-2629-9936-0E8E4E9FBFAF}"/>
                    </a:ext>
                  </a:extLst>
                </p14:cNvPr>
                <p14:cNvContentPartPr/>
                <p14:nvPr/>
              </p14:nvContentPartPr>
              <p14:xfrm>
                <a:off x="3714737" y="4346983"/>
                <a:ext cx="312120" cy="29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4717428-65FA-2629-9936-0E8E4E9FBF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06097" y="4338343"/>
                  <a:ext cx="329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220FD7-9D0A-795C-A238-90F5A5C46D5A}"/>
                    </a:ext>
                  </a:extLst>
                </p14:cNvPr>
                <p14:cNvContentPartPr/>
                <p14:nvPr/>
              </p14:nvContentPartPr>
              <p14:xfrm>
                <a:off x="3746777" y="3553183"/>
                <a:ext cx="275040" cy="68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220FD7-9D0A-795C-A238-90F5A5C46D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37777" y="3544543"/>
                  <a:ext cx="292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B82D2D8-F681-CE71-E4EF-0843167FA315}"/>
                    </a:ext>
                  </a:extLst>
                </p14:cNvPr>
                <p14:cNvContentPartPr/>
                <p14:nvPr/>
              </p14:nvContentPartPr>
              <p14:xfrm>
                <a:off x="3784217" y="3500263"/>
                <a:ext cx="312840" cy="23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B82D2D8-F681-CE71-E4EF-0843167FA3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75217" y="3491263"/>
                  <a:ext cx="330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8B1CAA-F233-1F83-0663-39977A67CDA1}"/>
                    </a:ext>
                  </a:extLst>
                </p14:cNvPr>
                <p14:cNvContentPartPr/>
                <p14:nvPr/>
              </p14:nvContentPartPr>
              <p14:xfrm>
                <a:off x="2281217" y="4110463"/>
                <a:ext cx="1547280" cy="132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8B1CAA-F233-1F83-0663-39977A67CD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72217" y="4101463"/>
                  <a:ext cx="1564920" cy="134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774A738-9CE5-2E91-8BA9-6F57999E6E16}"/>
                  </a:ext>
                </a:extLst>
              </p14:cNvPr>
              <p14:cNvContentPartPr/>
              <p14:nvPr/>
            </p14:nvContentPartPr>
            <p14:xfrm>
              <a:off x="4371017" y="5268223"/>
              <a:ext cx="475200" cy="345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774A738-9CE5-2E91-8BA9-6F57999E6E1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53017" y="5250223"/>
                <a:ext cx="510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4783A54-92CF-B51F-19BB-494ED71C6297}"/>
                  </a:ext>
                </a:extLst>
              </p14:cNvPr>
              <p14:cNvContentPartPr/>
              <p14:nvPr/>
            </p14:nvContentPartPr>
            <p14:xfrm>
              <a:off x="4579817" y="5003263"/>
              <a:ext cx="156600" cy="49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4783A54-92CF-B51F-19BB-494ED71C62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61817" y="4985623"/>
                <a:ext cx="19224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E31AF50-A8DB-0194-3EB2-C702DED77B84}"/>
              </a:ext>
            </a:extLst>
          </p:cNvPr>
          <p:cNvGrpSpPr/>
          <p:nvPr/>
        </p:nvGrpSpPr>
        <p:grpSpPr>
          <a:xfrm>
            <a:off x="2478857" y="3142063"/>
            <a:ext cx="1066680" cy="747360"/>
            <a:chOff x="2478857" y="3142063"/>
            <a:chExt cx="106668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9396CC-D0E6-A49E-B70E-969E0D8932D7}"/>
                    </a:ext>
                  </a:extLst>
                </p14:cNvPr>
                <p14:cNvContentPartPr/>
                <p14:nvPr/>
              </p14:nvContentPartPr>
              <p14:xfrm>
                <a:off x="3051257" y="3374263"/>
                <a:ext cx="494280" cy="367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9396CC-D0E6-A49E-B70E-969E0D8932D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33617" y="3356263"/>
                  <a:ext cx="5299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86F1C86-1F86-5532-D4B5-C6A28F7F4FAF}"/>
                    </a:ext>
                  </a:extLst>
                </p14:cNvPr>
                <p14:cNvContentPartPr/>
                <p14:nvPr/>
              </p14:nvContentPartPr>
              <p14:xfrm>
                <a:off x="3036137" y="3142063"/>
                <a:ext cx="29160" cy="30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86F1C86-1F86-5532-D4B5-C6A28F7F4F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18137" y="3124063"/>
                  <a:ext cx="64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899558-2544-C5C1-ECEE-274FA1FE9FA0}"/>
                    </a:ext>
                  </a:extLst>
                </p14:cNvPr>
                <p14:cNvContentPartPr/>
                <p14:nvPr/>
              </p14:nvContentPartPr>
              <p14:xfrm>
                <a:off x="2761457" y="3535903"/>
                <a:ext cx="120600" cy="232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899558-2544-C5C1-ECEE-274FA1FE9F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43457" y="3518263"/>
                  <a:ext cx="156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C453E1A-B272-3206-CFF7-66C0AD4E465E}"/>
                    </a:ext>
                  </a:extLst>
                </p14:cNvPr>
                <p14:cNvContentPartPr/>
                <p14:nvPr/>
              </p14:nvContentPartPr>
              <p14:xfrm>
                <a:off x="2876657" y="3239263"/>
                <a:ext cx="360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C453E1A-B272-3206-CFF7-66C0AD4E46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58657" y="3221263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1FF7A6-C86C-8312-CC32-DE38A7E497F8}"/>
                    </a:ext>
                  </a:extLst>
                </p14:cNvPr>
                <p14:cNvContentPartPr/>
                <p14:nvPr/>
              </p14:nvContentPartPr>
              <p14:xfrm>
                <a:off x="2478857" y="3368143"/>
                <a:ext cx="325080" cy="52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1FF7A6-C86C-8312-CC32-DE38A7E497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60857" y="3350503"/>
                  <a:ext cx="360720" cy="55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BF5419F-5328-8CEB-79C2-189E28F93D0C}"/>
              </a:ext>
            </a:extLst>
          </p:cNvPr>
          <p:cNvGrpSpPr/>
          <p:nvPr/>
        </p:nvGrpSpPr>
        <p:grpSpPr>
          <a:xfrm>
            <a:off x="4446977" y="3109663"/>
            <a:ext cx="3686760" cy="1687320"/>
            <a:chOff x="4446977" y="3109663"/>
            <a:chExt cx="3686760" cy="168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63251A-B43F-6AB6-5321-B3672F60BF17}"/>
                    </a:ext>
                  </a:extLst>
                </p14:cNvPr>
                <p14:cNvContentPartPr/>
                <p14:nvPr/>
              </p14:nvContentPartPr>
              <p14:xfrm>
                <a:off x="4464617" y="3109663"/>
                <a:ext cx="408600" cy="561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63251A-B43F-6AB6-5321-B3672F60BF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46617" y="3091663"/>
                  <a:ext cx="4442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DE6EC18-ACE0-57E1-6F45-A568E0B1FE67}"/>
                    </a:ext>
                  </a:extLst>
                </p14:cNvPr>
                <p14:cNvContentPartPr/>
                <p14:nvPr/>
              </p14:nvContentPartPr>
              <p14:xfrm>
                <a:off x="4446977" y="3479743"/>
                <a:ext cx="297720" cy="31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DE6EC18-ACE0-57E1-6F45-A568E0B1FE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29337" y="3462103"/>
                  <a:ext cx="333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2B84B8-48FA-6E86-84E0-80F9336CFDFB}"/>
                    </a:ext>
                  </a:extLst>
                </p14:cNvPr>
                <p14:cNvContentPartPr/>
                <p14:nvPr/>
              </p14:nvContentPartPr>
              <p14:xfrm>
                <a:off x="4475777" y="4143943"/>
                <a:ext cx="350280" cy="59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2B84B8-48FA-6E86-84E0-80F9336CFDF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58137" y="4126303"/>
                  <a:ext cx="38592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81481E-45EB-3CA0-37F6-3994DD7D08CD}"/>
                    </a:ext>
                  </a:extLst>
                </p14:cNvPr>
                <p14:cNvContentPartPr/>
                <p14:nvPr/>
              </p14:nvContentPartPr>
              <p14:xfrm>
                <a:off x="7610297" y="3740023"/>
                <a:ext cx="523440" cy="602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81481E-45EB-3CA0-37F6-3994DD7D08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92297" y="3722383"/>
                  <a:ext cx="5590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BF57E5-ABD4-04E7-ABDC-CF487A6A3F06}"/>
                    </a:ext>
                  </a:extLst>
                </p14:cNvPr>
                <p14:cNvContentPartPr/>
                <p14:nvPr/>
              </p14:nvContentPartPr>
              <p14:xfrm>
                <a:off x="7275497" y="3766663"/>
                <a:ext cx="112320" cy="412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BF57E5-ABD4-04E7-ABDC-CF487A6A3F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57857" y="3749023"/>
                  <a:ext cx="1479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0555D3-ACA9-6601-282C-DCCB0251233B}"/>
                    </a:ext>
                  </a:extLst>
                </p14:cNvPr>
                <p14:cNvContentPartPr/>
                <p14:nvPr/>
              </p14:nvContentPartPr>
              <p14:xfrm>
                <a:off x="7361897" y="4325023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0555D3-ACA9-6601-282C-DCCB0251233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44257" y="430738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C3421D-27FE-2EE6-B5FC-79CDEE7B816C}"/>
                    </a:ext>
                  </a:extLst>
                </p14:cNvPr>
                <p14:cNvContentPartPr/>
                <p14:nvPr/>
              </p14:nvContentPartPr>
              <p14:xfrm>
                <a:off x="6790937" y="3969343"/>
                <a:ext cx="323640" cy="82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C3421D-27FE-2EE6-B5FC-79CDEE7B816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72937" y="3951343"/>
                  <a:ext cx="35928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AFDBB6-7E06-0D62-A4D2-E6D52D292820}"/>
                    </a:ext>
                  </a:extLst>
                </p14:cNvPr>
                <p14:cNvContentPartPr/>
                <p14:nvPr/>
              </p14:nvContentPartPr>
              <p14:xfrm>
                <a:off x="5950697" y="4010023"/>
                <a:ext cx="737280" cy="14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AFDBB6-7E06-0D62-A4D2-E6D52D2928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33057" y="3992023"/>
                  <a:ext cx="772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EAF4F8-806E-6A41-5494-6744E706FB8E}"/>
                    </a:ext>
                  </a:extLst>
                </p14:cNvPr>
                <p14:cNvContentPartPr/>
                <p14:nvPr/>
              </p14:nvContentPartPr>
              <p14:xfrm>
                <a:off x="6612017" y="3666583"/>
                <a:ext cx="24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EAF4F8-806E-6A41-5494-6744E706FB8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94377" y="3648943"/>
                  <a:ext cx="59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F3416E-2743-C7A0-3A08-96B99560FC8C}"/>
                    </a:ext>
                  </a:extLst>
                </p14:cNvPr>
                <p14:cNvContentPartPr/>
                <p14:nvPr/>
              </p14:nvContentPartPr>
              <p14:xfrm>
                <a:off x="6311777" y="3770983"/>
                <a:ext cx="190800" cy="50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F3416E-2743-C7A0-3A08-96B99560FC8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94137" y="3752983"/>
                  <a:ext cx="226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094BB5-EBF7-D0B9-136A-97789C097C95}"/>
                    </a:ext>
                  </a:extLst>
                </p14:cNvPr>
                <p14:cNvContentPartPr/>
                <p14:nvPr/>
              </p14:nvContentPartPr>
              <p14:xfrm>
                <a:off x="5723897" y="3890143"/>
                <a:ext cx="375840" cy="626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094BB5-EBF7-D0B9-136A-97789C097C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05897" y="3872143"/>
                  <a:ext cx="4114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21DE13-1AEC-1471-77E6-F8A8EEF01285}"/>
                    </a:ext>
                  </a:extLst>
                </p14:cNvPr>
                <p14:cNvContentPartPr/>
                <p14:nvPr/>
              </p14:nvContentPartPr>
              <p14:xfrm>
                <a:off x="6167777" y="3506383"/>
                <a:ext cx="300600" cy="81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21DE13-1AEC-1471-77E6-F8A8EEF0128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50137" y="3488743"/>
                  <a:ext cx="336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30A6D28-AF50-9932-9E53-9C7F5500B6B1}"/>
                    </a:ext>
                  </a:extLst>
                </p14:cNvPr>
                <p14:cNvContentPartPr/>
                <p14:nvPr/>
              </p14:nvContentPartPr>
              <p14:xfrm>
                <a:off x="5396657" y="3860623"/>
                <a:ext cx="345600" cy="26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30A6D28-AF50-9932-9E53-9C7F5500B6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78657" y="3842623"/>
                  <a:ext cx="381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BDAF387-2A67-4121-9A6F-A2E5338D1539}"/>
                    </a:ext>
                  </a:extLst>
                </p14:cNvPr>
                <p14:cNvContentPartPr/>
                <p14:nvPr/>
              </p14:nvContentPartPr>
              <p14:xfrm>
                <a:off x="5219537" y="3553183"/>
                <a:ext cx="366480" cy="414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BDAF387-2A67-4121-9A6F-A2E5338D15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01897" y="3535543"/>
                  <a:ext cx="4021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9F1951-2FA6-606C-0517-373BF55DCA5D}"/>
                    </a:ext>
                  </a:extLst>
                </p14:cNvPr>
                <p14:cNvContentPartPr/>
                <p14:nvPr/>
              </p14:nvContentPartPr>
              <p14:xfrm>
                <a:off x="5509697" y="3331783"/>
                <a:ext cx="100080" cy="85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9F1951-2FA6-606C-0517-373BF55DCA5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91697" y="3313783"/>
                  <a:ext cx="135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E7C281E-80BD-2F46-1B42-0DDD543237B3}"/>
                    </a:ext>
                  </a:extLst>
                </p14:cNvPr>
                <p14:cNvContentPartPr/>
                <p14:nvPr/>
              </p14:nvContentPartPr>
              <p14:xfrm>
                <a:off x="5178497" y="3446263"/>
                <a:ext cx="211320" cy="269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E7C281E-80BD-2F46-1B42-0DDD543237B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60497" y="3428623"/>
                  <a:ext cx="246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D3BE2D-C26A-EACC-4DAC-4EB1B643E808}"/>
                    </a:ext>
                  </a:extLst>
                </p14:cNvPr>
                <p14:cNvContentPartPr/>
                <p14:nvPr/>
              </p14:nvContentPartPr>
              <p14:xfrm>
                <a:off x="5287577" y="3252583"/>
                <a:ext cx="11520" cy="29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D3BE2D-C26A-EACC-4DAC-4EB1B643E8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69577" y="3234583"/>
                  <a:ext cx="471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81F66A5-278F-F30B-06D4-AB661AAF40FB}"/>
              </a:ext>
            </a:extLst>
          </p:cNvPr>
          <p:cNvGrpSpPr/>
          <p:nvPr/>
        </p:nvGrpSpPr>
        <p:grpSpPr>
          <a:xfrm>
            <a:off x="2506217" y="5864743"/>
            <a:ext cx="4874760" cy="755640"/>
            <a:chOff x="2506217" y="5864743"/>
            <a:chExt cx="487476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364E81-9423-C017-5939-BED1FEEACDA5}"/>
                    </a:ext>
                  </a:extLst>
                </p14:cNvPr>
                <p14:cNvContentPartPr/>
                <p14:nvPr/>
              </p14:nvContentPartPr>
              <p14:xfrm>
                <a:off x="6795257" y="6158503"/>
                <a:ext cx="585720" cy="37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364E81-9423-C017-5939-BED1FEEACDA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77257" y="6140503"/>
                  <a:ext cx="621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13B874-2536-9586-574E-DFE9C3B51EE4}"/>
                    </a:ext>
                  </a:extLst>
                </p14:cNvPr>
                <p14:cNvContentPartPr/>
                <p14:nvPr/>
              </p14:nvContentPartPr>
              <p14:xfrm>
                <a:off x="6660617" y="6105943"/>
                <a:ext cx="304920" cy="28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13B874-2536-9586-574E-DFE9C3B51E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42617" y="6087943"/>
                  <a:ext cx="340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62ACEE-0B6E-C74A-4AEE-336A286D693E}"/>
                    </a:ext>
                  </a:extLst>
                </p14:cNvPr>
                <p14:cNvContentPartPr/>
                <p14:nvPr/>
              </p14:nvContentPartPr>
              <p14:xfrm>
                <a:off x="5821097" y="6081103"/>
                <a:ext cx="681480" cy="28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62ACEE-0B6E-C74A-4AEE-336A286D69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03457" y="6063103"/>
                  <a:ext cx="717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35B08F-5474-2CE7-03B4-FDA2D63C01BE}"/>
                    </a:ext>
                  </a:extLst>
                </p14:cNvPr>
                <p14:cNvContentPartPr/>
                <p14:nvPr/>
              </p14:nvContentPartPr>
              <p14:xfrm>
                <a:off x="6274697" y="6438943"/>
                <a:ext cx="13680" cy="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35B08F-5474-2CE7-03B4-FDA2D63C01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57057" y="6421303"/>
                  <a:ext cx="4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96D450-5A47-C6ED-5348-4DDF1D67C22B}"/>
                    </a:ext>
                  </a:extLst>
                </p14:cNvPr>
                <p14:cNvContentPartPr/>
                <p14:nvPr/>
              </p14:nvContentPartPr>
              <p14:xfrm>
                <a:off x="5974457" y="6573223"/>
                <a:ext cx="91800" cy="4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96D450-5A47-C6ED-5348-4DDF1D67C2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56817" y="6555583"/>
                  <a:ext cx="127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E31121-1A0C-9861-AEE4-1DC2BCD6069E}"/>
                    </a:ext>
                  </a:extLst>
                </p14:cNvPr>
                <p14:cNvContentPartPr/>
                <p14:nvPr/>
              </p14:nvContentPartPr>
              <p14:xfrm>
                <a:off x="6167777" y="5864743"/>
                <a:ext cx="73440" cy="5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E31121-1A0C-9861-AEE4-1DC2BCD6069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50137" y="5846743"/>
                  <a:ext cx="10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D205E7F-9A45-8C95-5774-2C89BF7DB90E}"/>
                    </a:ext>
                  </a:extLst>
                </p14:cNvPr>
                <p14:cNvContentPartPr/>
                <p14:nvPr/>
              </p14:nvContentPartPr>
              <p14:xfrm>
                <a:off x="5852057" y="5929543"/>
                <a:ext cx="154800" cy="51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D205E7F-9A45-8C95-5774-2C89BF7DB90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34417" y="5911543"/>
                  <a:ext cx="190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2E1802-6223-D14D-AA48-AFC1CA17ED42}"/>
                    </a:ext>
                  </a:extLst>
                </p14:cNvPr>
                <p14:cNvContentPartPr/>
                <p14:nvPr/>
              </p14:nvContentPartPr>
              <p14:xfrm>
                <a:off x="5490617" y="6109903"/>
                <a:ext cx="322560" cy="246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2E1802-6223-D14D-AA48-AFC1CA17ED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72617" y="6091903"/>
                  <a:ext cx="358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50DC82E-0D0B-49F6-3157-847230263E39}"/>
                    </a:ext>
                  </a:extLst>
                </p14:cNvPr>
                <p14:cNvContentPartPr/>
                <p14:nvPr/>
              </p14:nvContentPartPr>
              <p14:xfrm>
                <a:off x="5117297" y="5957983"/>
                <a:ext cx="175320" cy="340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50DC82E-0D0B-49F6-3157-847230263E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99657" y="5940343"/>
                  <a:ext cx="210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79C015-E9E3-CFD1-F55F-705B490A50ED}"/>
                    </a:ext>
                  </a:extLst>
                </p14:cNvPr>
                <p14:cNvContentPartPr/>
                <p14:nvPr/>
              </p14:nvContentPartPr>
              <p14:xfrm>
                <a:off x="4172657" y="6211783"/>
                <a:ext cx="888120" cy="127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79C015-E9E3-CFD1-F55F-705B490A50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54657" y="6193783"/>
                  <a:ext cx="923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B44F55-7599-A07F-AD5C-AF69F30949FA}"/>
                    </a:ext>
                  </a:extLst>
                </p14:cNvPr>
                <p14:cNvContentPartPr/>
                <p14:nvPr/>
              </p14:nvContentPartPr>
              <p14:xfrm>
                <a:off x="4216577" y="6089743"/>
                <a:ext cx="313920" cy="7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B44F55-7599-A07F-AD5C-AF69F30949F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98937" y="6071743"/>
                  <a:ext cx="34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3F54E4-CDF9-D924-E853-DF978429F006}"/>
                    </a:ext>
                  </a:extLst>
                </p14:cNvPr>
                <p14:cNvContentPartPr/>
                <p14:nvPr/>
              </p14:nvContentPartPr>
              <p14:xfrm>
                <a:off x="3720857" y="6029623"/>
                <a:ext cx="104400" cy="304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A3F54E4-CDF9-D924-E853-DF978429F00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02857" y="6011623"/>
                  <a:ext cx="140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FDA26CE-FF15-6B05-4C88-CB04BEE5BC63}"/>
                    </a:ext>
                  </a:extLst>
                </p14:cNvPr>
                <p14:cNvContentPartPr/>
                <p14:nvPr/>
              </p14:nvContentPartPr>
              <p14:xfrm>
                <a:off x="3741737" y="6512383"/>
                <a:ext cx="258480" cy="2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FDA26CE-FF15-6B05-4C88-CB04BEE5BC6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23737" y="6494743"/>
                  <a:ext cx="294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F546873-EF5B-2F2E-AD0C-2A7309E857D7}"/>
                    </a:ext>
                  </a:extLst>
                </p14:cNvPr>
                <p14:cNvContentPartPr/>
                <p14:nvPr/>
              </p14:nvContentPartPr>
              <p14:xfrm>
                <a:off x="3093737" y="6266143"/>
                <a:ext cx="441720" cy="235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F546873-EF5B-2F2E-AD0C-2A7309E857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75737" y="6248143"/>
                  <a:ext cx="477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B4A2BB-673C-D685-5A50-73DEC3EAFD60}"/>
                    </a:ext>
                  </a:extLst>
                </p14:cNvPr>
                <p14:cNvContentPartPr/>
                <p14:nvPr/>
              </p14:nvContentPartPr>
              <p14:xfrm>
                <a:off x="3083297" y="5956183"/>
                <a:ext cx="91800" cy="28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B4A2BB-673C-D685-5A50-73DEC3EAFD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65657" y="5938183"/>
                  <a:ext cx="127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9A0CDC1-F6EC-1331-1985-A4CAFC2688A8}"/>
                    </a:ext>
                  </a:extLst>
                </p14:cNvPr>
                <p14:cNvContentPartPr/>
                <p14:nvPr/>
              </p14:nvContentPartPr>
              <p14:xfrm>
                <a:off x="2829137" y="6286303"/>
                <a:ext cx="173160" cy="182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9A0CDC1-F6EC-1331-1985-A4CAFC2688A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11497" y="6268663"/>
                  <a:ext cx="20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6D6C33-F526-BB15-B60E-43F89E57FDA1}"/>
                    </a:ext>
                  </a:extLst>
                </p14:cNvPr>
                <p14:cNvContentPartPr/>
                <p14:nvPr/>
              </p14:nvContentPartPr>
              <p14:xfrm>
                <a:off x="2983577" y="6108823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6D6C33-F526-BB15-B60E-43F89E57FDA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65577" y="609082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EFA325-D28B-C451-9971-B398D2E159D6}"/>
                    </a:ext>
                  </a:extLst>
                </p14:cNvPr>
                <p14:cNvContentPartPr/>
                <p14:nvPr/>
              </p14:nvContentPartPr>
              <p14:xfrm>
                <a:off x="2506217" y="6046903"/>
                <a:ext cx="308160" cy="50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EFA325-D28B-C451-9971-B398D2E159D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88217" y="6028903"/>
                  <a:ext cx="343800" cy="53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B38B88-AE02-46AA-C674-2539BE728A4A}"/>
                  </a:ext>
                </a:extLst>
              </p14:cNvPr>
              <p14:cNvContentPartPr/>
              <p14:nvPr/>
            </p14:nvContentPartPr>
            <p14:xfrm>
              <a:off x="399857" y="2283823"/>
              <a:ext cx="57960" cy="30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B38B88-AE02-46AA-C674-2539BE728A4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2217" y="2266183"/>
                <a:ext cx="936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FBC5CD-A1ED-5307-F46F-EF16AE7D89A8}"/>
                  </a:ext>
                </a:extLst>
              </p14:cNvPr>
              <p14:cNvContentPartPr/>
              <p14:nvPr/>
            </p14:nvContentPartPr>
            <p14:xfrm>
              <a:off x="387617" y="1368343"/>
              <a:ext cx="1440000" cy="127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FBC5CD-A1ED-5307-F46F-EF16AE7D89A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69617" y="1350343"/>
                <a:ext cx="1475640" cy="13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E03C3D3-9BD9-1AFD-82C7-BE6CF272B2F3}"/>
              </a:ext>
            </a:extLst>
          </p:cNvPr>
          <p:cNvGrpSpPr/>
          <p:nvPr/>
        </p:nvGrpSpPr>
        <p:grpSpPr>
          <a:xfrm>
            <a:off x="4144217" y="1285903"/>
            <a:ext cx="4208040" cy="4452840"/>
            <a:chOff x="4144217" y="1285903"/>
            <a:chExt cx="4208040" cy="445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5D458A-317A-2762-792C-4EDDDFBB8A38}"/>
                    </a:ext>
                  </a:extLst>
                </p14:cNvPr>
                <p14:cNvContentPartPr/>
                <p14:nvPr/>
              </p14:nvContentPartPr>
              <p14:xfrm>
                <a:off x="7492937" y="1285903"/>
                <a:ext cx="859320" cy="1216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5D458A-317A-2762-792C-4EDDDFBB8A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75297" y="1268263"/>
                  <a:ext cx="894960" cy="12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C329F2-4800-AB89-EB44-1645E4C0DBE0}"/>
                    </a:ext>
                  </a:extLst>
                </p14:cNvPr>
                <p14:cNvContentPartPr/>
                <p14:nvPr/>
              </p14:nvContentPartPr>
              <p14:xfrm>
                <a:off x="6186497" y="1472743"/>
                <a:ext cx="969480" cy="105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C329F2-4800-AB89-EB44-1645E4C0DB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68497" y="1455103"/>
                  <a:ext cx="100512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46FBB2-73DF-9C69-5FE9-AEA924346F0B}"/>
                    </a:ext>
                  </a:extLst>
                </p14:cNvPr>
                <p14:cNvContentPartPr/>
                <p14:nvPr/>
              </p14:nvContentPartPr>
              <p14:xfrm>
                <a:off x="5003537" y="1437463"/>
                <a:ext cx="984960" cy="109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46FBB2-73DF-9C69-5FE9-AEA924346F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85897" y="1419823"/>
                  <a:ext cx="102060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6A6D2C-5575-82B6-023E-09A1EBB8DAEA}"/>
                    </a:ext>
                  </a:extLst>
                </p14:cNvPr>
                <p14:cNvContentPartPr/>
                <p14:nvPr/>
              </p14:nvContentPartPr>
              <p14:xfrm>
                <a:off x="4292897" y="2930383"/>
                <a:ext cx="818280" cy="86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6A6D2C-5575-82B6-023E-09A1EBB8DA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74897" y="2912383"/>
                  <a:ext cx="85392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FF9676-64AA-46B4-9A45-A227C48561AC}"/>
                    </a:ext>
                  </a:extLst>
                </p14:cNvPr>
                <p14:cNvContentPartPr/>
                <p14:nvPr/>
              </p14:nvContentPartPr>
              <p14:xfrm>
                <a:off x="4153937" y="3873943"/>
                <a:ext cx="1098360" cy="92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FF9676-64AA-46B4-9A45-A227C48561A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36297" y="3856303"/>
                  <a:ext cx="1134000" cy="9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944BE5-B0C2-A197-9F32-FD4BDE4DC6F7}"/>
                    </a:ext>
                  </a:extLst>
                </p14:cNvPr>
                <p14:cNvContentPartPr/>
                <p14:nvPr/>
              </p14:nvContentPartPr>
              <p14:xfrm>
                <a:off x="4144217" y="4848103"/>
                <a:ext cx="1070640" cy="890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944BE5-B0C2-A197-9F32-FD4BDE4DC6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26577" y="4830103"/>
                  <a:ext cx="1106280" cy="9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506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E32A7C-E2DE-7193-3A8F-A2A805DD2A69}"/>
                  </a:ext>
                </a:extLst>
              </p14:cNvPr>
              <p14:cNvContentPartPr/>
              <p14:nvPr/>
            </p14:nvContentPartPr>
            <p14:xfrm>
              <a:off x="4739297" y="14978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E32A7C-E2DE-7193-3A8F-A2A805DD2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1297" y="1480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5B71BDC-E519-A581-3E4E-BD97448D0D29}"/>
              </a:ext>
            </a:extLst>
          </p:cNvPr>
          <p:cNvGrpSpPr/>
          <p:nvPr/>
        </p:nvGrpSpPr>
        <p:grpSpPr>
          <a:xfrm>
            <a:off x="3373097" y="869280"/>
            <a:ext cx="4652640" cy="1247760"/>
            <a:chOff x="3373097" y="869280"/>
            <a:chExt cx="4652640" cy="12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11E0B8-D43D-612E-88D6-E34637F806FF}"/>
                    </a:ext>
                  </a:extLst>
                </p14:cNvPr>
                <p14:cNvContentPartPr/>
                <p14:nvPr/>
              </p14:nvContentPartPr>
              <p14:xfrm>
                <a:off x="7563497" y="1204080"/>
                <a:ext cx="399600" cy="492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11E0B8-D43D-612E-88D6-E34637F806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45857" y="1186440"/>
                  <a:ext cx="4352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BFA15A-6691-C800-3260-A594098D7237}"/>
                    </a:ext>
                  </a:extLst>
                </p14:cNvPr>
                <p14:cNvContentPartPr/>
                <p14:nvPr/>
              </p14:nvContentPartPr>
              <p14:xfrm>
                <a:off x="7894697" y="1683240"/>
                <a:ext cx="131040" cy="84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BFA15A-6691-C800-3260-A594098D72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77057" y="1665240"/>
                  <a:ext cx="166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67D95C-7FA9-23D2-41EB-06DCC47DDC59}"/>
                    </a:ext>
                  </a:extLst>
                </p14:cNvPr>
                <p14:cNvContentPartPr/>
                <p14:nvPr/>
              </p14:nvContentPartPr>
              <p14:xfrm>
                <a:off x="7275497" y="1470120"/>
                <a:ext cx="157680" cy="22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67D95C-7FA9-23D2-41EB-06DCC47DDC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57857" y="1452480"/>
                  <a:ext cx="193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61E59D-63B5-890D-9A8A-B2C6F8E76C69}"/>
                    </a:ext>
                  </a:extLst>
                </p14:cNvPr>
                <p14:cNvContentPartPr/>
                <p14:nvPr/>
              </p14:nvContentPartPr>
              <p14:xfrm>
                <a:off x="6431657" y="1338360"/>
                <a:ext cx="896400" cy="20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61E59D-63B5-890D-9A8A-B2C6F8E76C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4017" y="1320360"/>
                  <a:ext cx="932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4F72E4-3B83-9495-1B53-B78739561044}"/>
                    </a:ext>
                  </a:extLst>
                </p14:cNvPr>
                <p14:cNvContentPartPr/>
                <p14:nvPr/>
              </p14:nvContentPartPr>
              <p14:xfrm>
                <a:off x="6708857" y="1145760"/>
                <a:ext cx="241200" cy="6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4F72E4-3B83-9495-1B53-B787395610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90857" y="1127760"/>
                  <a:ext cx="276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47B863-1027-A4B7-D4F2-54FF8F87EFD2}"/>
                    </a:ext>
                  </a:extLst>
                </p14:cNvPr>
                <p14:cNvContentPartPr/>
                <p14:nvPr/>
              </p14:nvContentPartPr>
              <p14:xfrm>
                <a:off x="5640377" y="1285080"/>
                <a:ext cx="658440" cy="44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47B863-1027-A4B7-D4F2-54FF8F87EF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22377" y="1267440"/>
                  <a:ext cx="694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AB7D4B-9F0A-2C94-FE19-76CBB7855E54}"/>
                    </a:ext>
                  </a:extLst>
                </p14:cNvPr>
                <p14:cNvContentPartPr/>
                <p14:nvPr/>
              </p14:nvContentPartPr>
              <p14:xfrm>
                <a:off x="5374337" y="1235760"/>
                <a:ext cx="542880" cy="43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AB7D4B-9F0A-2C94-FE19-76CBB7855E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56337" y="1218120"/>
                  <a:ext cx="578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C44C7D-08E1-490A-B4CD-57A32E3ABB56}"/>
                    </a:ext>
                  </a:extLst>
                </p14:cNvPr>
                <p14:cNvContentPartPr/>
                <p14:nvPr/>
              </p14:nvContentPartPr>
              <p14:xfrm>
                <a:off x="3770177" y="1221000"/>
                <a:ext cx="307800" cy="31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C44C7D-08E1-490A-B4CD-57A32E3ABB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52537" y="1203000"/>
                  <a:ext cx="343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354529-3846-B7DF-9E32-6D0A34563091}"/>
                    </a:ext>
                  </a:extLst>
                </p14:cNvPr>
                <p14:cNvContentPartPr/>
                <p14:nvPr/>
              </p14:nvContentPartPr>
              <p14:xfrm>
                <a:off x="4213337" y="1359600"/>
                <a:ext cx="182160" cy="164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354529-3846-B7DF-9E32-6D0A345630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95697" y="1341960"/>
                  <a:ext cx="21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B705D5-78E4-995E-8D9D-437EF3A8336C}"/>
                    </a:ext>
                  </a:extLst>
                </p14:cNvPr>
                <p14:cNvContentPartPr/>
                <p14:nvPr/>
              </p14:nvContentPartPr>
              <p14:xfrm>
                <a:off x="4469657" y="1283280"/>
                <a:ext cx="551520" cy="26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B705D5-78E4-995E-8D9D-437EF3A833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52017" y="1265280"/>
                  <a:ext cx="587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AEBC12-09D3-1F8F-D7DF-EB2D4B0D47AE}"/>
                    </a:ext>
                  </a:extLst>
                </p14:cNvPr>
                <p14:cNvContentPartPr/>
                <p14:nvPr/>
              </p14:nvContentPartPr>
              <p14:xfrm>
                <a:off x="4827497" y="869280"/>
                <a:ext cx="389880" cy="118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AEBC12-09D3-1F8F-D7DF-EB2D4B0D47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09857" y="851280"/>
                  <a:ext cx="425520" cy="12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E1CBFA-EE53-B578-86A6-C60AF8EAE137}"/>
                    </a:ext>
                  </a:extLst>
                </p14:cNvPr>
                <p14:cNvContentPartPr/>
                <p14:nvPr/>
              </p14:nvContentPartPr>
              <p14:xfrm>
                <a:off x="3373097" y="877920"/>
                <a:ext cx="368640" cy="1239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E1CBFA-EE53-B578-86A6-C60AF8EAE1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5457" y="859920"/>
                  <a:ext cx="404280" cy="12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B969020-40C5-B01C-0EB9-1977075B8E42}"/>
                  </a:ext>
                </a:extLst>
              </p14:cNvPr>
              <p14:cNvContentPartPr/>
              <p14:nvPr/>
            </p14:nvContentPartPr>
            <p14:xfrm>
              <a:off x="2204897" y="936960"/>
              <a:ext cx="207000" cy="28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B969020-40C5-B01C-0EB9-1977075B8E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87257" y="918960"/>
                <a:ext cx="24264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CF11439-DCAE-634E-9776-BF7E98018467}"/>
              </a:ext>
            </a:extLst>
          </p:cNvPr>
          <p:cNvGrpSpPr/>
          <p:nvPr/>
        </p:nvGrpSpPr>
        <p:grpSpPr>
          <a:xfrm>
            <a:off x="369977" y="1148640"/>
            <a:ext cx="2367360" cy="636120"/>
            <a:chOff x="369977" y="1148640"/>
            <a:chExt cx="23673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8608AC-E831-4F0A-943C-35FAEED245D3}"/>
                    </a:ext>
                  </a:extLst>
                </p14:cNvPr>
                <p14:cNvContentPartPr/>
                <p14:nvPr/>
              </p14:nvContentPartPr>
              <p14:xfrm>
                <a:off x="1853177" y="1148640"/>
                <a:ext cx="884160" cy="31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8608AC-E831-4F0A-943C-35FAEED24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35537" y="1130640"/>
                  <a:ext cx="919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D9C4E1-912A-917C-5E67-E94C024E18DD}"/>
                    </a:ext>
                  </a:extLst>
                </p14:cNvPr>
                <p14:cNvContentPartPr/>
                <p14:nvPr/>
              </p14:nvContentPartPr>
              <p14:xfrm>
                <a:off x="2545457" y="1494960"/>
                <a:ext cx="1260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D9C4E1-912A-917C-5E67-E94C024E18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7457" y="1477320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112E4F-AF9A-F3E8-4BF8-9C4C7E414341}"/>
                    </a:ext>
                  </a:extLst>
                </p14:cNvPr>
                <p14:cNvContentPartPr/>
                <p14:nvPr/>
              </p14:nvContentPartPr>
              <p14:xfrm>
                <a:off x="2265737" y="1683240"/>
                <a:ext cx="306000" cy="10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112E4F-AF9A-F3E8-4BF8-9C4C7E4143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47737" y="1665240"/>
                  <a:ext cx="341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F88C7E-81A1-BAA3-7E25-B0F1DF7D421F}"/>
                    </a:ext>
                  </a:extLst>
                </p14:cNvPr>
                <p14:cNvContentPartPr/>
                <p14:nvPr/>
              </p14:nvContentPartPr>
              <p14:xfrm>
                <a:off x="1440257" y="1279320"/>
                <a:ext cx="230400" cy="217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F88C7E-81A1-BAA3-7E25-B0F1DF7D42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2257" y="1261680"/>
                  <a:ext cx="266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037F3C-CB53-BCE7-4A89-08C9485636D8}"/>
                    </a:ext>
                  </a:extLst>
                </p14:cNvPr>
                <p14:cNvContentPartPr/>
                <p14:nvPr/>
              </p14:nvContentPartPr>
              <p14:xfrm>
                <a:off x="1573457" y="1575960"/>
                <a:ext cx="36360" cy="1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037F3C-CB53-BCE7-4A89-08C9485636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55457" y="1558320"/>
                  <a:ext cx="72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AF9485-9FA1-5089-A220-1C01D2F30143}"/>
                    </a:ext>
                  </a:extLst>
                </p14:cNvPr>
                <p14:cNvContentPartPr/>
                <p14:nvPr/>
              </p14:nvContentPartPr>
              <p14:xfrm>
                <a:off x="369977" y="1174560"/>
                <a:ext cx="923760" cy="25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AF9485-9FA1-5089-A220-1C01D2F301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2337" y="1156920"/>
                  <a:ext cx="959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68D006-733E-82C9-4C6A-987F840C2F88}"/>
                    </a:ext>
                  </a:extLst>
                </p14:cNvPr>
                <p14:cNvContentPartPr/>
                <p14:nvPr/>
              </p14:nvContentPartPr>
              <p14:xfrm>
                <a:off x="1029497" y="1540680"/>
                <a:ext cx="13680" cy="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68D006-733E-82C9-4C6A-987F840C2F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1497" y="1523040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244266D-2D9F-C3D9-97DD-79AC22B908C8}"/>
                    </a:ext>
                  </a:extLst>
                </p14:cNvPr>
                <p14:cNvContentPartPr/>
                <p14:nvPr/>
              </p14:nvContentPartPr>
              <p14:xfrm>
                <a:off x="750497" y="1669920"/>
                <a:ext cx="114480" cy="9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244266D-2D9F-C3D9-97DD-79AC22B908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857" y="1651920"/>
                  <a:ext cx="1501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6654268-75B7-F405-8116-C8656E26B4D4}"/>
                  </a:ext>
                </a:extLst>
              </p14:cNvPr>
              <p14:cNvContentPartPr/>
              <p14:nvPr/>
            </p14:nvContentPartPr>
            <p14:xfrm>
              <a:off x="577697" y="814920"/>
              <a:ext cx="344880" cy="120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6654268-75B7-F405-8116-C8656E26B4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0057" y="796920"/>
                <a:ext cx="380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D07B697-1EE8-B7AF-4BBC-D85FBA9E5496}"/>
              </a:ext>
            </a:extLst>
          </p:cNvPr>
          <p:cNvGrpSpPr/>
          <p:nvPr/>
        </p:nvGrpSpPr>
        <p:grpSpPr>
          <a:xfrm>
            <a:off x="5785817" y="2320800"/>
            <a:ext cx="1788480" cy="516960"/>
            <a:chOff x="5785817" y="2320800"/>
            <a:chExt cx="178848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B52899-8C65-F6CB-5A26-709FF14E5396}"/>
                    </a:ext>
                  </a:extLst>
                </p14:cNvPr>
                <p14:cNvContentPartPr/>
                <p14:nvPr/>
              </p14:nvContentPartPr>
              <p14:xfrm>
                <a:off x="6698417" y="2475240"/>
                <a:ext cx="875880" cy="36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B52899-8C65-F6CB-5A26-709FF14E53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89777" y="2466240"/>
                  <a:ext cx="8935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CF2CD6-03A8-6CB3-A1A4-F8CAB3C32E30}"/>
                    </a:ext>
                  </a:extLst>
                </p14:cNvPr>
                <p14:cNvContentPartPr/>
                <p14:nvPr/>
              </p14:nvContentPartPr>
              <p14:xfrm>
                <a:off x="5785817" y="2448600"/>
                <a:ext cx="981000" cy="22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CF2CD6-03A8-6CB3-A1A4-F8CAB3C32E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77177" y="2439600"/>
                  <a:ext cx="998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6D2AD-23E1-A84A-501D-3E000BB49BA4}"/>
                    </a:ext>
                  </a:extLst>
                </p14:cNvPr>
                <p14:cNvContentPartPr/>
                <p14:nvPr/>
              </p14:nvContentPartPr>
              <p14:xfrm>
                <a:off x="6001097" y="2320800"/>
                <a:ext cx="290520" cy="37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6D2AD-23E1-A84A-501D-3E000BB49B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2457" y="2311800"/>
                  <a:ext cx="3081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283D522-DC22-C5CB-55C0-30B32E77FA2B}"/>
              </a:ext>
            </a:extLst>
          </p:cNvPr>
          <p:cNvGrpSpPr/>
          <p:nvPr/>
        </p:nvGrpSpPr>
        <p:grpSpPr>
          <a:xfrm>
            <a:off x="4444097" y="3064560"/>
            <a:ext cx="497160" cy="126720"/>
            <a:chOff x="4444097" y="3064560"/>
            <a:chExt cx="49716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5EC8FF-59FE-027A-A401-CF32B7511FC3}"/>
                    </a:ext>
                  </a:extLst>
                </p14:cNvPr>
                <p14:cNvContentPartPr/>
                <p14:nvPr/>
              </p14:nvContentPartPr>
              <p14:xfrm>
                <a:off x="4520057" y="3144120"/>
                <a:ext cx="421200" cy="47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5EC8FF-59FE-027A-A401-CF32B7511F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11417" y="3135120"/>
                  <a:ext cx="43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152593-1556-E60A-5468-B208B56E0FCF}"/>
                    </a:ext>
                  </a:extLst>
                </p14:cNvPr>
                <p14:cNvContentPartPr/>
                <p14:nvPr/>
              </p14:nvContentPartPr>
              <p14:xfrm>
                <a:off x="4444097" y="3064560"/>
                <a:ext cx="207000" cy="2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152593-1556-E60A-5468-B208B56E0F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35097" y="3055920"/>
                  <a:ext cx="224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6DBE2E-E4CD-FDCF-2589-8C346605F6F0}"/>
              </a:ext>
            </a:extLst>
          </p:cNvPr>
          <p:cNvGrpSpPr/>
          <p:nvPr/>
        </p:nvGrpSpPr>
        <p:grpSpPr>
          <a:xfrm>
            <a:off x="4377137" y="2301720"/>
            <a:ext cx="989640" cy="573480"/>
            <a:chOff x="4377137" y="2301720"/>
            <a:chExt cx="98964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9525E5-D95F-A99D-2F98-4E856D79080C}"/>
                    </a:ext>
                  </a:extLst>
                </p14:cNvPr>
                <p14:cNvContentPartPr/>
                <p14:nvPr/>
              </p14:nvContentPartPr>
              <p14:xfrm>
                <a:off x="5160497" y="2301720"/>
                <a:ext cx="206280" cy="342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9525E5-D95F-A99D-2F98-4E856D7908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51857" y="2292720"/>
                  <a:ext cx="223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390E69-F6C0-A379-F9B1-6580A13714B1}"/>
                    </a:ext>
                  </a:extLst>
                </p14:cNvPr>
                <p14:cNvContentPartPr/>
                <p14:nvPr/>
              </p14:nvContentPartPr>
              <p14:xfrm>
                <a:off x="5207297" y="2745240"/>
                <a:ext cx="138960" cy="12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390E69-F6C0-A379-F9B1-6580A13714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98297" y="2736600"/>
                  <a:ext cx="156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51BBB4-DA15-A81B-B1E9-A0EF3E9D134E}"/>
                    </a:ext>
                  </a:extLst>
                </p14:cNvPr>
                <p14:cNvContentPartPr/>
                <p14:nvPr/>
              </p14:nvContentPartPr>
              <p14:xfrm>
                <a:off x="4377137" y="2426640"/>
                <a:ext cx="607320" cy="442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51BBB4-DA15-A81B-B1E9-A0EF3E9D13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68497" y="2417640"/>
                  <a:ext cx="624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0EEA75-D650-55F0-BE29-10427BD148E3}"/>
                    </a:ext>
                  </a:extLst>
                </p14:cNvPr>
                <p14:cNvContentPartPr/>
                <p14:nvPr/>
              </p14:nvContentPartPr>
              <p14:xfrm>
                <a:off x="4477937" y="2335920"/>
                <a:ext cx="13680" cy="5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0EEA75-D650-55F0-BE29-10427BD148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69297" y="2326920"/>
                  <a:ext cx="313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F1EB6E-FADC-F514-A1CE-E58FEF51285E}"/>
              </a:ext>
            </a:extLst>
          </p:cNvPr>
          <p:cNvGrpSpPr/>
          <p:nvPr/>
        </p:nvGrpSpPr>
        <p:grpSpPr>
          <a:xfrm>
            <a:off x="3329177" y="2328360"/>
            <a:ext cx="438480" cy="411480"/>
            <a:chOff x="3329177" y="2328360"/>
            <a:chExt cx="4384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5423B2-1783-562D-B961-74577C69214D}"/>
                    </a:ext>
                  </a:extLst>
                </p14:cNvPr>
                <p14:cNvContentPartPr/>
                <p14:nvPr/>
              </p14:nvContentPartPr>
              <p14:xfrm>
                <a:off x="3652097" y="2343120"/>
                <a:ext cx="115560" cy="33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5423B2-1783-562D-B961-74577C6921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43097" y="2334480"/>
                  <a:ext cx="133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2A377C-E7FF-1BFE-5F4A-2C5588F7AA2A}"/>
                    </a:ext>
                  </a:extLst>
                </p14:cNvPr>
                <p14:cNvContentPartPr/>
                <p14:nvPr/>
              </p14:nvContentPartPr>
              <p14:xfrm>
                <a:off x="3329177" y="2328360"/>
                <a:ext cx="245160" cy="411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2A377C-E7FF-1BFE-5F4A-2C5588F7AA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20177" y="2319360"/>
                  <a:ext cx="26280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CE1C17-8468-6FDC-E7CB-96765D5989E6}"/>
              </a:ext>
            </a:extLst>
          </p:cNvPr>
          <p:cNvGrpSpPr/>
          <p:nvPr/>
        </p:nvGrpSpPr>
        <p:grpSpPr>
          <a:xfrm>
            <a:off x="904937" y="2253480"/>
            <a:ext cx="1942200" cy="654120"/>
            <a:chOff x="904937" y="2253480"/>
            <a:chExt cx="194220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000513-5963-E2A1-BA31-5DE460397E81}"/>
                    </a:ext>
                  </a:extLst>
                </p14:cNvPr>
                <p14:cNvContentPartPr/>
                <p14:nvPr/>
              </p14:nvContentPartPr>
              <p14:xfrm>
                <a:off x="2487857" y="2428440"/>
                <a:ext cx="359280" cy="38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000513-5963-E2A1-BA31-5DE460397E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8857" y="2419440"/>
                  <a:ext cx="3769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B57BA2-2D57-3025-60A0-D71F115AAA5F}"/>
                    </a:ext>
                  </a:extLst>
                </p14:cNvPr>
                <p14:cNvContentPartPr/>
                <p14:nvPr/>
              </p14:nvContentPartPr>
              <p14:xfrm>
                <a:off x="1650857" y="2453280"/>
                <a:ext cx="954000" cy="28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B57BA2-2D57-3025-60A0-D71F115AAA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42217" y="2444280"/>
                  <a:ext cx="971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2E7671-738A-B791-4F2D-2AC48B96792E}"/>
                    </a:ext>
                  </a:extLst>
                </p14:cNvPr>
                <p14:cNvContentPartPr/>
                <p14:nvPr/>
              </p14:nvContentPartPr>
              <p14:xfrm>
                <a:off x="2168897" y="2253480"/>
                <a:ext cx="263520" cy="2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2E7671-738A-B791-4F2D-2AC48B9679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60257" y="2244840"/>
                  <a:ext cx="281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215DD3-A989-DD35-78F3-0E9E0C5340A1}"/>
                    </a:ext>
                  </a:extLst>
                </p14:cNvPr>
                <p14:cNvContentPartPr/>
                <p14:nvPr/>
              </p14:nvContentPartPr>
              <p14:xfrm>
                <a:off x="1875857" y="2391360"/>
                <a:ext cx="303840" cy="31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215DD3-A989-DD35-78F3-0E9E0C5340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66857" y="2382360"/>
                  <a:ext cx="321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EC6F884-D274-2B2D-C0FB-D5978A7C742D}"/>
                    </a:ext>
                  </a:extLst>
                </p14:cNvPr>
                <p14:cNvContentPartPr/>
                <p14:nvPr/>
              </p14:nvContentPartPr>
              <p14:xfrm>
                <a:off x="1312097" y="2278320"/>
                <a:ext cx="117720" cy="403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EC6F884-D274-2B2D-C0FB-D5978A7C742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03457" y="2269680"/>
                  <a:ext cx="135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F9073C-69EF-7135-ABBE-61AE76041E9A}"/>
                    </a:ext>
                  </a:extLst>
                </p14:cNvPr>
                <p14:cNvContentPartPr/>
                <p14:nvPr/>
              </p14:nvContentPartPr>
              <p14:xfrm>
                <a:off x="1471577" y="2891040"/>
                <a:ext cx="5400" cy="1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F9073C-69EF-7135-ABBE-61AE76041E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62937" y="2882400"/>
                  <a:ext cx="23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4E93BB-6561-A051-6B1F-103ADB53DAA5}"/>
                    </a:ext>
                  </a:extLst>
                </p14:cNvPr>
                <p14:cNvContentPartPr/>
                <p14:nvPr/>
              </p14:nvContentPartPr>
              <p14:xfrm>
                <a:off x="904937" y="2309280"/>
                <a:ext cx="206280" cy="489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4E93BB-6561-A051-6B1F-103ADB53DA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5937" y="2300280"/>
                  <a:ext cx="223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58035F-63A5-9F4E-CB16-04A8A037BF93}"/>
                    </a:ext>
                  </a:extLst>
                </p14:cNvPr>
                <p14:cNvContentPartPr/>
                <p14:nvPr/>
              </p14:nvContentPartPr>
              <p14:xfrm>
                <a:off x="909977" y="2369400"/>
                <a:ext cx="170640" cy="34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58035F-63A5-9F4E-CB16-04A8A037BF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1337" y="2360400"/>
                  <a:ext cx="1882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81BCEB1-4C27-ACF3-25C0-ED523A1D236B}"/>
              </a:ext>
            </a:extLst>
          </p:cNvPr>
          <p:cNvGrpSpPr/>
          <p:nvPr/>
        </p:nvGrpSpPr>
        <p:grpSpPr>
          <a:xfrm>
            <a:off x="293657" y="3749280"/>
            <a:ext cx="7329960" cy="1006560"/>
            <a:chOff x="293657" y="3749280"/>
            <a:chExt cx="7329960" cy="10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227952-5DD1-8384-D33F-E7ADE5339CEA}"/>
                    </a:ext>
                  </a:extLst>
                </p14:cNvPr>
                <p14:cNvContentPartPr/>
                <p14:nvPr/>
              </p14:nvContentPartPr>
              <p14:xfrm>
                <a:off x="7160297" y="3900840"/>
                <a:ext cx="420120" cy="47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227952-5DD1-8384-D33F-E7ADE5339C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42657" y="3882840"/>
                  <a:ext cx="4557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E2F45D-CC69-11C5-DB37-AD1876DCC1C8}"/>
                    </a:ext>
                  </a:extLst>
                </p14:cNvPr>
                <p14:cNvContentPartPr/>
                <p14:nvPr/>
              </p14:nvContentPartPr>
              <p14:xfrm>
                <a:off x="7523537" y="4329240"/>
                <a:ext cx="100080" cy="9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E2F45D-CC69-11C5-DB37-AD1876DCC1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05537" y="4311600"/>
                  <a:ext cx="135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EFE653-3AF4-D628-6349-F109E004BD4D}"/>
                    </a:ext>
                  </a:extLst>
                </p14:cNvPr>
                <p14:cNvContentPartPr/>
                <p14:nvPr/>
              </p14:nvContentPartPr>
              <p14:xfrm>
                <a:off x="6732617" y="4143120"/>
                <a:ext cx="344880" cy="297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EFE653-3AF4-D628-6349-F109E004BD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4617" y="4125120"/>
                  <a:ext cx="380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FB03F53-1F3A-A06F-1A61-FDB668D52688}"/>
                    </a:ext>
                  </a:extLst>
                </p14:cNvPr>
                <p14:cNvContentPartPr/>
                <p14:nvPr/>
              </p14:nvContentPartPr>
              <p14:xfrm>
                <a:off x="5792297" y="4089840"/>
                <a:ext cx="1032120" cy="200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FB03F53-1F3A-A06F-1A61-FDB668D526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74657" y="4072200"/>
                  <a:ext cx="1067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8719E6-157F-B1E5-32EA-1A9E01F0D2DF}"/>
                    </a:ext>
                  </a:extLst>
                </p14:cNvPr>
                <p14:cNvContentPartPr/>
                <p14:nvPr/>
              </p14:nvContentPartPr>
              <p14:xfrm>
                <a:off x="5911817" y="3945840"/>
                <a:ext cx="429120" cy="84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8719E6-157F-B1E5-32EA-1A9E01F0D2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93817" y="3927840"/>
                  <a:ext cx="464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9B6D6D-68FD-08E8-2639-9FE2FC689197}"/>
                    </a:ext>
                  </a:extLst>
                </p14:cNvPr>
                <p14:cNvContentPartPr/>
                <p14:nvPr/>
              </p14:nvContentPartPr>
              <p14:xfrm>
                <a:off x="4989497" y="4060680"/>
                <a:ext cx="570600" cy="23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9B6D6D-68FD-08E8-2639-9FE2FC6891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71497" y="4043040"/>
                  <a:ext cx="606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6A12375-18CC-0441-8035-CFC4313DCA57}"/>
                    </a:ext>
                  </a:extLst>
                </p14:cNvPr>
                <p14:cNvContentPartPr/>
                <p14:nvPr/>
              </p14:nvContentPartPr>
              <p14:xfrm>
                <a:off x="4966457" y="3806520"/>
                <a:ext cx="54720" cy="373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6A12375-18CC-0441-8035-CFC4313DCA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48817" y="3788520"/>
                  <a:ext cx="903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C0EE56-B338-5EB7-3BF1-AE0D61C1908F}"/>
                    </a:ext>
                  </a:extLst>
                </p14:cNvPr>
                <p14:cNvContentPartPr/>
                <p14:nvPr/>
              </p14:nvContentPartPr>
              <p14:xfrm>
                <a:off x="4679537" y="4160400"/>
                <a:ext cx="198720" cy="176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C0EE56-B338-5EB7-3BF1-AE0D61C190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61897" y="4142760"/>
                  <a:ext cx="234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C0F1E9-C3DA-488C-7D87-6C7A596FF562}"/>
                    </a:ext>
                  </a:extLst>
                </p14:cNvPr>
                <p14:cNvContentPartPr/>
                <p14:nvPr/>
              </p14:nvContentPartPr>
              <p14:xfrm>
                <a:off x="4776377" y="3988680"/>
                <a:ext cx="360" cy="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C0F1E9-C3DA-488C-7D87-6C7A596FF5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58377" y="3970680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3232A3-D004-9AC7-9A0E-44E4B2C3D0E5}"/>
                    </a:ext>
                  </a:extLst>
                </p14:cNvPr>
                <p14:cNvContentPartPr/>
                <p14:nvPr/>
              </p14:nvContentPartPr>
              <p14:xfrm>
                <a:off x="4199657" y="4094520"/>
                <a:ext cx="385560" cy="430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3232A3-D004-9AC7-9A0E-44E4B2C3D0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81657" y="4076520"/>
                  <a:ext cx="4212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A49039-FD0F-17C6-320C-E31586D7C60F}"/>
                    </a:ext>
                  </a:extLst>
                </p14:cNvPr>
                <p14:cNvContentPartPr/>
                <p14:nvPr/>
              </p14:nvContentPartPr>
              <p14:xfrm>
                <a:off x="3699257" y="3749280"/>
                <a:ext cx="356400" cy="92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A49039-FD0F-17C6-320C-E31586D7C6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81617" y="3731280"/>
                  <a:ext cx="392040" cy="9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E12A12-B6C8-7B22-5AB7-E5C08DABF0EC}"/>
                    </a:ext>
                  </a:extLst>
                </p14:cNvPr>
                <p14:cNvContentPartPr/>
                <p14:nvPr/>
              </p14:nvContentPartPr>
              <p14:xfrm>
                <a:off x="2529977" y="3919920"/>
                <a:ext cx="282240" cy="46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E12A12-B6C8-7B22-5AB7-E5C08DABF0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12337" y="3901920"/>
                  <a:ext cx="3178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82E3F0-7169-6117-ED86-319203409D08}"/>
                    </a:ext>
                  </a:extLst>
                </p14:cNvPr>
                <p14:cNvContentPartPr/>
                <p14:nvPr/>
              </p14:nvContentPartPr>
              <p14:xfrm>
                <a:off x="3028217" y="4047720"/>
                <a:ext cx="205560" cy="540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82E3F0-7169-6117-ED86-319203409D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0577" y="4030080"/>
                  <a:ext cx="2412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1CC152-79B7-075D-9C9E-425F430C3A54}"/>
                    </a:ext>
                  </a:extLst>
                </p14:cNvPr>
                <p14:cNvContentPartPr/>
                <p14:nvPr/>
              </p14:nvContentPartPr>
              <p14:xfrm>
                <a:off x="3436097" y="3884640"/>
                <a:ext cx="29160" cy="455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1CC152-79B7-075D-9C9E-425F430C3A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18097" y="3866640"/>
                  <a:ext cx="648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FA1704-1E5B-DD3B-1C3A-84600511135C}"/>
                    </a:ext>
                  </a:extLst>
                </p14:cNvPr>
                <p14:cNvContentPartPr/>
                <p14:nvPr/>
              </p14:nvContentPartPr>
              <p14:xfrm>
                <a:off x="3344657" y="4016400"/>
                <a:ext cx="290520" cy="129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FA1704-1E5B-DD3B-1C3A-8460051113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26657" y="3998760"/>
                  <a:ext cx="326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23B0B3-484E-62F1-F620-66AEB20D53D6}"/>
                    </a:ext>
                  </a:extLst>
                </p14:cNvPr>
                <p14:cNvContentPartPr/>
                <p14:nvPr/>
              </p14:nvContentPartPr>
              <p14:xfrm>
                <a:off x="2313617" y="3814080"/>
                <a:ext cx="240840" cy="941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23B0B3-484E-62F1-F620-66AEB20D53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5977" y="3796080"/>
                  <a:ext cx="27648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A1D094-FF01-1C81-A589-CC84A470349E}"/>
                    </a:ext>
                  </a:extLst>
                </p14:cNvPr>
                <p14:cNvContentPartPr/>
                <p14:nvPr/>
              </p14:nvContentPartPr>
              <p14:xfrm>
                <a:off x="1928417" y="3850440"/>
                <a:ext cx="112320" cy="364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A1D094-FF01-1C81-A589-CC84A47034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10417" y="3832440"/>
                  <a:ext cx="147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D048F3-73BD-CC0B-9511-81F67586307A}"/>
                    </a:ext>
                  </a:extLst>
                </p14:cNvPr>
                <p14:cNvContentPartPr/>
                <p14:nvPr/>
              </p14:nvContentPartPr>
              <p14:xfrm>
                <a:off x="1975577" y="4367760"/>
                <a:ext cx="864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D048F3-73BD-CC0B-9511-81F6758630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57937" y="4349760"/>
                  <a:ext cx="44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8CDC32-6AD3-0931-8C49-1B95CF115A55}"/>
                    </a:ext>
                  </a:extLst>
                </p14:cNvPr>
                <p14:cNvContentPartPr/>
                <p14:nvPr/>
              </p14:nvContentPartPr>
              <p14:xfrm>
                <a:off x="1275017" y="4148160"/>
                <a:ext cx="499320" cy="128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8CDC32-6AD3-0931-8C49-1B95CF115A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7017" y="4130520"/>
                  <a:ext cx="53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B6F7BF-36AE-3DE6-8D5A-142F89C42376}"/>
                    </a:ext>
                  </a:extLst>
                </p14:cNvPr>
                <p14:cNvContentPartPr/>
                <p14:nvPr/>
              </p14:nvContentPartPr>
              <p14:xfrm>
                <a:off x="1376897" y="4416360"/>
                <a:ext cx="270000" cy="82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B6F7BF-36AE-3DE6-8D5A-142F89C423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59257" y="4398360"/>
                  <a:ext cx="305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875341-334D-8AA5-C0A3-B6446E8D5542}"/>
                    </a:ext>
                  </a:extLst>
                </p14:cNvPr>
                <p14:cNvContentPartPr/>
                <p14:nvPr/>
              </p14:nvContentPartPr>
              <p14:xfrm>
                <a:off x="1335857" y="3909480"/>
                <a:ext cx="138240" cy="81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875341-334D-8AA5-C0A3-B6446E8D55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17857" y="3891480"/>
                  <a:ext cx="173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B4D04D-66B8-C705-B961-B49251402221}"/>
                    </a:ext>
                  </a:extLst>
                </p14:cNvPr>
                <p14:cNvContentPartPr/>
                <p14:nvPr/>
              </p14:nvContentPartPr>
              <p14:xfrm>
                <a:off x="1000697" y="3909480"/>
                <a:ext cx="76320" cy="301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B4D04D-66B8-C705-B961-B492514022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2697" y="3891480"/>
                  <a:ext cx="111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FD54739-E6E0-B96E-D0CB-C6B56FBECD96}"/>
                    </a:ext>
                  </a:extLst>
                </p14:cNvPr>
                <p14:cNvContentPartPr/>
                <p14:nvPr/>
              </p14:nvContentPartPr>
              <p14:xfrm>
                <a:off x="1042817" y="4405920"/>
                <a:ext cx="32400" cy="1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FD54739-E6E0-B96E-D0CB-C6B56FBECD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4817" y="4387920"/>
                  <a:ext cx="68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D9F8074-12CB-8EE5-9D5C-59F6B0AB21EB}"/>
                    </a:ext>
                  </a:extLst>
                </p14:cNvPr>
                <p14:cNvContentPartPr/>
                <p14:nvPr/>
              </p14:nvContentPartPr>
              <p14:xfrm>
                <a:off x="293657" y="4165080"/>
                <a:ext cx="574560" cy="144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D9F8074-12CB-8EE5-9D5C-59F6B0AB21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657" y="4147440"/>
                  <a:ext cx="610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2507BA-6A77-DA58-1036-2A83DA9537E4}"/>
                    </a:ext>
                  </a:extLst>
                </p14:cNvPr>
                <p14:cNvContentPartPr/>
                <p14:nvPr/>
              </p14:nvContentPartPr>
              <p14:xfrm>
                <a:off x="507857" y="4436880"/>
                <a:ext cx="271800" cy="104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2507BA-6A77-DA58-1036-2A83DA9537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0217" y="4419240"/>
                  <a:ext cx="30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827433-4A43-E770-B307-A022DC26633E}"/>
                    </a:ext>
                  </a:extLst>
                </p14:cNvPr>
                <p14:cNvContentPartPr/>
                <p14:nvPr/>
              </p14:nvContentPartPr>
              <p14:xfrm>
                <a:off x="484097" y="3878880"/>
                <a:ext cx="313200" cy="16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827433-4A43-E770-B307-A022DC2663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6457" y="3860880"/>
                  <a:ext cx="3488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81A8D0-AA55-588B-18CF-CEED4310E6E3}"/>
              </a:ext>
            </a:extLst>
          </p:cNvPr>
          <p:cNvGrpSpPr/>
          <p:nvPr/>
        </p:nvGrpSpPr>
        <p:grpSpPr>
          <a:xfrm>
            <a:off x="4718777" y="4801560"/>
            <a:ext cx="2884680" cy="722880"/>
            <a:chOff x="4718777" y="4801560"/>
            <a:chExt cx="288468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4953793-40FD-23F3-C782-A76295534CE6}"/>
                    </a:ext>
                  </a:extLst>
                </p14:cNvPr>
                <p14:cNvContentPartPr/>
                <p14:nvPr/>
              </p14:nvContentPartPr>
              <p14:xfrm>
                <a:off x="6554417" y="5019000"/>
                <a:ext cx="1049040" cy="505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4953793-40FD-23F3-C782-A76295534C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45777" y="5010360"/>
                  <a:ext cx="10666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50F1CD-03E9-FC10-24E7-124A42875E5A}"/>
                    </a:ext>
                  </a:extLst>
                </p14:cNvPr>
                <p14:cNvContentPartPr/>
                <p14:nvPr/>
              </p14:nvContentPartPr>
              <p14:xfrm>
                <a:off x="5629937" y="4989480"/>
                <a:ext cx="1084320" cy="324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50F1CD-03E9-FC10-24E7-124A42875E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20937" y="4980840"/>
                  <a:ext cx="1101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511ACD-3772-028B-F8C1-988032DAEEDA}"/>
                    </a:ext>
                  </a:extLst>
                </p14:cNvPr>
                <p14:cNvContentPartPr/>
                <p14:nvPr/>
              </p14:nvContentPartPr>
              <p14:xfrm>
                <a:off x="5768897" y="4916040"/>
                <a:ext cx="282240" cy="7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511ACD-3772-028B-F8C1-988032DAEE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9897" y="4907400"/>
                  <a:ext cx="299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EBBF53-D0E0-D0C4-C171-B0702AD02B3C}"/>
                    </a:ext>
                  </a:extLst>
                </p14:cNvPr>
                <p14:cNvContentPartPr/>
                <p14:nvPr/>
              </p14:nvContentPartPr>
              <p14:xfrm>
                <a:off x="5141777" y="4832160"/>
                <a:ext cx="181080" cy="41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EBBF53-D0E0-D0C4-C171-B0702AD02B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32777" y="4823160"/>
                  <a:ext cx="1987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B1EB14-D3FB-31A1-1010-4CB5CD222B24}"/>
                    </a:ext>
                  </a:extLst>
                </p14:cNvPr>
                <p14:cNvContentPartPr/>
                <p14:nvPr/>
              </p14:nvContentPartPr>
              <p14:xfrm>
                <a:off x="5316377" y="5414280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B1EB14-D3FB-31A1-1010-4CB5CD222B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7377" y="5405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5C65C3-121E-5102-A3F7-63E635272551}"/>
                    </a:ext>
                  </a:extLst>
                </p14:cNvPr>
                <p14:cNvContentPartPr/>
                <p14:nvPr/>
              </p14:nvContentPartPr>
              <p14:xfrm>
                <a:off x="4781417" y="4801560"/>
                <a:ext cx="231840" cy="55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5C65C3-121E-5102-A3F7-63E6352725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72417" y="4792560"/>
                  <a:ext cx="24948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ABF358-CFF5-F77C-BA86-A080C926D301}"/>
                    </a:ext>
                  </a:extLst>
                </p14:cNvPr>
                <p14:cNvContentPartPr/>
                <p14:nvPr/>
              </p14:nvContentPartPr>
              <p14:xfrm>
                <a:off x="4718777" y="4865640"/>
                <a:ext cx="141120" cy="487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ABF358-CFF5-F77C-BA86-A080C926D3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09777" y="4857000"/>
                  <a:ext cx="15876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9C1ECF-5DD8-FA6B-BCF7-0480B2EF81E5}"/>
              </a:ext>
            </a:extLst>
          </p:cNvPr>
          <p:cNvGrpSpPr/>
          <p:nvPr/>
        </p:nvGrpSpPr>
        <p:grpSpPr>
          <a:xfrm>
            <a:off x="3407657" y="4903800"/>
            <a:ext cx="369000" cy="488520"/>
            <a:chOff x="3407657" y="4903800"/>
            <a:chExt cx="3690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FCC3B2-8B7E-46D0-7391-2108AD7FEC06}"/>
                    </a:ext>
                  </a:extLst>
                </p14:cNvPr>
                <p14:cNvContentPartPr/>
                <p14:nvPr/>
              </p14:nvContentPartPr>
              <p14:xfrm>
                <a:off x="3739937" y="4903800"/>
                <a:ext cx="36720" cy="48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FCC3B2-8B7E-46D0-7391-2108AD7FEC0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1297" y="4895160"/>
                  <a:ext cx="543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CEF2BE-553E-5288-8049-76B5AB7F2D13}"/>
                    </a:ext>
                  </a:extLst>
                </p14:cNvPr>
                <p14:cNvContentPartPr/>
                <p14:nvPr/>
              </p14:nvContentPartPr>
              <p14:xfrm>
                <a:off x="3407657" y="4970400"/>
                <a:ext cx="221040" cy="40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CEF2BE-553E-5288-8049-76B5AB7F2D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99017" y="4961760"/>
                  <a:ext cx="23868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19967F1-C4E2-B98F-D8F5-CE4D53CCFB8C}"/>
              </a:ext>
            </a:extLst>
          </p:cNvPr>
          <p:cNvGrpSpPr/>
          <p:nvPr/>
        </p:nvGrpSpPr>
        <p:grpSpPr>
          <a:xfrm>
            <a:off x="457097" y="4883640"/>
            <a:ext cx="2229480" cy="655200"/>
            <a:chOff x="457097" y="4883640"/>
            <a:chExt cx="222948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90041C-CD75-57D6-06F7-99CF40ACA32A}"/>
                    </a:ext>
                  </a:extLst>
                </p14:cNvPr>
                <p14:cNvContentPartPr/>
                <p14:nvPr/>
              </p14:nvContentPartPr>
              <p14:xfrm>
                <a:off x="2490017" y="5084880"/>
                <a:ext cx="196560" cy="39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90041C-CD75-57D6-06F7-99CF40ACA3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81017" y="5076240"/>
                  <a:ext cx="2142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983EE6-EFD9-D1AD-A1A1-6BDDAF863F0A}"/>
                    </a:ext>
                  </a:extLst>
                </p14:cNvPr>
                <p14:cNvContentPartPr/>
                <p14:nvPr/>
              </p14:nvContentPartPr>
              <p14:xfrm>
                <a:off x="1592177" y="5127360"/>
                <a:ext cx="935280" cy="211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983EE6-EFD9-D1AD-A1A1-6BDDAF863F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83537" y="5118360"/>
                  <a:ext cx="952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9E6609-FC69-8637-9480-06B2D151A2D0}"/>
                    </a:ext>
                  </a:extLst>
                </p14:cNvPr>
                <p14:cNvContentPartPr/>
                <p14:nvPr/>
              </p14:nvContentPartPr>
              <p14:xfrm>
                <a:off x="2121737" y="4883640"/>
                <a:ext cx="207000" cy="63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9E6609-FC69-8637-9480-06B2D151A2D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12737" y="4875000"/>
                  <a:ext cx="22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1B5463-0C3F-506F-5CFE-827629E7B145}"/>
                    </a:ext>
                  </a:extLst>
                </p14:cNvPr>
                <p14:cNvContentPartPr/>
                <p14:nvPr/>
              </p14:nvContentPartPr>
              <p14:xfrm>
                <a:off x="1638257" y="4974360"/>
                <a:ext cx="243000" cy="92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1B5463-0C3F-506F-5CFE-827629E7B14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29257" y="4965720"/>
                  <a:ext cx="260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4066CF-3816-9CA5-1480-6B09112CFE72}"/>
                    </a:ext>
                  </a:extLst>
                </p14:cNvPr>
                <p14:cNvContentPartPr/>
                <p14:nvPr/>
              </p14:nvContentPartPr>
              <p14:xfrm>
                <a:off x="1210217" y="4943760"/>
                <a:ext cx="98280" cy="322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4066CF-3816-9CA5-1480-6B09112CFE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01577" y="4935120"/>
                  <a:ext cx="1159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6C7971-4736-C754-F9EC-0E6D488B4DC8}"/>
                    </a:ext>
                  </a:extLst>
                </p14:cNvPr>
                <p14:cNvContentPartPr/>
                <p14:nvPr/>
              </p14:nvContentPartPr>
              <p14:xfrm>
                <a:off x="1217417" y="5376120"/>
                <a:ext cx="194760" cy="162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6C7971-4736-C754-F9EC-0E6D488B4D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08777" y="5367120"/>
                  <a:ext cx="212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38B528-494C-436D-DE92-4F707295B4D2}"/>
                    </a:ext>
                  </a:extLst>
                </p14:cNvPr>
                <p14:cNvContentPartPr/>
                <p14:nvPr/>
              </p14:nvContentPartPr>
              <p14:xfrm>
                <a:off x="457097" y="5139240"/>
                <a:ext cx="603720" cy="19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38B528-494C-436D-DE92-4F707295B4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8457" y="5130600"/>
                  <a:ext cx="621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ACE138-6FCE-3949-970B-CF01F2AD1BAE}"/>
                    </a:ext>
                  </a:extLst>
                </p14:cNvPr>
                <p14:cNvContentPartPr/>
                <p14:nvPr/>
              </p14:nvContentPartPr>
              <p14:xfrm>
                <a:off x="917177" y="5430480"/>
                <a:ext cx="264600" cy="9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ACE138-6FCE-3949-970B-CF01F2AD1B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8537" y="5421480"/>
                  <a:ext cx="28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FCA350-6995-D8AC-0C0B-EFD3A22EA38F}"/>
                    </a:ext>
                  </a:extLst>
                </p14:cNvPr>
                <p14:cNvContentPartPr/>
                <p14:nvPr/>
              </p14:nvContentPartPr>
              <p14:xfrm>
                <a:off x="763097" y="4993440"/>
                <a:ext cx="90000" cy="86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FCA350-6995-D8AC-0C0B-EFD3A22EA3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4097" y="4984800"/>
                  <a:ext cx="1076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47680DA-3C00-7CAB-9307-A30F178D5D8E}"/>
              </a:ext>
            </a:extLst>
          </p:cNvPr>
          <p:cNvGrpSpPr/>
          <p:nvPr/>
        </p:nvGrpSpPr>
        <p:grpSpPr>
          <a:xfrm>
            <a:off x="6723617" y="432240"/>
            <a:ext cx="1470960" cy="461160"/>
            <a:chOff x="6723617" y="432240"/>
            <a:chExt cx="14709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62E5BF-2975-17A6-38A2-BD8089A89C1A}"/>
                    </a:ext>
                  </a:extLst>
                </p14:cNvPr>
                <p14:cNvContentPartPr/>
                <p14:nvPr/>
              </p14:nvContentPartPr>
              <p14:xfrm>
                <a:off x="7685897" y="517920"/>
                <a:ext cx="508680" cy="28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62E5BF-2975-17A6-38A2-BD8089A89C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68257" y="499920"/>
                  <a:ext cx="544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F47EE6-8A36-53DB-BBB6-B26ADE4CC3E8}"/>
                    </a:ext>
                  </a:extLst>
                </p14:cNvPr>
                <p14:cNvContentPartPr/>
                <p14:nvPr/>
              </p14:nvContentPartPr>
              <p14:xfrm>
                <a:off x="7055537" y="483360"/>
                <a:ext cx="716040" cy="41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F47EE6-8A36-53DB-BBB6-B26ADE4CC3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37537" y="465720"/>
                  <a:ext cx="751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AD5E96-9CF3-41AF-CFFB-376A67A24A14}"/>
                    </a:ext>
                  </a:extLst>
                </p14:cNvPr>
                <p14:cNvContentPartPr/>
                <p14:nvPr/>
              </p14:nvContentPartPr>
              <p14:xfrm>
                <a:off x="6800297" y="602160"/>
                <a:ext cx="71280" cy="3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AD5E96-9CF3-41AF-CFFB-376A67A24A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82657" y="584520"/>
                  <a:ext cx="106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6247A2-2B74-08A0-E3C4-1B613A11359A}"/>
                    </a:ext>
                  </a:extLst>
                </p14:cNvPr>
                <p14:cNvContentPartPr/>
                <p14:nvPr/>
              </p14:nvContentPartPr>
              <p14:xfrm>
                <a:off x="6778337" y="432240"/>
                <a:ext cx="84240" cy="85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6247A2-2B74-08A0-E3C4-1B613A1135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60697" y="414240"/>
                  <a:ext cx="119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FC5604-6D16-5346-688C-21FC2416722D}"/>
                    </a:ext>
                  </a:extLst>
                </p14:cNvPr>
                <p14:cNvContentPartPr/>
                <p14:nvPr/>
              </p14:nvContentPartPr>
              <p14:xfrm>
                <a:off x="6723617" y="606840"/>
                <a:ext cx="133920" cy="8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FC5604-6D16-5346-688C-21FC241672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05617" y="588840"/>
                  <a:ext cx="1695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8DBD9B9-4528-FF4A-08D6-20EAA9CA491E}"/>
              </a:ext>
            </a:extLst>
          </p:cNvPr>
          <p:cNvGrpSpPr/>
          <p:nvPr/>
        </p:nvGrpSpPr>
        <p:grpSpPr>
          <a:xfrm>
            <a:off x="5862497" y="3108840"/>
            <a:ext cx="2354400" cy="793080"/>
            <a:chOff x="5862497" y="3108840"/>
            <a:chExt cx="2354400" cy="79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AA46999-D74A-5E0B-3257-B4428228689E}"/>
                    </a:ext>
                  </a:extLst>
                </p14:cNvPr>
                <p14:cNvContentPartPr/>
                <p14:nvPr/>
              </p14:nvContentPartPr>
              <p14:xfrm>
                <a:off x="7733417" y="3521040"/>
                <a:ext cx="451800" cy="380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AA46999-D74A-5E0B-3257-B442822868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15417" y="3503400"/>
                  <a:ext cx="487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DE9DF9-836B-763A-159C-ED2279A7A7B5}"/>
                    </a:ext>
                  </a:extLst>
                </p14:cNvPr>
                <p14:cNvContentPartPr/>
                <p14:nvPr/>
              </p14:nvContentPartPr>
              <p14:xfrm>
                <a:off x="8072537" y="3759360"/>
                <a:ext cx="144360" cy="82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DE9DF9-836B-763A-159C-ED2279A7A7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54897" y="3741720"/>
                  <a:ext cx="180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8EFD76-D597-41B1-D037-BADFB9779A46}"/>
                    </a:ext>
                  </a:extLst>
                </p14:cNvPr>
                <p14:cNvContentPartPr/>
                <p14:nvPr/>
              </p14:nvContentPartPr>
              <p14:xfrm>
                <a:off x="7424537" y="3517080"/>
                <a:ext cx="478800" cy="26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8EFD76-D597-41B1-D037-BADFB9779A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06897" y="3499440"/>
                  <a:ext cx="51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59AA4A-D0AA-C677-A293-231CE0646C8E}"/>
                    </a:ext>
                  </a:extLst>
                </p14:cNvPr>
                <p14:cNvContentPartPr/>
                <p14:nvPr/>
              </p14:nvContentPartPr>
              <p14:xfrm>
                <a:off x="7696337" y="3728760"/>
                <a:ext cx="198720" cy="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59AA4A-D0AA-C677-A293-231CE0646C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78337" y="3711120"/>
                  <a:ext cx="234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3840647-09A7-AA19-A358-CAC52BB10321}"/>
                    </a:ext>
                  </a:extLst>
                </p14:cNvPr>
                <p14:cNvContentPartPr/>
                <p14:nvPr/>
              </p14:nvContentPartPr>
              <p14:xfrm>
                <a:off x="7852577" y="3351120"/>
                <a:ext cx="13680" cy="1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3840647-09A7-AA19-A358-CAC52BB103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34577" y="3333120"/>
                  <a:ext cx="4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A0076C3-F05D-1903-FEA3-E4B43CE8B0B0}"/>
                    </a:ext>
                  </a:extLst>
                </p14:cNvPr>
                <p14:cNvContentPartPr/>
                <p14:nvPr/>
              </p14:nvContentPartPr>
              <p14:xfrm>
                <a:off x="7479257" y="3393960"/>
                <a:ext cx="259560" cy="64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A0076C3-F05D-1903-FEA3-E4B43CE8B0B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61257" y="3375960"/>
                  <a:ext cx="29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7D2B16-1D70-ED9F-2758-EB04FE95603A}"/>
                    </a:ext>
                  </a:extLst>
                </p14:cNvPr>
                <p14:cNvContentPartPr/>
                <p14:nvPr/>
              </p14:nvContentPartPr>
              <p14:xfrm>
                <a:off x="7037897" y="3522840"/>
                <a:ext cx="227520" cy="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7D2B16-1D70-ED9F-2758-EB04FE9560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20257" y="3505200"/>
                  <a:ext cx="26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FC9DD9D-6FA6-C6FC-CA97-91E97D09CA5B}"/>
                    </a:ext>
                  </a:extLst>
                </p14:cNvPr>
                <p14:cNvContentPartPr/>
                <p14:nvPr/>
              </p14:nvContentPartPr>
              <p14:xfrm>
                <a:off x="6797417" y="3283080"/>
                <a:ext cx="52560" cy="285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FC9DD9D-6FA6-C6FC-CA97-91E97D09CA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79417" y="3265440"/>
                  <a:ext cx="88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DA8A8F-5145-250E-53B8-69CC61CD4036}"/>
                    </a:ext>
                  </a:extLst>
                </p14:cNvPr>
                <p14:cNvContentPartPr/>
                <p14:nvPr/>
              </p14:nvContentPartPr>
              <p14:xfrm>
                <a:off x="5862497" y="3366960"/>
                <a:ext cx="748440" cy="268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DA8A8F-5145-250E-53B8-69CC61CD40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44497" y="3348960"/>
                  <a:ext cx="784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AEACB53-304B-5F34-FC8F-6DC605D8F1F7}"/>
                    </a:ext>
                  </a:extLst>
                </p14:cNvPr>
                <p14:cNvContentPartPr/>
                <p14:nvPr/>
              </p14:nvContentPartPr>
              <p14:xfrm>
                <a:off x="6264617" y="3108840"/>
                <a:ext cx="225720" cy="17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AEACB53-304B-5F34-FC8F-6DC605D8F1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46617" y="3090840"/>
                  <a:ext cx="261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89AD017-ECF0-040E-4B3B-26F286E245EE}"/>
                    </a:ext>
                  </a:extLst>
                </p14:cNvPr>
                <p14:cNvContentPartPr/>
                <p14:nvPr/>
              </p14:nvContentPartPr>
              <p14:xfrm>
                <a:off x="6123497" y="3293880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89AD017-ECF0-040E-4B3B-26F286E245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05857" y="3275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CEDBA8A-F987-BC7B-DA92-A535B8F46F5F}"/>
                    </a:ext>
                  </a:extLst>
                </p14:cNvPr>
                <p14:cNvContentPartPr/>
                <p14:nvPr/>
              </p14:nvContentPartPr>
              <p14:xfrm>
                <a:off x="6032057" y="3266520"/>
                <a:ext cx="73080" cy="31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CEDBA8A-F987-BC7B-DA92-A535B8F46F5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14417" y="3248880"/>
                  <a:ext cx="10872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D05BB6-B09B-8451-8433-1EB0A7E62A05}"/>
                  </a:ext>
                </a:extLst>
              </p14:cNvPr>
              <p14:cNvContentPartPr/>
              <p14:nvPr/>
            </p14:nvContentPartPr>
            <p14:xfrm>
              <a:off x="8503457" y="3185160"/>
              <a:ext cx="624600" cy="56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D05BB6-B09B-8451-8433-1EB0A7E62A0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94817" y="3176160"/>
                <a:ext cx="64224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F81D8FE-16BC-C129-3D62-20EBE4EA4ABC}"/>
              </a:ext>
            </a:extLst>
          </p:cNvPr>
          <p:cNvGrpSpPr/>
          <p:nvPr/>
        </p:nvGrpSpPr>
        <p:grpSpPr>
          <a:xfrm>
            <a:off x="625217" y="5734320"/>
            <a:ext cx="6765840" cy="205920"/>
            <a:chOff x="625217" y="5734320"/>
            <a:chExt cx="67658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41E288-2C6B-7D65-C365-7E3272680C80}"/>
                    </a:ext>
                  </a:extLst>
                </p14:cNvPr>
                <p14:cNvContentPartPr/>
                <p14:nvPr/>
              </p14:nvContentPartPr>
              <p14:xfrm>
                <a:off x="4744337" y="5800560"/>
                <a:ext cx="2646720" cy="6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41E288-2C6B-7D65-C365-7E3272680C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35697" y="5791560"/>
                  <a:ext cx="2664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FF42E93-10A9-C969-4D6C-864094839A39}"/>
                    </a:ext>
                  </a:extLst>
                </p14:cNvPr>
                <p14:cNvContentPartPr/>
                <p14:nvPr/>
              </p14:nvContentPartPr>
              <p14:xfrm>
                <a:off x="1139297" y="5928360"/>
                <a:ext cx="18720" cy="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FF42E93-10A9-C969-4D6C-864094839A3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0657" y="5919720"/>
                  <a:ext cx="36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81C01F-F490-9C53-C523-9AD18B86258F}"/>
                    </a:ext>
                  </a:extLst>
                </p14:cNvPr>
                <p14:cNvContentPartPr/>
                <p14:nvPr/>
              </p14:nvContentPartPr>
              <p14:xfrm>
                <a:off x="625217" y="5734320"/>
                <a:ext cx="2468880" cy="20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81C01F-F490-9C53-C523-9AD18B8625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6217" y="5725680"/>
                  <a:ext cx="248652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5F3CBA7-B753-672A-8648-FB3643097BAC}"/>
                  </a:ext>
                </a:extLst>
              </p14:cNvPr>
              <p14:cNvContentPartPr/>
              <p14:nvPr/>
            </p14:nvContentPartPr>
            <p14:xfrm>
              <a:off x="820697" y="2992560"/>
              <a:ext cx="1993680" cy="111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5F3CBA7-B753-672A-8648-FB3643097BA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11697" y="2983560"/>
                <a:ext cx="2011320" cy="1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51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4386A0-971E-4578-D69E-556421929D2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90600"/>
            <a:ext cx="14330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CB0804-C806-8171-FDED-1C314067D061}"/>
                  </a:ext>
                </a:extLst>
              </p14:cNvPr>
              <p14:cNvContentPartPr/>
              <p14:nvPr/>
            </p14:nvContentPartPr>
            <p14:xfrm>
              <a:off x="3942257" y="673440"/>
              <a:ext cx="2400840" cy="177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CB0804-C806-8171-FDED-1C314067D0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3617" y="664800"/>
                <a:ext cx="2418480" cy="178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A98C675-78AB-89E5-0A35-ACA8E9BC6272}"/>
              </a:ext>
            </a:extLst>
          </p:cNvPr>
          <p:cNvGrpSpPr/>
          <p:nvPr/>
        </p:nvGrpSpPr>
        <p:grpSpPr>
          <a:xfrm>
            <a:off x="1975577" y="200760"/>
            <a:ext cx="5951520" cy="2637360"/>
            <a:chOff x="1975577" y="200760"/>
            <a:chExt cx="5951520" cy="26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88A3B7-2E5D-76D8-CA21-A666B03A0AC6}"/>
                    </a:ext>
                  </a:extLst>
                </p14:cNvPr>
                <p14:cNvContentPartPr/>
                <p14:nvPr/>
              </p14:nvContentPartPr>
              <p14:xfrm>
                <a:off x="2686217" y="582720"/>
                <a:ext cx="630360" cy="32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88A3B7-2E5D-76D8-CA21-A666B03A0A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68577" y="565080"/>
                  <a:ext cx="666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E916EF-6B2A-D7E6-A0F6-D6C3933139B0}"/>
                    </a:ext>
                  </a:extLst>
                </p14:cNvPr>
                <p14:cNvContentPartPr/>
                <p14:nvPr/>
              </p14:nvContentPartPr>
              <p14:xfrm>
                <a:off x="2111297" y="446280"/>
                <a:ext cx="672120" cy="42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E916EF-6B2A-D7E6-A0F6-D6C3933139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93297" y="428280"/>
                  <a:ext cx="707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F4D3F5-F7A3-4456-497F-5C4A9ADD5AE5}"/>
                    </a:ext>
                  </a:extLst>
                </p14:cNvPr>
                <p14:cNvContentPartPr/>
                <p14:nvPr/>
              </p14:nvContentPartPr>
              <p14:xfrm>
                <a:off x="3720857" y="1323600"/>
                <a:ext cx="2577960" cy="1323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F4D3F5-F7A3-4456-497F-5C4A9ADD5A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03217" y="1305960"/>
                  <a:ext cx="2613600" cy="13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D9812D-79C2-B493-68AD-20882CA18573}"/>
                    </a:ext>
                  </a:extLst>
                </p14:cNvPr>
                <p14:cNvContentPartPr/>
                <p14:nvPr/>
              </p14:nvContentPartPr>
              <p14:xfrm>
                <a:off x="2994017" y="1193640"/>
                <a:ext cx="408600" cy="36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D9812D-79C2-B493-68AD-20882CA185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76017" y="1176000"/>
                  <a:ext cx="4442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5867A4-25AB-A1EF-D51D-DDF2BC83DCB5}"/>
                    </a:ext>
                  </a:extLst>
                </p14:cNvPr>
                <p14:cNvContentPartPr/>
                <p14:nvPr/>
              </p14:nvContentPartPr>
              <p14:xfrm>
                <a:off x="3132617" y="997080"/>
                <a:ext cx="46512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5867A4-25AB-A1EF-D51D-DDF2BC83DC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14977" y="979080"/>
                  <a:ext cx="500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EBB1F4-48DF-EA96-4C2C-2CFA100C8F38}"/>
                    </a:ext>
                  </a:extLst>
                </p14:cNvPr>
                <p14:cNvContentPartPr/>
                <p14:nvPr/>
              </p14:nvContentPartPr>
              <p14:xfrm>
                <a:off x="2503337" y="1185000"/>
                <a:ext cx="311760" cy="32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EBB1F4-48DF-EA96-4C2C-2CFA100C8F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5337" y="1167360"/>
                  <a:ext cx="3474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2892A3-D407-6D6A-0057-97695FC1DDE3}"/>
                    </a:ext>
                  </a:extLst>
                </p14:cNvPr>
                <p14:cNvContentPartPr/>
                <p14:nvPr/>
              </p14:nvContentPartPr>
              <p14:xfrm>
                <a:off x="2649137" y="1532040"/>
                <a:ext cx="39600" cy="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2892A3-D407-6D6A-0057-97695FC1DD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31497" y="1514400"/>
                  <a:ext cx="7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1CE614-F553-EE55-CC58-F85B87331046}"/>
                    </a:ext>
                  </a:extLst>
                </p14:cNvPr>
                <p14:cNvContentPartPr/>
                <p14:nvPr/>
              </p14:nvContentPartPr>
              <p14:xfrm>
                <a:off x="2187617" y="1295520"/>
                <a:ext cx="279000" cy="21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1CE614-F553-EE55-CC58-F85B873310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69617" y="1277880"/>
                  <a:ext cx="314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46FEE8-CD84-AFB9-B8C1-015382727089}"/>
                    </a:ext>
                  </a:extLst>
                </p14:cNvPr>
                <p14:cNvContentPartPr/>
                <p14:nvPr/>
              </p14:nvContentPartPr>
              <p14:xfrm>
                <a:off x="1975577" y="1185000"/>
                <a:ext cx="275400" cy="30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46FEE8-CD84-AFB9-B8C1-0153827270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57937" y="1167360"/>
                  <a:ext cx="311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5D2C23-3C61-2865-EF73-7900697E5EBD}"/>
                    </a:ext>
                  </a:extLst>
                </p14:cNvPr>
                <p14:cNvContentPartPr/>
                <p14:nvPr/>
              </p14:nvContentPartPr>
              <p14:xfrm>
                <a:off x="3579017" y="2061960"/>
                <a:ext cx="2646720" cy="77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05D2C23-3C61-2865-EF73-7900697E5E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61377" y="2044320"/>
                  <a:ext cx="268236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1CBDD2-C941-CD78-DE50-469DB8547DC6}"/>
                    </a:ext>
                  </a:extLst>
                </p14:cNvPr>
                <p14:cNvContentPartPr/>
                <p14:nvPr/>
              </p14:nvContentPartPr>
              <p14:xfrm>
                <a:off x="7565657" y="319560"/>
                <a:ext cx="361440" cy="33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1CBDD2-C941-CD78-DE50-469DB8547D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7657" y="301560"/>
                  <a:ext cx="397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14AA08-0BE1-3891-C6B7-5117253E32B9}"/>
                    </a:ext>
                  </a:extLst>
                </p14:cNvPr>
                <p14:cNvContentPartPr/>
                <p14:nvPr/>
              </p14:nvContentPartPr>
              <p14:xfrm>
                <a:off x="7719737" y="666240"/>
                <a:ext cx="135720" cy="8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14AA08-0BE1-3891-C6B7-5117253E32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02097" y="648600"/>
                  <a:ext cx="171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4CA55F2-E820-B13E-EBF9-51A618E0F549}"/>
                    </a:ext>
                  </a:extLst>
                </p14:cNvPr>
                <p14:cNvContentPartPr/>
                <p14:nvPr/>
              </p14:nvContentPartPr>
              <p14:xfrm>
                <a:off x="7294217" y="526560"/>
                <a:ext cx="168480" cy="18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4CA55F2-E820-B13E-EBF9-51A618E0F5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76217" y="508920"/>
                  <a:ext cx="20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FF0A7D-739A-D721-075B-66E03B4EC2F3}"/>
                    </a:ext>
                  </a:extLst>
                </p14:cNvPr>
                <p14:cNvContentPartPr/>
                <p14:nvPr/>
              </p14:nvContentPartPr>
              <p14:xfrm>
                <a:off x="6920177" y="465360"/>
                <a:ext cx="479880" cy="16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FF0A7D-739A-D721-075B-66E03B4EC2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02537" y="447360"/>
                  <a:ext cx="515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C93FE7-1334-A03D-6CCD-ED376E01D9FF}"/>
                    </a:ext>
                  </a:extLst>
                </p14:cNvPr>
                <p14:cNvContentPartPr/>
                <p14:nvPr/>
              </p14:nvContentPartPr>
              <p14:xfrm>
                <a:off x="7009097" y="394800"/>
                <a:ext cx="219600" cy="2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C93FE7-1334-A03D-6CCD-ED376E01D9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91457" y="376800"/>
                  <a:ext cx="255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9AB81F-9C67-6DCA-38DD-1B3912A87F4B}"/>
                    </a:ext>
                  </a:extLst>
                </p14:cNvPr>
                <p14:cNvContentPartPr/>
                <p14:nvPr/>
              </p14:nvContentPartPr>
              <p14:xfrm>
                <a:off x="5784377" y="277440"/>
                <a:ext cx="248040" cy="25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9AB81F-9C67-6DCA-38DD-1B3912A87F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66737" y="259440"/>
                  <a:ext cx="283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53EBB5-DAEB-41F5-4582-85589EC859AF}"/>
                    </a:ext>
                  </a:extLst>
                </p14:cNvPr>
                <p14:cNvContentPartPr/>
                <p14:nvPr/>
              </p14:nvContentPartPr>
              <p14:xfrm>
                <a:off x="6092897" y="297960"/>
                <a:ext cx="212760" cy="264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53EBB5-DAEB-41F5-4582-85589EC859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74897" y="279960"/>
                  <a:ext cx="248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5CBFE6-6869-FBF3-0790-B28B444A166F}"/>
                    </a:ext>
                  </a:extLst>
                </p14:cNvPr>
                <p14:cNvContentPartPr/>
                <p14:nvPr/>
              </p14:nvContentPartPr>
              <p14:xfrm>
                <a:off x="6342737" y="200760"/>
                <a:ext cx="351000" cy="357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5CBFE6-6869-FBF3-0790-B28B444A166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24737" y="183120"/>
                  <a:ext cx="386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FC4B4E-C425-8193-7569-340D27099FC6}"/>
                    </a:ext>
                  </a:extLst>
                </p14:cNvPr>
                <p14:cNvContentPartPr/>
                <p14:nvPr/>
              </p14:nvContentPartPr>
              <p14:xfrm>
                <a:off x="2364377" y="1759560"/>
                <a:ext cx="930240" cy="64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FC4B4E-C425-8193-7569-340D27099F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46737" y="1741560"/>
                  <a:ext cx="9658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29ADC4-229A-DDEE-3D48-DC4B6E1F0C76}"/>
                    </a:ext>
                  </a:extLst>
                </p14:cNvPr>
                <p14:cNvContentPartPr/>
                <p14:nvPr/>
              </p14:nvContentPartPr>
              <p14:xfrm>
                <a:off x="3425657" y="1887360"/>
                <a:ext cx="15840" cy="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29ADC4-229A-DDEE-3D48-DC4B6E1F0C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08017" y="1869720"/>
                  <a:ext cx="51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22695F-E8D7-17ED-9632-BFA9693B54A9}"/>
                    </a:ext>
                  </a:extLst>
                </p14:cNvPr>
                <p14:cNvContentPartPr/>
                <p14:nvPr/>
              </p14:nvContentPartPr>
              <p14:xfrm>
                <a:off x="2743817" y="1754880"/>
                <a:ext cx="220320" cy="14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22695F-E8D7-17ED-9632-BFA9693B54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25817" y="1737240"/>
                  <a:ext cx="255960" cy="180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88719C6-89B4-5301-7AA2-8F0CBCED5386}"/>
              </a:ext>
            </a:extLst>
          </p:cNvPr>
          <p:cNvSpPr txBox="1"/>
          <p:nvPr/>
        </p:nvSpPr>
        <p:spPr>
          <a:xfrm>
            <a:off x="3178628" y="39950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E3D41B-57BC-712A-7B12-36B50388CF0A}"/>
              </a:ext>
            </a:extLst>
          </p:cNvPr>
          <p:cNvGrpSpPr/>
          <p:nvPr/>
        </p:nvGrpSpPr>
        <p:grpSpPr>
          <a:xfrm>
            <a:off x="1491377" y="2841360"/>
            <a:ext cx="4932720" cy="3615840"/>
            <a:chOff x="1491377" y="2841360"/>
            <a:chExt cx="4932720" cy="36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CC5C30-2FA3-4304-3235-25332C1DA310}"/>
                    </a:ext>
                  </a:extLst>
                </p14:cNvPr>
                <p14:cNvContentPartPr/>
                <p14:nvPr/>
              </p14:nvContentPartPr>
              <p14:xfrm>
                <a:off x="4250777" y="2904360"/>
                <a:ext cx="1896840" cy="54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CC5C30-2FA3-4304-3235-25332C1DA3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32777" y="2886720"/>
                  <a:ext cx="19324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A6696A-9DEA-20C7-65EC-0F596D22B5CD}"/>
                    </a:ext>
                  </a:extLst>
                </p14:cNvPr>
                <p14:cNvContentPartPr/>
                <p14:nvPr/>
              </p14:nvContentPartPr>
              <p14:xfrm>
                <a:off x="3219017" y="3080760"/>
                <a:ext cx="255960" cy="33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A6696A-9DEA-20C7-65EC-0F596D22B5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01377" y="3063120"/>
                  <a:ext cx="291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A90BE7-566B-87A8-6BC9-A84FE4C18134}"/>
                    </a:ext>
                  </a:extLst>
                </p14:cNvPr>
                <p14:cNvContentPartPr/>
                <p14:nvPr/>
              </p14:nvContentPartPr>
              <p14:xfrm>
                <a:off x="2529257" y="3073560"/>
                <a:ext cx="698400" cy="27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A90BE7-566B-87A8-6BC9-A84FE4C181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11257" y="3055560"/>
                  <a:ext cx="734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F9D64B-3DC7-E9EC-D1C6-E56C043D744B}"/>
                    </a:ext>
                  </a:extLst>
                </p14:cNvPr>
                <p14:cNvContentPartPr/>
                <p14:nvPr/>
              </p14:nvContentPartPr>
              <p14:xfrm>
                <a:off x="2615297" y="2942520"/>
                <a:ext cx="270000" cy="12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F9D64B-3DC7-E9EC-D1C6-E56C043D74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97657" y="2924880"/>
                  <a:ext cx="305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01D950-3741-4B57-5788-654B5BB40CE0}"/>
                    </a:ext>
                  </a:extLst>
                </p14:cNvPr>
                <p14:cNvContentPartPr/>
                <p14:nvPr/>
              </p14:nvContentPartPr>
              <p14:xfrm>
                <a:off x="2204897" y="2879520"/>
                <a:ext cx="110520" cy="29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01D950-3741-4B57-5788-654B5BB40C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86897" y="2861880"/>
                  <a:ext cx="146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3ACF18-73A7-4C98-E972-C81D29BA939A}"/>
                    </a:ext>
                  </a:extLst>
                </p14:cNvPr>
                <p14:cNvContentPartPr/>
                <p14:nvPr/>
              </p14:nvContentPartPr>
              <p14:xfrm>
                <a:off x="2228657" y="3256800"/>
                <a:ext cx="24120" cy="66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3ACF18-73A7-4C98-E972-C81D29BA93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10657" y="3238800"/>
                  <a:ext cx="59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8E61CF-E34B-7CB2-C33C-CF8EDB35DC0B}"/>
                    </a:ext>
                  </a:extLst>
                </p14:cNvPr>
                <p14:cNvContentPartPr/>
                <p14:nvPr/>
              </p14:nvContentPartPr>
              <p14:xfrm>
                <a:off x="1792337" y="3157440"/>
                <a:ext cx="191520" cy="15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8E61CF-E34B-7CB2-C33C-CF8EDB35DC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74697" y="3139440"/>
                  <a:ext cx="227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E08FF3-54F0-326F-82CE-0F4BE6B5FA5A}"/>
                    </a:ext>
                  </a:extLst>
                </p14:cNvPr>
                <p14:cNvContentPartPr/>
                <p14:nvPr/>
              </p14:nvContentPartPr>
              <p14:xfrm>
                <a:off x="1894217" y="3015960"/>
                <a:ext cx="13680" cy="1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E08FF3-54F0-326F-82CE-0F4BE6B5FA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76577" y="299832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355886-1776-84D2-47A1-97ACDAD3834A}"/>
                    </a:ext>
                  </a:extLst>
                </p14:cNvPr>
                <p14:cNvContentPartPr/>
                <p14:nvPr/>
              </p14:nvContentPartPr>
              <p14:xfrm>
                <a:off x="1491377" y="3037920"/>
                <a:ext cx="286200" cy="33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355886-1776-84D2-47A1-97ACDAD3834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73377" y="3020280"/>
                  <a:ext cx="321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8D1788-4CE3-92AE-8861-7F2A31A09E13}"/>
                    </a:ext>
                  </a:extLst>
                </p14:cNvPr>
                <p14:cNvContentPartPr/>
                <p14:nvPr/>
              </p14:nvContentPartPr>
              <p14:xfrm>
                <a:off x="4321697" y="3005520"/>
                <a:ext cx="1797120" cy="123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8D1788-4CE3-92AE-8861-7F2A31A09E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03697" y="2987880"/>
                  <a:ext cx="1832760" cy="12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772C37-6BD0-6AA3-14C4-AE0D31B2F8E7}"/>
                    </a:ext>
                  </a:extLst>
                </p14:cNvPr>
                <p14:cNvContentPartPr/>
                <p14:nvPr/>
              </p14:nvContentPartPr>
              <p14:xfrm>
                <a:off x="4188137" y="3945840"/>
                <a:ext cx="342720" cy="31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772C37-6BD0-6AA3-14C4-AE0D31B2F8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70497" y="3927840"/>
                  <a:ext cx="378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F9BCA3-C3E8-AC53-B62B-BF3672EAE2F3}"/>
                    </a:ext>
                  </a:extLst>
                </p14:cNvPr>
                <p14:cNvContentPartPr/>
                <p14:nvPr/>
              </p14:nvContentPartPr>
              <p14:xfrm>
                <a:off x="3325937" y="3859800"/>
                <a:ext cx="451800" cy="482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F9BCA3-C3E8-AC53-B62B-BF3672EAE2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08297" y="3841800"/>
                  <a:ext cx="487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84EC0A-0D43-D892-E1C8-4055CC7C9BC5}"/>
                    </a:ext>
                  </a:extLst>
                </p14:cNvPr>
                <p14:cNvContentPartPr/>
                <p14:nvPr/>
              </p14:nvContentPartPr>
              <p14:xfrm>
                <a:off x="3242417" y="3759360"/>
                <a:ext cx="160920" cy="41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84EC0A-0D43-D892-E1C8-4055CC7C9B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4417" y="3741720"/>
                  <a:ext cx="196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680358-6B5E-97FB-FD51-83FBFD3A1640}"/>
                    </a:ext>
                  </a:extLst>
                </p14:cNvPr>
                <p14:cNvContentPartPr/>
                <p14:nvPr/>
              </p14:nvContentPartPr>
              <p14:xfrm>
                <a:off x="2321537" y="3738840"/>
                <a:ext cx="670680" cy="739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680358-6B5E-97FB-FD51-83FBFD3A16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03897" y="3720840"/>
                  <a:ext cx="70632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0256E4-6022-8088-35A1-A02860A44D34}"/>
                    </a:ext>
                  </a:extLst>
                </p14:cNvPr>
                <p14:cNvContentPartPr/>
                <p14:nvPr/>
              </p14:nvContentPartPr>
              <p14:xfrm>
                <a:off x="3064937" y="3900840"/>
                <a:ext cx="44640" cy="3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0256E4-6022-8088-35A1-A02860A44D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46937" y="3882840"/>
                  <a:ext cx="8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0BABF6-A468-3762-63ED-1E591AD75EAA}"/>
                    </a:ext>
                  </a:extLst>
                </p14:cNvPr>
                <p14:cNvContentPartPr/>
                <p14:nvPr/>
              </p14:nvContentPartPr>
              <p14:xfrm>
                <a:off x="2793137" y="3579000"/>
                <a:ext cx="616320" cy="181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0BABF6-A468-3762-63ED-1E591AD75E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75497" y="3561000"/>
                  <a:ext cx="651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D69CD-A209-5010-6782-F3568D9567DD}"/>
                    </a:ext>
                  </a:extLst>
                </p14:cNvPr>
                <p14:cNvContentPartPr/>
                <p14:nvPr/>
              </p14:nvContentPartPr>
              <p14:xfrm>
                <a:off x="1716377" y="3988680"/>
                <a:ext cx="482760" cy="298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D69CD-A209-5010-6782-F3568D9567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98737" y="3970680"/>
                  <a:ext cx="518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F991F2-081D-B72A-29AC-E3DB7B2CDE9A}"/>
                    </a:ext>
                  </a:extLst>
                </p14:cNvPr>
                <p14:cNvContentPartPr/>
                <p14:nvPr/>
              </p14:nvContentPartPr>
              <p14:xfrm>
                <a:off x="1558337" y="3731640"/>
                <a:ext cx="526320" cy="47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F991F2-081D-B72A-29AC-E3DB7B2CDE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40697" y="3714000"/>
                  <a:ext cx="561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ACC203-580A-C967-7778-69F18163C384}"/>
                    </a:ext>
                  </a:extLst>
                </p14:cNvPr>
                <p14:cNvContentPartPr/>
                <p14:nvPr/>
              </p14:nvContentPartPr>
              <p14:xfrm>
                <a:off x="4307657" y="2859000"/>
                <a:ext cx="2116440" cy="235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ACC203-580A-C967-7778-69F18163C3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90017" y="2841000"/>
                  <a:ext cx="2152080" cy="23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E85B20-A96F-A42E-94B9-B31ED2D15F80}"/>
                    </a:ext>
                  </a:extLst>
                </p14:cNvPr>
                <p14:cNvContentPartPr/>
                <p14:nvPr/>
              </p14:nvContentPartPr>
              <p14:xfrm>
                <a:off x="3649937" y="4974360"/>
                <a:ext cx="237960" cy="25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E85B20-A96F-A42E-94B9-B31ED2D15F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32297" y="4956720"/>
                  <a:ext cx="273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FD41D7-F5A2-642D-0527-73EA65BDFAD1}"/>
                    </a:ext>
                  </a:extLst>
                </p14:cNvPr>
                <p14:cNvContentPartPr/>
                <p14:nvPr/>
              </p14:nvContentPartPr>
              <p14:xfrm>
                <a:off x="3432857" y="5083440"/>
                <a:ext cx="279000" cy="14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FD41D7-F5A2-642D-0527-73EA65BDFA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15217" y="5065800"/>
                  <a:ext cx="314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A168DB-D22B-04E0-3F4F-930FE690A582}"/>
                    </a:ext>
                  </a:extLst>
                </p14:cNvPr>
                <p14:cNvContentPartPr/>
                <p14:nvPr/>
              </p14:nvContentPartPr>
              <p14:xfrm>
                <a:off x="3171857" y="5095320"/>
                <a:ext cx="237960" cy="17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A168DB-D22B-04E0-3F4F-930FE690A58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53857" y="5077680"/>
                  <a:ext cx="273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047B31-351A-FED7-CA4B-128CEB5AFDBC}"/>
                    </a:ext>
                  </a:extLst>
                </p14:cNvPr>
                <p14:cNvContentPartPr/>
                <p14:nvPr/>
              </p14:nvContentPartPr>
              <p14:xfrm>
                <a:off x="2495057" y="4946640"/>
                <a:ext cx="789120" cy="435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047B31-351A-FED7-CA4B-128CEB5AFD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7417" y="4929000"/>
                  <a:ext cx="8247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800A25-7390-2231-8569-934CC1F0FC6C}"/>
                    </a:ext>
                  </a:extLst>
                </p14:cNvPr>
                <p14:cNvContentPartPr/>
                <p14:nvPr/>
              </p14:nvContentPartPr>
              <p14:xfrm>
                <a:off x="3266537" y="5480160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800A25-7390-2231-8569-934CC1F0FC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48537" y="5462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E00380-F790-9556-8DCB-A1CDF744BE4A}"/>
                    </a:ext>
                  </a:extLst>
                </p14:cNvPr>
                <p14:cNvContentPartPr/>
                <p14:nvPr/>
              </p14:nvContentPartPr>
              <p14:xfrm>
                <a:off x="2850737" y="5574480"/>
                <a:ext cx="334800" cy="121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E00380-F790-9556-8DCB-A1CDF744BE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33097" y="5556480"/>
                  <a:ext cx="370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4D5F49-DE72-2A5A-612E-C4B5D9206101}"/>
                    </a:ext>
                  </a:extLst>
                </p14:cNvPr>
                <p14:cNvContentPartPr/>
                <p14:nvPr/>
              </p14:nvContentPartPr>
              <p14:xfrm>
                <a:off x="2942537" y="4616520"/>
                <a:ext cx="63000" cy="9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4D5F49-DE72-2A5A-612E-C4B5D92061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24537" y="4598520"/>
                  <a:ext cx="98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756F16-58A2-1BC2-F214-631680065557}"/>
                    </a:ext>
                  </a:extLst>
                </p14:cNvPr>
                <p14:cNvContentPartPr/>
                <p14:nvPr/>
              </p14:nvContentPartPr>
              <p14:xfrm>
                <a:off x="4264457" y="2841360"/>
                <a:ext cx="2139120" cy="3359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756F16-58A2-1BC2-F214-6316800655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46817" y="2823360"/>
                  <a:ext cx="2174760" cy="33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85D737-441D-2AA3-F13F-4E539F60BF4D}"/>
                    </a:ext>
                  </a:extLst>
                </p14:cNvPr>
                <p14:cNvContentPartPr/>
                <p14:nvPr/>
              </p14:nvContentPartPr>
              <p14:xfrm>
                <a:off x="3344657" y="6048960"/>
                <a:ext cx="609120" cy="216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85D737-441D-2AA3-F13F-4E539F60BF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26657" y="6030960"/>
                  <a:ext cx="644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2B8661-C3D6-0DB2-E01B-BA28D618FCA9}"/>
                    </a:ext>
                  </a:extLst>
                </p14:cNvPr>
                <p14:cNvContentPartPr/>
                <p14:nvPr/>
              </p14:nvContentPartPr>
              <p14:xfrm>
                <a:off x="3273737" y="5756640"/>
                <a:ext cx="133920" cy="28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2B8661-C3D6-0DB2-E01B-BA28D618FC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55737" y="5739000"/>
                  <a:ext cx="169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0697AE-DBB2-5F9D-52AD-57CFCAAE0CA5}"/>
                    </a:ext>
                  </a:extLst>
                </p14:cNvPr>
                <p14:cNvContentPartPr/>
                <p14:nvPr/>
              </p14:nvContentPartPr>
              <p14:xfrm>
                <a:off x="3258257" y="6260640"/>
                <a:ext cx="2520" cy="13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0697AE-DBB2-5F9D-52AD-57CFCAAE0C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40257" y="6242640"/>
                  <a:ext cx="38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023B4A-7C18-D5FC-15F5-85D8AE629F51}"/>
                    </a:ext>
                  </a:extLst>
                </p14:cNvPr>
                <p14:cNvContentPartPr/>
                <p14:nvPr/>
              </p14:nvContentPartPr>
              <p14:xfrm>
                <a:off x="2692337" y="5924040"/>
                <a:ext cx="438840" cy="53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023B4A-7C18-D5FC-15F5-85D8AE629F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74337" y="5906040"/>
                  <a:ext cx="4744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EF7F19-2756-4F47-A990-9B92EF65A12B}"/>
                    </a:ext>
                  </a:extLst>
                </p14:cNvPr>
                <p14:cNvContentPartPr/>
                <p14:nvPr/>
              </p14:nvContentPartPr>
              <p14:xfrm>
                <a:off x="2934257" y="6350280"/>
                <a:ext cx="219600" cy="38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EF7F19-2756-4F47-A990-9B92EF65A1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16257" y="6332280"/>
                  <a:ext cx="255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3A73EE-F217-383E-DBFF-B81D11919752}"/>
              </a:ext>
            </a:extLst>
          </p:cNvPr>
          <p:cNvGrpSpPr/>
          <p:nvPr/>
        </p:nvGrpSpPr>
        <p:grpSpPr>
          <a:xfrm>
            <a:off x="7271537" y="4400160"/>
            <a:ext cx="754200" cy="420480"/>
            <a:chOff x="7271537" y="4400160"/>
            <a:chExt cx="7542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D9AAC4-D0D2-0358-C4C2-ED43B23C7AB6}"/>
                    </a:ext>
                  </a:extLst>
                </p14:cNvPr>
                <p14:cNvContentPartPr/>
                <p14:nvPr/>
              </p14:nvContentPartPr>
              <p14:xfrm>
                <a:off x="7512737" y="4400160"/>
                <a:ext cx="513000" cy="420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D9AAC4-D0D2-0358-C4C2-ED43B23C7A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95097" y="4382160"/>
                  <a:ext cx="548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18D6D9A-70E2-5E9C-7CF2-D5F39A4C56FD}"/>
                    </a:ext>
                  </a:extLst>
                </p14:cNvPr>
                <p14:cNvContentPartPr/>
                <p14:nvPr/>
              </p14:nvContentPartPr>
              <p14:xfrm>
                <a:off x="7271537" y="4454520"/>
                <a:ext cx="378000" cy="339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18D6D9A-70E2-5E9C-7CF2-D5F39A4C56F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53537" y="4436520"/>
                  <a:ext cx="41364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C35121-CE1B-6FBB-B3AB-C0A0A7E7A661}"/>
              </a:ext>
            </a:extLst>
          </p:cNvPr>
          <p:cNvGrpSpPr/>
          <p:nvPr/>
        </p:nvGrpSpPr>
        <p:grpSpPr>
          <a:xfrm>
            <a:off x="1019057" y="128760"/>
            <a:ext cx="961920" cy="1313280"/>
            <a:chOff x="1019057" y="128760"/>
            <a:chExt cx="961920" cy="13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E2CE5A-8139-8F23-1B4B-255EB9806D65}"/>
                    </a:ext>
                  </a:extLst>
                </p14:cNvPr>
                <p14:cNvContentPartPr/>
                <p14:nvPr/>
              </p14:nvContentPartPr>
              <p14:xfrm>
                <a:off x="1348097" y="128760"/>
                <a:ext cx="632880" cy="594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E2CE5A-8139-8F23-1B4B-255EB9806D6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39457" y="119760"/>
                  <a:ext cx="6505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4DA7B7-85F3-8CB6-7EA8-36AB32F91234}"/>
                    </a:ext>
                  </a:extLst>
                </p14:cNvPr>
                <p14:cNvContentPartPr/>
                <p14:nvPr/>
              </p14:nvContentPartPr>
              <p14:xfrm>
                <a:off x="1019057" y="850200"/>
                <a:ext cx="544320" cy="591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4DA7B7-85F3-8CB6-7EA8-36AB32F9123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0417" y="841200"/>
                  <a:ext cx="561960" cy="60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9DF878-2632-FAF1-F568-CF152915588A}"/>
                  </a:ext>
                </a:extLst>
              </p14:cNvPr>
              <p14:cNvContentPartPr/>
              <p14:nvPr/>
            </p14:nvContentPartPr>
            <p14:xfrm>
              <a:off x="1395617" y="1805280"/>
              <a:ext cx="517680" cy="48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9DF878-2632-FAF1-F568-CF152915588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86617" y="1796280"/>
                <a:ext cx="535320" cy="50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69C0435-B8C2-4710-94ED-5BAABB997B4E}"/>
              </a:ext>
            </a:extLst>
          </p:cNvPr>
          <p:cNvGrpSpPr/>
          <p:nvPr/>
        </p:nvGrpSpPr>
        <p:grpSpPr>
          <a:xfrm>
            <a:off x="904937" y="2682240"/>
            <a:ext cx="1188360" cy="2264760"/>
            <a:chOff x="904937" y="2682240"/>
            <a:chExt cx="1188360" cy="22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2A4E22-560A-7B40-D124-4846889B020D}"/>
                    </a:ext>
                  </a:extLst>
                </p14:cNvPr>
                <p14:cNvContentPartPr/>
                <p14:nvPr/>
              </p14:nvContentPartPr>
              <p14:xfrm>
                <a:off x="933737" y="2682240"/>
                <a:ext cx="584640" cy="71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2A4E22-560A-7B40-D124-4846889B02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4737" y="2673600"/>
                  <a:ext cx="60228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6E3A4E-8CC3-1C16-1B9B-4996C3B4513D}"/>
                    </a:ext>
                  </a:extLst>
                </p14:cNvPr>
                <p14:cNvContentPartPr/>
                <p14:nvPr/>
              </p14:nvContentPartPr>
              <p14:xfrm>
                <a:off x="904937" y="3581880"/>
                <a:ext cx="475560" cy="63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6E3A4E-8CC3-1C16-1B9B-4996C3B4513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5937" y="3573240"/>
                  <a:ext cx="49320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4610114-D58A-135B-0F65-CAFF6AB8DD24}"/>
                    </a:ext>
                  </a:extLst>
                </p14:cNvPr>
                <p14:cNvContentPartPr/>
                <p14:nvPr/>
              </p14:nvContentPartPr>
              <p14:xfrm>
                <a:off x="1638257" y="4420680"/>
                <a:ext cx="455040" cy="526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4610114-D58A-135B-0F65-CAFF6AB8DD2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29257" y="4412040"/>
                  <a:ext cx="472680" cy="54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267CB6B-2543-BDC5-DC4B-3195CBB57B8E}"/>
                  </a:ext>
                </a:extLst>
              </p14:cNvPr>
              <p14:cNvContentPartPr/>
              <p14:nvPr/>
            </p14:nvContentPartPr>
            <p14:xfrm>
              <a:off x="1887017" y="5420040"/>
              <a:ext cx="529920" cy="654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267CB6B-2543-BDC5-DC4B-3195CBB57B8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78377" y="5411040"/>
                <a:ext cx="54756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4F4253A-3516-5920-F3B6-1EDAF980B4BC}"/>
                  </a:ext>
                </a:extLst>
              </p14:cNvPr>
              <p14:cNvContentPartPr/>
              <p14:nvPr/>
            </p14:nvContentPartPr>
            <p14:xfrm>
              <a:off x="7986137" y="744000"/>
              <a:ext cx="468720" cy="341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4F4253A-3516-5920-F3B6-1EDAF980B4B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977497" y="735360"/>
                <a:ext cx="486360" cy="34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41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279C469-FA3C-08D7-CCC1-4DB6915CBB1C}"/>
                  </a:ext>
                </a:extLst>
              </p14:cNvPr>
              <p14:cNvContentPartPr/>
              <p14:nvPr/>
            </p14:nvContentPartPr>
            <p14:xfrm>
              <a:off x="6133937" y="1083840"/>
              <a:ext cx="360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279C469-FA3C-08D7-CCC1-4DB6915CBB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5937" y="1065840"/>
                <a:ext cx="392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EFEAD23-3A7A-1801-C179-35D0AE1C218E}"/>
              </a:ext>
            </a:extLst>
          </p:cNvPr>
          <p:cNvGrpSpPr/>
          <p:nvPr/>
        </p:nvGrpSpPr>
        <p:grpSpPr>
          <a:xfrm>
            <a:off x="5160497" y="18600"/>
            <a:ext cx="1517760" cy="931680"/>
            <a:chOff x="5160497" y="18600"/>
            <a:chExt cx="151776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74C788-0E70-4A5D-713F-EEB1CFE91776}"/>
                    </a:ext>
                  </a:extLst>
                </p14:cNvPr>
                <p14:cNvContentPartPr/>
                <p14:nvPr/>
              </p14:nvContentPartPr>
              <p14:xfrm>
                <a:off x="5183537" y="754440"/>
                <a:ext cx="1494720" cy="19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74C788-0E70-4A5D-713F-EEB1CFE917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5897" y="736800"/>
                  <a:ext cx="1530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27506F-C69C-1A36-BD02-90F66C4DEFA6}"/>
                    </a:ext>
                  </a:extLst>
                </p14:cNvPr>
                <p14:cNvContentPartPr/>
                <p14:nvPr/>
              </p14:nvContentPartPr>
              <p14:xfrm>
                <a:off x="6027017" y="299400"/>
                <a:ext cx="444960" cy="32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27506F-C69C-1A36-BD02-90F66C4DEF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09017" y="281400"/>
                  <a:ext cx="480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75C115-E7E3-4CC6-F320-54DB044E2746}"/>
                    </a:ext>
                  </a:extLst>
                </p14:cNvPr>
                <p14:cNvContentPartPr/>
                <p14:nvPr/>
              </p14:nvContentPartPr>
              <p14:xfrm>
                <a:off x="6252017" y="191760"/>
                <a:ext cx="131040" cy="59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75C115-E7E3-4CC6-F320-54DB044E27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4377" y="173760"/>
                  <a:ext cx="166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D26CA2-1C2A-F87E-A719-D5597F64F760}"/>
                    </a:ext>
                  </a:extLst>
                </p14:cNvPr>
                <p14:cNvContentPartPr/>
                <p14:nvPr/>
              </p14:nvContentPartPr>
              <p14:xfrm>
                <a:off x="6032057" y="205080"/>
                <a:ext cx="24120" cy="34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D26CA2-1C2A-F87E-A719-D5597F64F7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4417" y="187080"/>
                  <a:ext cx="597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1CEFAF-E7AF-A64F-F48A-71E4008AFACA}"/>
                    </a:ext>
                  </a:extLst>
                </p14:cNvPr>
                <p14:cNvContentPartPr/>
                <p14:nvPr/>
              </p14:nvContentPartPr>
              <p14:xfrm>
                <a:off x="5740097" y="327120"/>
                <a:ext cx="208440" cy="27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1CEFAF-E7AF-A64F-F48A-71E4008AFA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22097" y="309120"/>
                  <a:ext cx="244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5D1059-FBF7-D573-10CC-FF0EEF7A8E69}"/>
                    </a:ext>
                  </a:extLst>
                </p14:cNvPr>
                <p14:cNvContentPartPr/>
                <p14:nvPr/>
              </p14:nvContentPartPr>
              <p14:xfrm>
                <a:off x="5593937" y="135960"/>
                <a:ext cx="164160" cy="325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5D1059-FBF7-D573-10CC-FF0EEF7A8E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5937" y="118320"/>
                  <a:ext cx="199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3A355C-906E-6CF9-0088-D735F0AF9BC8}"/>
                    </a:ext>
                  </a:extLst>
                </p14:cNvPr>
                <p14:cNvContentPartPr/>
                <p14:nvPr/>
              </p14:nvContentPartPr>
              <p14:xfrm>
                <a:off x="5697977" y="18600"/>
                <a:ext cx="149400" cy="25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3A355C-906E-6CF9-0088-D735F0AF9B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79977" y="960"/>
                  <a:ext cx="185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3F5D9A-3CE8-6B16-89F6-1D89C8033FB7}"/>
                    </a:ext>
                  </a:extLst>
                </p14:cNvPr>
                <p14:cNvContentPartPr/>
                <p14:nvPr/>
              </p14:nvContentPartPr>
              <p14:xfrm>
                <a:off x="5160497" y="170880"/>
                <a:ext cx="325080" cy="497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3F5D9A-3CE8-6B16-89F6-1D89C8033F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42497" y="153240"/>
                  <a:ext cx="3607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5C1632-9D9D-0735-36DF-F62B2BAD305A}"/>
                    </a:ext>
                  </a:extLst>
                </p14:cNvPr>
                <p14:cNvContentPartPr/>
                <p14:nvPr/>
              </p14:nvContentPartPr>
              <p14:xfrm>
                <a:off x="5494217" y="509280"/>
                <a:ext cx="540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5C1632-9D9D-0735-36DF-F62B2BAD30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76217" y="491640"/>
                  <a:ext cx="410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43E4E0-02BE-165E-881C-51ADF7121C46}"/>
              </a:ext>
            </a:extLst>
          </p:cNvPr>
          <p:cNvGrpSpPr/>
          <p:nvPr/>
        </p:nvGrpSpPr>
        <p:grpSpPr>
          <a:xfrm>
            <a:off x="7012337" y="1556880"/>
            <a:ext cx="1099800" cy="736560"/>
            <a:chOff x="7012337" y="1556880"/>
            <a:chExt cx="109980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3B4709-3AAE-356E-235A-2C7AF633ADBA}"/>
                    </a:ext>
                  </a:extLst>
                </p14:cNvPr>
                <p14:cNvContentPartPr/>
                <p14:nvPr/>
              </p14:nvContentPartPr>
              <p14:xfrm>
                <a:off x="7012337" y="1623120"/>
                <a:ext cx="204120" cy="55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3B4709-3AAE-356E-235A-2C7AF633AD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4337" y="1605120"/>
                  <a:ext cx="23976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F11A396-C34F-899C-6BBC-61AE33E9465C}"/>
                    </a:ext>
                  </a:extLst>
                </p14:cNvPr>
                <p14:cNvContentPartPr/>
                <p14:nvPr/>
              </p14:nvContentPartPr>
              <p14:xfrm>
                <a:off x="7317617" y="1699080"/>
                <a:ext cx="238680" cy="59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F11A396-C34F-899C-6BBC-61AE33E946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99977" y="1681080"/>
                  <a:ext cx="2743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E785F4-A8F6-D710-E3FA-21BC69B9C767}"/>
                    </a:ext>
                  </a:extLst>
                </p14:cNvPr>
                <p14:cNvContentPartPr/>
                <p14:nvPr/>
              </p14:nvContentPartPr>
              <p14:xfrm>
                <a:off x="7709657" y="1556880"/>
                <a:ext cx="31320" cy="611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E785F4-A8F6-D710-E3FA-21BC69B9C7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91657" y="1539240"/>
                  <a:ext cx="669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09EE8A-C149-F0B5-8270-9156FFFA76C8}"/>
                    </a:ext>
                  </a:extLst>
                </p14:cNvPr>
                <p14:cNvContentPartPr/>
                <p14:nvPr/>
              </p14:nvContentPartPr>
              <p14:xfrm>
                <a:off x="7688057" y="1777560"/>
                <a:ext cx="424080" cy="11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09EE8A-C149-F0B5-8270-9156FFFA76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70057" y="1759560"/>
                  <a:ext cx="4597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6752FA-D8DB-B7E6-D44B-C8F3A14BEB04}"/>
              </a:ext>
            </a:extLst>
          </p:cNvPr>
          <p:cNvGrpSpPr/>
          <p:nvPr/>
        </p:nvGrpSpPr>
        <p:grpSpPr>
          <a:xfrm>
            <a:off x="7020977" y="641040"/>
            <a:ext cx="1545840" cy="380520"/>
            <a:chOff x="7020977" y="641040"/>
            <a:chExt cx="15458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4C76F74-E0AF-CAE1-7CA8-F35758037CE3}"/>
                    </a:ext>
                  </a:extLst>
                </p14:cNvPr>
                <p14:cNvContentPartPr/>
                <p14:nvPr/>
              </p14:nvContentPartPr>
              <p14:xfrm>
                <a:off x="7020977" y="641040"/>
                <a:ext cx="396000" cy="38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4C76F74-E0AF-CAE1-7CA8-F35758037C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02977" y="623040"/>
                  <a:ext cx="431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48BC24-705F-5337-0EDE-00CA76F7A1F5}"/>
                    </a:ext>
                  </a:extLst>
                </p14:cNvPr>
                <p14:cNvContentPartPr/>
                <p14:nvPr/>
              </p14:nvContentPartPr>
              <p14:xfrm>
                <a:off x="7474577" y="757320"/>
                <a:ext cx="302040" cy="18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48BC24-705F-5337-0EDE-00CA76F7A1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56577" y="739320"/>
                  <a:ext cx="337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D4A342-F749-8B57-96EC-30463952E377}"/>
                    </a:ext>
                  </a:extLst>
                </p14:cNvPr>
                <p14:cNvContentPartPr/>
                <p14:nvPr/>
              </p14:nvContentPartPr>
              <p14:xfrm>
                <a:off x="7960577" y="781800"/>
                <a:ext cx="606240" cy="202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D4A342-F749-8B57-96EC-30463952E3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42577" y="763800"/>
                  <a:ext cx="6418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1FA404-4FC9-D80A-8432-F79B5FD04A61}"/>
              </a:ext>
            </a:extLst>
          </p:cNvPr>
          <p:cNvGrpSpPr/>
          <p:nvPr/>
        </p:nvGrpSpPr>
        <p:grpSpPr>
          <a:xfrm>
            <a:off x="5316377" y="1778640"/>
            <a:ext cx="1335240" cy="426600"/>
            <a:chOff x="5316377" y="1778640"/>
            <a:chExt cx="13352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75EE5A-021F-CC63-2CD5-D4758770EBDC}"/>
                    </a:ext>
                  </a:extLst>
                </p14:cNvPr>
                <p14:cNvContentPartPr/>
                <p14:nvPr/>
              </p14:nvContentPartPr>
              <p14:xfrm>
                <a:off x="5316377" y="1963680"/>
                <a:ext cx="1335240" cy="24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75EE5A-021F-CC63-2CD5-D4758770EB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98377" y="1946040"/>
                  <a:ext cx="1370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80189D-C709-A42B-471C-0EB60CC6089B}"/>
                    </a:ext>
                  </a:extLst>
                </p14:cNvPr>
                <p14:cNvContentPartPr/>
                <p14:nvPr/>
              </p14:nvContentPartPr>
              <p14:xfrm>
                <a:off x="6150497" y="1859640"/>
                <a:ext cx="169920" cy="110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80189D-C709-A42B-471C-0EB60CC608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32497" y="1841640"/>
                  <a:ext cx="20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C73E23-AE16-7E32-4F47-866C1956DB5F}"/>
                    </a:ext>
                  </a:extLst>
                </p14:cNvPr>
                <p14:cNvContentPartPr/>
                <p14:nvPr/>
              </p14:nvContentPartPr>
              <p14:xfrm>
                <a:off x="5556857" y="1778640"/>
                <a:ext cx="18036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C73E23-AE16-7E32-4F47-866C1956DB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39217" y="1760640"/>
                  <a:ext cx="2160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D1F6F5-9DE0-C093-E4D3-522714033507}"/>
              </a:ext>
            </a:extLst>
          </p:cNvPr>
          <p:cNvGrpSpPr/>
          <p:nvPr/>
        </p:nvGrpSpPr>
        <p:grpSpPr>
          <a:xfrm>
            <a:off x="7037897" y="3015960"/>
            <a:ext cx="1198440" cy="591480"/>
            <a:chOff x="7037897" y="3015960"/>
            <a:chExt cx="11984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451D4C-5D09-FF56-401A-29092446B3E2}"/>
                    </a:ext>
                  </a:extLst>
                </p14:cNvPr>
                <p14:cNvContentPartPr/>
                <p14:nvPr/>
              </p14:nvContentPartPr>
              <p14:xfrm>
                <a:off x="7037897" y="3221520"/>
                <a:ext cx="415800" cy="38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451D4C-5D09-FF56-401A-29092446B3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20257" y="3203520"/>
                  <a:ext cx="4514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B0E93C-9E67-A4F7-C845-35FA8F4FA894}"/>
                    </a:ext>
                  </a:extLst>
                </p14:cNvPr>
                <p14:cNvContentPartPr/>
                <p14:nvPr/>
              </p14:nvContentPartPr>
              <p14:xfrm>
                <a:off x="7438217" y="3136920"/>
                <a:ext cx="320400" cy="44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B0E93C-9E67-A4F7-C845-35FA8F4FA8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20217" y="3119280"/>
                  <a:ext cx="3560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7C18C4-C44D-1DC3-0CEC-95E249608E22}"/>
                    </a:ext>
                  </a:extLst>
                </p14:cNvPr>
                <p14:cNvContentPartPr/>
                <p14:nvPr/>
              </p14:nvContentPartPr>
              <p14:xfrm>
                <a:off x="7865897" y="3015960"/>
                <a:ext cx="370440" cy="57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7C18C4-C44D-1DC3-0CEC-95E249608E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48257" y="2998320"/>
                  <a:ext cx="40608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CDEF2C-34AB-AE0C-1253-ECAA7C04ECE6}"/>
              </a:ext>
            </a:extLst>
          </p:cNvPr>
          <p:cNvGrpSpPr/>
          <p:nvPr/>
        </p:nvGrpSpPr>
        <p:grpSpPr>
          <a:xfrm>
            <a:off x="5348057" y="3217560"/>
            <a:ext cx="1253880" cy="482040"/>
            <a:chOff x="5348057" y="3217560"/>
            <a:chExt cx="125388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94ECC6-9B67-7B09-64D2-C0FFEBE26F18}"/>
                    </a:ext>
                  </a:extLst>
                </p14:cNvPr>
                <p14:cNvContentPartPr/>
                <p14:nvPr/>
              </p14:nvContentPartPr>
              <p14:xfrm>
                <a:off x="5348057" y="3486480"/>
                <a:ext cx="1253880" cy="21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94ECC6-9B67-7B09-64D2-C0FFEBE26F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0417" y="3468480"/>
                  <a:ext cx="1289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CB65FE-01C8-1B61-CFC3-3CCEACC882BA}"/>
                    </a:ext>
                  </a:extLst>
                </p14:cNvPr>
                <p14:cNvContentPartPr/>
                <p14:nvPr/>
              </p14:nvContentPartPr>
              <p14:xfrm>
                <a:off x="6264617" y="3217560"/>
                <a:ext cx="168120" cy="188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CB65FE-01C8-1B61-CFC3-3CCEACC882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6617" y="3199560"/>
                  <a:ext cx="203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0C8A52F-FBEB-4D23-283B-C1939AAB259A}"/>
                    </a:ext>
                  </a:extLst>
                </p14:cNvPr>
                <p14:cNvContentPartPr/>
                <p14:nvPr/>
              </p14:nvContentPartPr>
              <p14:xfrm>
                <a:off x="5697977" y="3277680"/>
                <a:ext cx="178200" cy="11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0C8A52F-FBEB-4D23-283B-C1939AAB25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79977" y="3259680"/>
                  <a:ext cx="2138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BE0CAC7-F407-70D7-B459-5091CAADF39B}"/>
              </a:ext>
            </a:extLst>
          </p:cNvPr>
          <p:cNvGrpSpPr/>
          <p:nvPr/>
        </p:nvGrpSpPr>
        <p:grpSpPr>
          <a:xfrm>
            <a:off x="7190537" y="4571520"/>
            <a:ext cx="1308960" cy="717840"/>
            <a:chOff x="7190537" y="4571520"/>
            <a:chExt cx="130896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8406D1C-4702-A670-CD63-5B0C43054638}"/>
                    </a:ext>
                  </a:extLst>
                </p14:cNvPr>
                <p14:cNvContentPartPr/>
                <p14:nvPr/>
              </p14:nvContentPartPr>
              <p14:xfrm>
                <a:off x="7285937" y="4813080"/>
                <a:ext cx="50760" cy="2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8406D1C-4702-A670-CD63-5B0C430546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7937" y="4795080"/>
                  <a:ext cx="86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B4A410-338D-DB62-E3E1-AF56062FB6C8}"/>
                    </a:ext>
                  </a:extLst>
                </p14:cNvPr>
                <p14:cNvContentPartPr/>
                <p14:nvPr/>
              </p14:nvContentPartPr>
              <p14:xfrm>
                <a:off x="7190537" y="4714080"/>
                <a:ext cx="291240" cy="57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B4A410-338D-DB62-E3E1-AF56062FB6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72897" y="4696440"/>
                  <a:ext cx="32688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F525E9-0A8E-9E62-83AF-69CDAEBAE266}"/>
                    </a:ext>
                  </a:extLst>
                </p14:cNvPr>
                <p14:cNvContentPartPr/>
                <p14:nvPr/>
              </p14:nvContentPartPr>
              <p14:xfrm>
                <a:off x="7704617" y="4571520"/>
                <a:ext cx="273600" cy="45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F525E9-0A8E-9E62-83AF-69CDAEBAE2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6617" y="4553880"/>
                  <a:ext cx="3092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EB0583-1E75-2B19-1129-931129A3F9BA}"/>
                    </a:ext>
                  </a:extLst>
                </p14:cNvPr>
                <p14:cNvContentPartPr/>
                <p14:nvPr/>
              </p14:nvContentPartPr>
              <p14:xfrm>
                <a:off x="8134097" y="4600320"/>
                <a:ext cx="365400" cy="43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EB0583-1E75-2B19-1129-931129A3F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6457" y="4582680"/>
                  <a:ext cx="40104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F70226-A8F3-569E-B3F0-48DDFC180600}"/>
              </a:ext>
            </a:extLst>
          </p:cNvPr>
          <p:cNvGrpSpPr/>
          <p:nvPr/>
        </p:nvGrpSpPr>
        <p:grpSpPr>
          <a:xfrm>
            <a:off x="5475497" y="4595640"/>
            <a:ext cx="1220040" cy="526320"/>
            <a:chOff x="5475497" y="4595640"/>
            <a:chExt cx="12200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735759-90A4-1AD1-21C2-46FBC2641BF0}"/>
                    </a:ext>
                  </a:extLst>
                </p14:cNvPr>
                <p14:cNvContentPartPr/>
                <p14:nvPr/>
              </p14:nvContentPartPr>
              <p14:xfrm>
                <a:off x="5475497" y="4883640"/>
                <a:ext cx="1220040" cy="238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735759-90A4-1AD1-21C2-46FBC2641B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57857" y="4866000"/>
                  <a:ext cx="1255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3BCABF-A8E0-2E45-BCD3-E24E664ABCF6}"/>
                    </a:ext>
                  </a:extLst>
                </p14:cNvPr>
                <p14:cNvContentPartPr/>
                <p14:nvPr/>
              </p14:nvContentPartPr>
              <p14:xfrm>
                <a:off x="5627777" y="4658640"/>
                <a:ext cx="270720" cy="169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3BCABF-A8E0-2E45-BCD3-E24E664ABC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10137" y="4640640"/>
                  <a:ext cx="306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E11F24-3400-8B6E-0B15-FC0FD62F8145}"/>
                    </a:ext>
                  </a:extLst>
                </p14:cNvPr>
                <p14:cNvContentPartPr/>
                <p14:nvPr/>
              </p14:nvContentPartPr>
              <p14:xfrm>
                <a:off x="6320057" y="4595640"/>
                <a:ext cx="268920" cy="14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E11F24-3400-8B6E-0B15-FC0FD62F81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02417" y="4577640"/>
                  <a:ext cx="30456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492FB57-4620-B38F-FE1D-B8C0B043374F}"/>
                  </a:ext>
                </a:extLst>
              </p14:cNvPr>
              <p14:cNvContentPartPr/>
              <p14:nvPr/>
            </p14:nvContentPartPr>
            <p14:xfrm>
              <a:off x="-258223" y="2451480"/>
              <a:ext cx="442800" cy="425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492FB57-4620-B38F-FE1D-B8C0B043374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-276223" y="2433480"/>
                <a:ext cx="47844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9D717FB-CE8E-E4F1-006B-D8CCAADA415B}"/>
              </a:ext>
            </a:extLst>
          </p:cNvPr>
          <p:cNvGrpSpPr/>
          <p:nvPr/>
        </p:nvGrpSpPr>
        <p:grpSpPr>
          <a:xfrm>
            <a:off x="3395417" y="4498440"/>
            <a:ext cx="1401840" cy="902160"/>
            <a:chOff x="3395417" y="4498440"/>
            <a:chExt cx="1401840" cy="90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7FAC93-640B-BE6B-F9BE-2B6C46EF9D8C}"/>
                    </a:ext>
                  </a:extLst>
                </p14:cNvPr>
                <p14:cNvContentPartPr/>
                <p14:nvPr/>
              </p14:nvContentPartPr>
              <p14:xfrm>
                <a:off x="4462457" y="4571880"/>
                <a:ext cx="334800" cy="57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7FAC93-640B-BE6B-F9BE-2B6C46EF9D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53817" y="4562880"/>
                  <a:ext cx="3524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7A92B5-22D6-F8C3-2EA8-77B6453729E8}"/>
                    </a:ext>
                  </a:extLst>
                </p14:cNvPr>
                <p14:cNvContentPartPr/>
                <p14:nvPr/>
              </p14:nvContentPartPr>
              <p14:xfrm>
                <a:off x="3980057" y="4629120"/>
                <a:ext cx="173520" cy="46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7A92B5-22D6-F8C3-2EA8-77B6453729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1417" y="4620120"/>
                  <a:ext cx="191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C95709-C9E7-E51C-2B49-DE9BC514CC8F}"/>
                    </a:ext>
                  </a:extLst>
                </p14:cNvPr>
                <p14:cNvContentPartPr/>
                <p14:nvPr/>
              </p14:nvContentPartPr>
              <p14:xfrm>
                <a:off x="4062497" y="4498440"/>
                <a:ext cx="183600" cy="513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C95709-C9E7-E51C-2B49-DE9BC514CC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53497" y="4489440"/>
                  <a:ext cx="2012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09ED0E0-8438-D8B3-9AB8-6C24B9FAE522}"/>
                    </a:ext>
                  </a:extLst>
                </p14:cNvPr>
                <p14:cNvContentPartPr/>
                <p14:nvPr/>
              </p14:nvContentPartPr>
              <p14:xfrm>
                <a:off x="3395417" y="4703280"/>
                <a:ext cx="473760" cy="697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09ED0E0-8438-D8B3-9AB8-6C24B9FAE5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86417" y="4694280"/>
                  <a:ext cx="49140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2ACF9B-5802-F2C5-AB94-5D73BD7BF7DB}"/>
                    </a:ext>
                  </a:extLst>
                </p14:cNvPr>
                <p14:cNvContentPartPr/>
                <p14:nvPr/>
              </p14:nvContentPartPr>
              <p14:xfrm>
                <a:off x="3762257" y="5319960"/>
                <a:ext cx="52920" cy="2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2ACF9B-5802-F2C5-AB94-5D73BD7BF7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3257" y="5310960"/>
                  <a:ext cx="70560" cy="41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2" name="Picture 4" descr="What Is PS/2?">
            <a:extLst>
              <a:ext uri="{FF2B5EF4-FFF2-40B4-BE49-F238E27FC236}">
                <a16:creationId xmlns:a16="http://schemas.microsoft.com/office/drawing/2014/main" id="{A72D5BEB-3569-B7E4-66EE-DBA94BD7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85" y="4614103"/>
            <a:ext cx="1447933" cy="1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D2E3E9F-5B15-12EF-24CD-9B33C12383F2}"/>
              </a:ext>
            </a:extLst>
          </p:cNvPr>
          <p:cNvGrpSpPr/>
          <p:nvPr/>
        </p:nvGrpSpPr>
        <p:grpSpPr>
          <a:xfrm>
            <a:off x="3332417" y="3166080"/>
            <a:ext cx="1541160" cy="808920"/>
            <a:chOff x="3332417" y="3166080"/>
            <a:chExt cx="154116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87059E-DFC8-D69C-8927-2101600423BE}"/>
                    </a:ext>
                  </a:extLst>
                </p14:cNvPr>
                <p14:cNvContentPartPr/>
                <p14:nvPr/>
              </p14:nvContentPartPr>
              <p14:xfrm>
                <a:off x="4435457" y="3297840"/>
                <a:ext cx="438120" cy="604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87059E-DFC8-D69C-8927-2101600423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26457" y="3288840"/>
                  <a:ext cx="455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34AFC6-9888-F33D-35A2-D949C3001BDF}"/>
                    </a:ext>
                  </a:extLst>
                </p14:cNvPr>
                <p14:cNvContentPartPr/>
                <p14:nvPr/>
              </p14:nvContentPartPr>
              <p14:xfrm>
                <a:off x="3960977" y="3316920"/>
                <a:ext cx="240480" cy="422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34AFC6-9888-F33D-35A2-D949C3001B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52337" y="3308280"/>
                  <a:ext cx="2581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A197BF-A0EE-F7CF-7F63-3E7E86AA8301}"/>
                    </a:ext>
                  </a:extLst>
                </p14:cNvPr>
                <p14:cNvContentPartPr/>
                <p14:nvPr/>
              </p14:nvContentPartPr>
              <p14:xfrm>
                <a:off x="4067537" y="3166080"/>
                <a:ext cx="241200" cy="354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A197BF-A0EE-F7CF-7F63-3E7E86AA83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58897" y="3157080"/>
                  <a:ext cx="258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57F250E-93A5-92F4-5298-28FCACE8FDBF}"/>
                    </a:ext>
                  </a:extLst>
                </p14:cNvPr>
                <p14:cNvContentPartPr/>
                <p14:nvPr/>
              </p14:nvContentPartPr>
              <p14:xfrm>
                <a:off x="3332417" y="3359400"/>
                <a:ext cx="507240" cy="61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57F250E-93A5-92F4-5298-28FCACE8FD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23417" y="3350400"/>
                  <a:ext cx="52488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C344DF-A0B5-39E2-C5C1-770BFD36558F}"/>
                    </a:ext>
                  </a:extLst>
                </p14:cNvPr>
                <p14:cNvContentPartPr/>
                <p14:nvPr/>
              </p14:nvContentPartPr>
              <p14:xfrm>
                <a:off x="3958457" y="3887520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C344DF-A0B5-39E2-C5C1-770BFD3655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49817" y="3878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194" name="Picture 2" descr="What is a Com Port? - Comprehensive ...">
            <a:extLst>
              <a:ext uri="{FF2B5EF4-FFF2-40B4-BE49-F238E27FC236}">
                <a16:creationId xmlns:a16="http://schemas.microsoft.com/office/drawing/2014/main" id="{78EE91B6-3DE3-B2C0-87B5-7106686E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5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805FB9A-7AF5-4B59-F402-312559F17C61}"/>
              </a:ext>
            </a:extLst>
          </p:cNvPr>
          <p:cNvGrpSpPr/>
          <p:nvPr/>
        </p:nvGrpSpPr>
        <p:grpSpPr>
          <a:xfrm>
            <a:off x="3240257" y="395880"/>
            <a:ext cx="1324440" cy="747360"/>
            <a:chOff x="3240257" y="395880"/>
            <a:chExt cx="132444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5FC50C4-CBAC-D52F-BD89-5E3C2B197A81}"/>
                    </a:ext>
                  </a:extLst>
                </p14:cNvPr>
                <p14:cNvContentPartPr/>
                <p14:nvPr/>
              </p14:nvContentPartPr>
              <p14:xfrm>
                <a:off x="4292897" y="538800"/>
                <a:ext cx="271800" cy="52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5FC50C4-CBAC-D52F-BD89-5E3C2B197A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84257" y="529800"/>
                  <a:ext cx="2894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EA4B82-8A0A-BDA9-35B4-166A7DE0D582}"/>
                    </a:ext>
                  </a:extLst>
                </p14:cNvPr>
                <p14:cNvContentPartPr/>
                <p14:nvPr/>
              </p14:nvContentPartPr>
              <p14:xfrm>
                <a:off x="3697457" y="463560"/>
                <a:ext cx="180360" cy="44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EA4B82-8A0A-BDA9-35B4-166A7DE0D58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88457" y="454920"/>
                  <a:ext cx="1980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FF2A5B-7E93-B078-CF1C-EE61F89659D3}"/>
                    </a:ext>
                  </a:extLst>
                </p14:cNvPr>
                <p14:cNvContentPartPr/>
                <p14:nvPr/>
              </p14:nvContentPartPr>
              <p14:xfrm>
                <a:off x="3919577" y="395880"/>
                <a:ext cx="234720" cy="32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FF2A5B-7E93-B078-CF1C-EE61F89659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10577" y="387240"/>
                  <a:ext cx="252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162CA4-20A5-91F9-72BF-BAD45AB086AA}"/>
                    </a:ext>
                  </a:extLst>
                </p14:cNvPr>
                <p14:cNvContentPartPr/>
                <p14:nvPr/>
              </p14:nvContentPartPr>
              <p14:xfrm>
                <a:off x="3240257" y="606480"/>
                <a:ext cx="335880" cy="53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162CA4-20A5-91F9-72BF-BAD45AB086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1257" y="597480"/>
                  <a:ext cx="3535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9E4017-9596-C890-E019-D47C8E0EFE39}"/>
                    </a:ext>
                  </a:extLst>
                </p14:cNvPr>
                <p14:cNvContentPartPr/>
                <p14:nvPr/>
              </p14:nvContentPartPr>
              <p14:xfrm>
                <a:off x="3624377" y="110112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9E4017-9596-C890-E019-D47C8E0EFE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15377" y="1092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196" name="Picture 4" descr="Parallel Port Plug-in Documentation">
            <a:extLst>
              <a:ext uri="{FF2B5EF4-FFF2-40B4-BE49-F238E27FC236}">
                <a16:creationId xmlns:a16="http://schemas.microsoft.com/office/drawing/2014/main" id="{03115CAE-EFF6-DAAB-6089-F5E318E1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61" y="1525661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98843D-E571-4511-D838-FF73AA9648A0}"/>
              </a:ext>
            </a:extLst>
          </p:cNvPr>
          <p:cNvGrpSpPr/>
          <p:nvPr/>
        </p:nvGrpSpPr>
        <p:grpSpPr>
          <a:xfrm>
            <a:off x="4540577" y="1437720"/>
            <a:ext cx="55080" cy="14760"/>
            <a:chOff x="4540577" y="1437720"/>
            <a:chExt cx="55080" cy="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F874EA-60AA-F3F2-B032-5A2FD5E9F5BA}"/>
                    </a:ext>
                  </a:extLst>
                </p14:cNvPr>
                <p14:cNvContentPartPr/>
                <p14:nvPr/>
              </p14:nvContentPartPr>
              <p14:xfrm>
                <a:off x="4540577" y="1445280"/>
                <a:ext cx="31320" cy="7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F874EA-60AA-F3F2-B032-5A2FD5E9F5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1937" y="1436640"/>
                  <a:ext cx="48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4B1D5B-5B58-D7D2-15EB-41F95D60EC81}"/>
                    </a:ext>
                  </a:extLst>
                </p14:cNvPr>
                <p14:cNvContentPartPr/>
                <p14:nvPr/>
              </p14:nvContentPartPr>
              <p14:xfrm>
                <a:off x="4595297" y="1437720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4B1D5B-5B58-D7D2-15EB-41F95D60EC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86297" y="1429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67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3344"/>
            <a:ext cx="6415572" cy="495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5334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>
                <a:latin typeface="Arial" pitchFamily="34" charset="0"/>
                <a:cs typeface="Arial" pitchFamily="34" charset="0"/>
              </a:rPr>
              <a:t>مادر بورد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SB 2.0 vs 3.0 Cables: Speed ...">
            <a:extLst>
              <a:ext uri="{FF2B5EF4-FFF2-40B4-BE49-F238E27FC236}">
                <a16:creationId xmlns:a16="http://schemas.microsoft.com/office/drawing/2014/main" id="{415AA9BB-E85F-6D98-0A22-76020A72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315200" cy="49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59CB1C-FE07-FB3F-35AA-77FE955943E4}"/>
              </a:ext>
            </a:extLst>
          </p:cNvPr>
          <p:cNvGrpSpPr/>
          <p:nvPr/>
        </p:nvGrpSpPr>
        <p:grpSpPr>
          <a:xfrm>
            <a:off x="450257" y="2148720"/>
            <a:ext cx="1261440" cy="542520"/>
            <a:chOff x="450257" y="2148720"/>
            <a:chExt cx="126144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B2D81B-D015-60B1-7EA5-54CABC8D4476}"/>
                    </a:ext>
                  </a:extLst>
                </p14:cNvPr>
                <p14:cNvContentPartPr/>
                <p14:nvPr/>
              </p14:nvContentPartPr>
              <p14:xfrm>
                <a:off x="1076657" y="2507640"/>
                <a:ext cx="635040" cy="18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B2D81B-D015-60B1-7EA5-54CABC8D44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8017" y="2498640"/>
                  <a:ext cx="652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6F7787-428B-0A2D-D476-F2FD9F0C2747}"/>
                    </a:ext>
                  </a:extLst>
                </p14:cNvPr>
                <p14:cNvContentPartPr/>
                <p14:nvPr/>
              </p14:nvContentPartPr>
              <p14:xfrm>
                <a:off x="450257" y="2276880"/>
                <a:ext cx="828360" cy="14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6F7787-428B-0A2D-D476-F2FD9F0C27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1617" y="2267880"/>
                  <a:ext cx="846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007382-ACEF-37DC-6AEA-C5D4228782CD}"/>
                    </a:ext>
                  </a:extLst>
                </p14:cNvPr>
                <p14:cNvContentPartPr/>
                <p14:nvPr/>
              </p14:nvContentPartPr>
              <p14:xfrm>
                <a:off x="769217" y="2148720"/>
                <a:ext cx="1584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007382-ACEF-37DC-6AEA-C5D4228782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0217" y="2140080"/>
                  <a:ext cx="33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5DBF64-1E7A-C3FD-2533-CFF5B078D308}"/>
                    </a:ext>
                  </a:extLst>
                </p14:cNvPr>
                <p14:cNvContentPartPr/>
                <p14:nvPr/>
              </p14:nvContentPartPr>
              <p14:xfrm>
                <a:off x="575897" y="2573520"/>
                <a:ext cx="224640" cy="3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5DBF64-1E7A-C3FD-2533-CFF5B078D3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6897" y="2564880"/>
                  <a:ext cx="2422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C6167E-73D4-7A30-D854-B58B9DC05899}"/>
              </a:ext>
            </a:extLst>
          </p:cNvPr>
          <p:cNvGrpSpPr/>
          <p:nvPr/>
        </p:nvGrpSpPr>
        <p:grpSpPr>
          <a:xfrm>
            <a:off x="423617" y="2861520"/>
            <a:ext cx="1146960" cy="370080"/>
            <a:chOff x="423617" y="2861520"/>
            <a:chExt cx="11469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6D2E71-724C-C7FC-DD13-1F17DCE011DA}"/>
                    </a:ext>
                  </a:extLst>
                </p14:cNvPr>
                <p14:cNvContentPartPr/>
                <p14:nvPr/>
              </p14:nvContentPartPr>
              <p14:xfrm>
                <a:off x="423617" y="2883480"/>
                <a:ext cx="232920" cy="29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6D2E71-724C-C7FC-DD13-1F17DCE011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4617" y="2874840"/>
                  <a:ext cx="250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11A509-A827-6356-9FBB-B85ECAFBED63}"/>
                    </a:ext>
                  </a:extLst>
                </p14:cNvPr>
                <p14:cNvContentPartPr/>
                <p14:nvPr/>
              </p14:nvContentPartPr>
              <p14:xfrm>
                <a:off x="742217" y="2881680"/>
                <a:ext cx="181800" cy="28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11A509-A827-6356-9FBB-B85ECAFBED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3577" y="2872680"/>
                  <a:ext cx="199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A99DF7-268E-0A50-2F8A-F54B026096B4}"/>
                    </a:ext>
                  </a:extLst>
                </p14:cNvPr>
                <p14:cNvContentPartPr/>
                <p14:nvPr/>
              </p14:nvContentPartPr>
              <p14:xfrm>
                <a:off x="943817" y="2861520"/>
                <a:ext cx="241200" cy="36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A99DF7-268E-0A50-2F8A-F54B026096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5177" y="2852880"/>
                  <a:ext cx="258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48B970-C609-9914-FE8B-081C1C937526}"/>
                    </a:ext>
                  </a:extLst>
                </p14:cNvPr>
                <p14:cNvContentPartPr/>
                <p14:nvPr/>
              </p14:nvContentPartPr>
              <p14:xfrm>
                <a:off x="1324337" y="3002640"/>
                <a:ext cx="246240" cy="22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48B970-C609-9914-FE8B-081C1C9375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15697" y="2994000"/>
                  <a:ext cx="26388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D4F3A4-8369-1BCD-22C2-D24E020D2B9B}"/>
                  </a:ext>
                </a:extLst>
              </p14:cNvPr>
              <p14:cNvContentPartPr/>
              <p14:nvPr/>
            </p14:nvContentPartPr>
            <p14:xfrm>
              <a:off x="1168097" y="5087760"/>
              <a:ext cx="543240" cy="11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D4F3A4-8369-1BCD-22C2-D24E020D2B9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9457" y="5079120"/>
                <a:ext cx="56088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E7EEE9E-EB88-940D-D253-9B35EF6F4788}"/>
              </a:ext>
            </a:extLst>
          </p:cNvPr>
          <p:cNvGrpSpPr/>
          <p:nvPr/>
        </p:nvGrpSpPr>
        <p:grpSpPr>
          <a:xfrm>
            <a:off x="433337" y="5650800"/>
            <a:ext cx="1415160" cy="442080"/>
            <a:chOff x="433337" y="5650800"/>
            <a:chExt cx="14151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0194BA-A2C2-6624-ED64-2267A2567931}"/>
                    </a:ext>
                  </a:extLst>
                </p14:cNvPr>
                <p14:cNvContentPartPr/>
                <p14:nvPr/>
              </p14:nvContentPartPr>
              <p14:xfrm>
                <a:off x="433337" y="5778600"/>
                <a:ext cx="304200" cy="30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0194BA-A2C2-6624-ED64-2267A256793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4697" y="5769960"/>
                  <a:ext cx="321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772DB0-1694-439D-BFFA-EB1E2EB84F16}"/>
                    </a:ext>
                  </a:extLst>
                </p14:cNvPr>
                <p14:cNvContentPartPr/>
                <p14:nvPr/>
              </p14:nvContentPartPr>
              <p14:xfrm>
                <a:off x="828617" y="5775000"/>
                <a:ext cx="180360" cy="317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772DB0-1694-439D-BFFA-EB1E2EB84F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9977" y="5766360"/>
                  <a:ext cx="198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6596B0-12FE-081E-B91D-5EA2E41E4671}"/>
                    </a:ext>
                  </a:extLst>
                </p14:cNvPr>
                <p14:cNvContentPartPr/>
                <p14:nvPr/>
              </p14:nvContentPartPr>
              <p14:xfrm>
                <a:off x="1166297" y="5650800"/>
                <a:ext cx="213120" cy="43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6596B0-12FE-081E-B91D-5EA2E41E46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7297" y="5641800"/>
                  <a:ext cx="2307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5DCD370-4E56-4D59-F288-65DCAD1F23DF}"/>
                    </a:ext>
                  </a:extLst>
                </p14:cNvPr>
                <p14:cNvContentPartPr/>
                <p14:nvPr/>
              </p14:nvContentPartPr>
              <p14:xfrm>
                <a:off x="1512617" y="5747640"/>
                <a:ext cx="335880" cy="32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5DCD370-4E56-4D59-F288-65DCAD1F23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03977" y="5738640"/>
                  <a:ext cx="353520" cy="34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6290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SB 2.0 vs USB 3.0 vs USB4">
            <a:extLst>
              <a:ext uri="{FF2B5EF4-FFF2-40B4-BE49-F238E27FC236}">
                <a16:creationId xmlns:a16="http://schemas.microsoft.com/office/drawing/2014/main" id="{B99B7DA1-0616-0AD9-C68A-D7AD6CF6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781800" cy="451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4B9451E-968F-6675-9D9B-F0E567775078}"/>
              </a:ext>
            </a:extLst>
          </p:cNvPr>
          <p:cNvGrpSpPr/>
          <p:nvPr/>
        </p:nvGrpSpPr>
        <p:grpSpPr>
          <a:xfrm>
            <a:off x="3863777" y="3749280"/>
            <a:ext cx="3328920" cy="2830320"/>
            <a:chOff x="3863777" y="3749280"/>
            <a:chExt cx="3328920" cy="28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A6C5B8-C42F-E8A1-5FA3-1260AAFC93B5}"/>
                    </a:ext>
                  </a:extLst>
                </p14:cNvPr>
                <p14:cNvContentPartPr/>
                <p14:nvPr/>
              </p14:nvContentPartPr>
              <p14:xfrm>
                <a:off x="5953937" y="3749280"/>
                <a:ext cx="358200" cy="210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A6C5B8-C42F-E8A1-5FA3-1260AAFC93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44937" y="3740280"/>
                  <a:ext cx="375840" cy="21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D6C98A-BC80-FCFB-852C-D574B2D7DE48}"/>
                    </a:ext>
                  </a:extLst>
                </p14:cNvPr>
                <p14:cNvContentPartPr/>
                <p14:nvPr/>
              </p14:nvContentPartPr>
              <p14:xfrm>
                <a:off x="7092617" y="6129960"/>
                <a:ext cx="100080" cy="348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D6C98A-BC80-FCFB-852C-D574B2D7DE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83617" y="6120960"/>
                  <a:ext cx="117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292F53-30DC-3842-6E2C-24AFC0074739}"/>
                    </a:ext>
                  </a:extLst>
                </p14:cNvPr>
                <p14:cNvContentPartPr/>
                <p14:nvPr/>
              </p14:nvContentPartPr>
              <p14:xfrm>
                <a:off x="6898937" y="6385920"/>
                <a:ext cx="128520" cy="19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292F53-30DC-3842-6E2C-24AFC00747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90297" y="6376920"/>
                  <a:ext cx="14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F35BB2-54DC-6D1C-6689-B2D16F91857B}"/>
                    </a:ext>
                  </a:extLst>
                </p14:cNvPr>
                <p14:cNvContentPartPr/>
                <p14:nvPr/>
              </p14:nvContentPartPr>
              <p14:xfrm>
                <a:off x="6915497" y="6280800"/>
                <a:ext cx="10800" cy="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F35BB2-54DC-6D1C-6689-B2D16F9185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6857" y="6272160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E6F89F-F26D-7FD1-8CF6-9F80BDCBCA8D}"/>
                    </a:ext>
                  </a:extLst>
                </p14:cNvPr>
                <p14:cNvContentPartPr/>
                <p14:nvPr/>
              </p14:nvContentPartPr>
              <p14:xfrm>
                <a:off x="6306737" y="6231120"/>
                <a:ext cx="575640" cy="32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E6F89F-F26D-7FD1-8CF6-9F80BDCBCA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7737" y="6222120"/>
                  <a:ext cx="593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8CD70E-2525-08B5-A9B4-C2041A9F6F49}"/>
                    </a:ext>
                  </a:extLst>
                </p14:cNvPr>
                <p14:cNvContentPartPr/>
                <p14:nvPr/>
              </p14:nvContentPartPr>
              <p14:xfrm>
                <a:off x="6776897" y="6009000"/>
                <a:ext cx="1368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8CD70E-2525-08B5-A9B4-C2041A9F6F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7897" y="6000000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CDCE2F-B6C2-129D-9A9F-C6476D1FAEFC}"/>
                    </a:ext>
                  </a:extLst>
                </p14:cNvPr>
                <p14:cNvContentPartPr/>
                <p14:nvPr/>
              </p14:nvContentPartPr>
              <p14:xfrm>
                <a:off x="6486737" y="5967960"/>
                <a:ext cx="49680" cy="28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CDCE2F-B6C2-129D-9A9F-C6476D1FAE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77737" y="5958960"/>
                  <a:ext cx="67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44A149-B855-893A-B1FA-49166D23C73A}"/>
                    </a:ext>
                  </a:extLst>
                </p14:cNvPr>
                <p14:cNvContentPartPr/>
                <p14:nvPr/>
              </p14:nvContentPartPr>
              <p14:xfrm>
                <a:off x="6666737" y="6098640"/>
                <a:ext cx="540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44A149-B855-893A-B1FA-49166D23C7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57737" y="6089640"/>
                  <a:ext cx="2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3019DA-67E4-EE95-9AB5-05AF1C1D596E}"/>
                    </a:ext>
                  </a:extLst>
                </p14:cNvPr>
                <p14:cNvContentPartPr/>
                <p14:nvPr/>
              </p14:nvContentPartPr>
              <p14:xfrm>
                <a:off x="5945657" y="5976600"/>
                <a:ext cx="284760" cy="37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3019DA-67E4-EE95-9AB5-05AF1C1D59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37017" y="5967600"/>
                  <a:ext cx="302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48E3E9-A261-852C-5F34-62E44F81C9A1}"/>
                    </a:ext>
                  </a:extLst>
                </p14:cNvPr>
                <p14:cNvContentPartPr/>
                <p14:nvPr/>
              </p14:nvContentPartPr>
              <p14:xfrm>
                <a:off x="6019817" y="5934120"/>
                <a:ext cx="46800" cy="29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48E3E9-A261-852C-5F34-62E44F81C9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10817" y="5925480"/>
                  <a:ext cx="64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92D128-84AD-D647-AD90-73F4C6E7E5D1}"/>
                    </a:ext>
                  </a:extLst>
                </p14:cNvPr>
                <p14:cNvContentPartPr/>
                <p14:nvPr/>
              </p14:nvContentPartPr>
              <p14:xfrm>
                <a:off x="6178217" y="607848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92D128-84AD-D647-AD90-73F4C6E7E5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69217" y="6069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E786A26-BDAB-EE2E-1223-A3870878386E}"/>
                    </a:ext>
                  </a:extLst>
                </p14:cNvPr>
                <p14:cNvContentPartPr/>
                <p14:nvPr/>
              </p14:nvContentPartPr>
              <p14:xfrm>
                <a:off x="5397377" y="6136080"/>
                <a:ext cx="493560" cy="36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E786A26-BDAB-EE2E-1223-A387087838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88737" y="6127440"/>
                  <a:ext cx="511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CE6A09-8E3D-2F7E-5903-114EE4F7A2FD}"/>
                    </a:ext>
                  </a:extLst>
                </p14:cNvPr>
                <p14:cNvContentPartPr/>
                <p14:nvPr/>
              </p14:nvContentPartPr>
              <p14:xfrm>
                <a:off x="5256977" y="6157680"/>
                <a:ext cx="229320" cy="31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CE6A09-8E3D-2F7E-5903-114EE4F7A2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7977" y="6148680"/>
                  <a:ext cx="246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E1FFF1-E38E-53E1-D1BD-09241425C0DF}"/>
                    </a:ext>
                  </a:extLst>
                </p14:cNvPr>
                <p14:cNvContentPartPr/>
                <p14:nvPr/>
              </p14:nvContentPartPr>
              <p14:xfrm>
                <a:off x="4691777" y="5881200"/>
                <a:ext cx="531000" cy="37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E1FFF1-E38E-53E1-D1BD-09241425C0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83137" y="5872200"/>
                  <a:ext cx="548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3BEA62-AF9E-8D93-51FD-C928120E5273}"/>
                    </a:ext>
                  </a:extLst>
                </p14:cNvPr>
                <p14:cNvContentPartPr/>
                <p14:nvPr/>
              </p14:nvContentPartPr>
              <p14:xfrm>
                <a:off x="5029097" y="5760600"/>
                <a:ext cx="151560" cy="1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3BEA62-AF9E-8D93-51FD-C928120E52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20457" y="5751960"/>
                  <a:ext cx="169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87838F-2E7F-12CB-BFF6-C5D2986DD097}"/>
                    </a:ext>
                  </a:extLst>
                </p14:cNvPr>
                <p14:cNvContentPartPr/>
                <p14:nvPr/>
              </p14:nvContentPartPr>
              <p14:xfrm>
                <a:off x="4875017" y="593412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87838F-2E7F-12CB-BFF6-C5D2986DD0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66017" y="5925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9145EB-445A-70AB-0C0B-AF03481C9028}"/>
                    </a:ext>
                  </a:extLst>
                </p14:cNvPr>
                <p14:cNvContentPartPr/>
                <p14:nvPr/>
              </p14:nvContentPartPr>
              <p14:xfrm>
                <a:off x="4394777" y="6057960"/>
                <a:ext cx="196560" cy="20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9145EB-445A-70AB-0C0B-AF03481C90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5777" y="6049320"/>
                  <a:ext cx="214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841EA2-D269-307A-CB5A-9AE09D9EC8B3}"/>
                    </a:ext>
                  </a:extLst>
                </p14:cNvPr>
                <p14:cNvContentPartPr/>
                <p14:nvPr/>
              </p14:nvContentPartPr>
              <p14:xfrm>
                <a:off x="3863777" y="5967960"/>
                <a:ext cx="637920" cy="19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841EA2-D269-307A-CB5A-9AE09D9EC8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55137" y="5958960"/>
                  <a:ext cx="655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5A7A71-677F-9903-067A-CAEBCF2E1D25}"/>
                    </a:ext>
                  </a:extLst>
                </p14:cNvPr>
                <p14:cNvContentPartPr/>
                <p14:nvPr/>
              </p14:nvContentPartPr>
              <p14:xfrm>
                <a:off x="4057457" y="5891640"/>
                <a:ext cx="282240" cy="21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5A7A71-677F-9903-067A-CAEBCF2E1D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8457" y="5882640"/>
                  <a:ext cx="299880" cy="3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196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SB 2.0 vs 3.0: Key Differences You ...">
            <a:extLst>
              <a:ext uri="{FF2B5EF4-FFF2-40B4-BE49-F238E27FC236}">
                <a16:creationId xmlns:a16="http://schemas.microsoft.com/office/drawing/2014/main" id="{9441EF05-A024-DE5F-DC59-81B8C97D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42107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4C8395-1C9B-1321-A63F-D2364F13F70E}"/>
                  </a:ext>
                </a:extLst>
              </p14:cNvPr>
              <p14:cNvContentPartPr/>
              <p14:nvPr/>
            </p14:nvContentPartPr>
            <p14:xfrm>
              <a:off x="4880057" y="1408200"/>
              <a:ext cx="5292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4C8395-1C9B-1321-A63F-D2364F13F7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1417" y="1399560"/>
                <a:ext cx="70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34AFE3-C2B1-1B43-31C2-EC11B5BF5988}"/>
                  </a:ext>
                </a:extLst>
              </p14:cNvPr>
              <p14:cNvContentPartPr/>
              <p14:nvPr/>
            </p14:nvContentPartPr>
            <p14:xfrm>
              <a:off x="7108817" y="331800"/>
              <a:ext cx="313200" cy="3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34AFE3-C2B1-1B43-31C2-EC11B5BF59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0177" y="322800"/>
                <a:ext cx="3308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95A7CBA-6CDA-22CC-BC07-C45F558ECD0C}"/>
              </a:ext>
            </a:extLst>
          </p:cNvPr>
          <p:cNvGrpSpPr/>
          <p:nvPr/>
        </p:nvGrpSpPr>
        <p:grpSpPr>
          <a:xfrm>
            <a:off x="4940897" y="585600"/>
            <a:ext cx="2505960" cy="620640"/>
            <a:chOff x="4940897" y="585600"/>
            <a:chExt cx="250596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2D3ED6D-4424-0382-F6EF-F6E69298A1D6}"/>
                    </a:ext>
                  </a:extLst>
                </p14:cNvPr>
                <p14:cNvContentPartPr/>
                <p14:nvPr/>
              </p14:nvContentPartPr>
              <p14:xfrm>
                <a:off x="6633257" y="585600"/>
                <a:ext cx="813600" cy="50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2D3ED6D-4424-0382-F6EF-F6E69298A1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24617" y="576960"/>
                  <a:ext cx="8312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435DEE-1DDC-F91A-0AB9-2B6D59955D2D}"/>
                    </a:ext>
                  </a:extLst>
                </p14:cNvPr>
                <p14:cNvContentPartPr/>
                <p14:nvPr/>
              </p14:nvContentPartPr>
              <p14:xfrm>
                <a:off x="6876617" y="638160"/>
                <a:ext cx="23040" cy="1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435DEE-1DDC-F91A-0AB9-2B6D59955D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67617" y="629520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A4FF51-FA2B-6869-517B-000E7CBE1B1F}"/>
                    </a:ext>
                  </a:extLst>
                </p14:cNvPr>
                <p14:cNvContentPartPr/>
                <p14:nvPr/>
              </p14:nvContentPartPr>
              <p14:xfrm>
                <a:off x="6223217" y="907800"/>
                <a:ext cx="250920" cy="29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A4FF51-FA2B-6869-517B-000E7CBE1B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14577" y="899160"/>
                  <a:ext cx="268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D10485-B494-287C-DF5D-55CF66F600F8}"/>
                    </a:ext>
                  </a:extLst>
                </p14:cNvPr>
                <p14:cNvContentPartPr/>
                <p14:nvPr/>
              </p14:nvContentPartPr>
              <p14:xfrm>
                <a:off x="4940897" y="876480"/>
                <a:ext cx="1253880" cy="18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D10485-B494-287C-DF5D-55CF66F600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31897" y="867840"/>
                  <a:ext cx="1271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2A3BA7-7D1A-481C-8656-4E441E984FFD}"/>
                    </a:ext>
                  </a:extLst>
                </p14:cNvPr>
                <p14:cNvContentPartPr/>
                <p14:nvPr/>
              </p14:nvContentPartPr>
              <p14:xfrm>
                <a:off x="5052857" y="634200"/>
                <a:ext cx="509400" cy="5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2A3BA7-7D1A-481C-8656-4E441E984F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44217" y="625560"/>
                  <a:ext cx="5270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8B545D-ED20-3B68-4E02-1FB112EF09B9}"/>
              </a:ext>
            </a:extLst>
          </p:cNvPr>
          <p:cNvGrpSpPr/>
          <p:nvPr/>
        </p:nvGrpSpPr>
        <p:grpSpPr>
          <a:xfrm>
            <a:off x="1417577" y="219840"/>
            <a:ext cx="1802160" cy="718560"/>
            <a:chOff x="1417577" y="219840"/>
            <a:chExt cx="180216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B91B24-2B2A-EB85-7E3F-FA318E212C1B}"/>
                    </a:ext>
                  </a:extLst>
                </p14:cNvPr>
                <p14:cNvContentPartPr/>
                <p14:nvPr/>
              </p14:nvContentPartPr>
              <p14:xfrm>
                <a:off x="1417577" y="452040"/>
                <a:ext cx="422640" cy="37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B91B24-2B2A-EB85-7E3F-FA318E212C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08937" y="443040"/>
                  <a:ext cx="440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3B36A7-0B77-A336-48AA-3963269CA9FA}"/>
                    </a:ext>
                  </a:extLst>
                </p14:cNvPr>
                <p14:cNvContentPartPr/>
                <p14:nvPr/>
              </p14:nvContentPartPr>
              <p14:xfrm>
                <a:off x="1977737" y="409920"/>
                <a:ext cx="313920" cy="433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3B36A7-0B77-A336-48AA-3963269CA9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68737" y="401280"/>
                  <a:ext cx="3315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A80ED0-2B0F-CC12-C609-A261F522325E}"/>
                    </a:ext>
                  </a:extLst>
                </p14:cNvPr>
                <p14:cNvContentPartPr/>
                <p14:nvPr/>
              </p14:nvContentPartPr>
              <p14:xfrm>
                <a:off x="2411537" y="219840"/>
                <a:ext cx="343800" cy="62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A80ED0-2B0F-CC12-C609-A261F52232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02897" y="211200"/>
                  <a:ext cx="36144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D94CBB-768F-9CA5-58DB-96657F21F595}"/>
                    </a:ext>
                  </a:extLst>
                </p14:cNvPr>
                <p14:cNvContentPartPr/>
                <p14:nvPr/>
              </p14:nvContentPartPr>
              <p14:xfrm>
                <a:off x="2866937" y="426480"/>
                <a:ext cx="352800" cy="51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D94CBB-768F-9CA5-58DB-96657F21F5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57937" y="417840"/>
                  <a:ext cx="370440" cy="52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CFAD08-9BDA-48A0-5E42-0C4EAAE17601}"/>
              </a:ext>
            </a:extLst>
          </p:cNvPr>
          <p:cNvGrpSpPr/>
          <p:nvPr/>
        </p:nvGrpSpPr>
        <p:grpSpPr>
          <a:xfrm>
            <a:off x="1453937" y="1186800"/>
            <a:ext cx="2085120" cy="536760"/>
            <a:chOff x="1453937" y="1186800"/>
            <a:chExt cx="20851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CE5E2A-DCB7-1263-527F-007EDFC97FE4}"/>
                    </a:ext>
                  </a:extLst>
                </p14:cNvPr>
                <p14:cNvContentPartPr/>
                <p14:nvPr/>
              </p14:nvContentPartPr>
              <p14:xfrm>
                <a:off x="1453937" y="1195440"/>
                <a:ext cx="412200" cy="499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CE5E2A-DCB7-1263-527F-007EDFC97F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44937" y="1186440"/>
                  <a:ext cx="4298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9CF368-8452-7009-F9DF-6711EC56BB6E}"/>
                    </a:ext>
                  </a:extLst>
                </p14:cNvPr>
                <p14:cNvContentPartPr/>
                <p14:nvPr/>
              </p14:nvContentPartPr>
              <p14:xfrm>
                <a:off x="2082497" y="1212720"/>
                <a:ext cx="294120" cy="48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9CF368-8452-7009-F9DF-6711EC56BB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73857" y="1204080"/>
                  <a:ext cx="3117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9EF1E2-F482-3379-A3E5-43B805F35F94}"/>
                    </a:ext>
                  </a:extLst>
                </p14:cNvPr>
                <p14:cNvContentPartPr/>
                <p14:nvPr/>
              </p14:nvContentPartPr>
              <p14:xfrm>
                <a:off x="2557697" y="1186800"/>
                <a:ext cx="427680" cy="46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9EF1E2-F482-3379-A3E5-43B805F35F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49057" y="1177800"/>
                  <a:ext cx="4453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DA6AC5-2E1C-B85E-485F-C2E308E27B30}"/>
                    </a:ext>
                  </a:extLst>
                </p14:cNvPr>
                <p14:cNvContentPartPr/>
                <p14:nvPr/>
              </p14:nvContentPartPr>
              <p14:xfrm>
                <a:off x="3239537" y="1200840"/>
                <a:ext cx="299520" cy="52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DA6AC5-2E1C-B85E-485F-C2E308E27B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30897" y="1191840"/>
                  <a:ext cx="31716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491D66-985E-77BB-62CF-E7C8FABDFFBC}"/>
                  </a:ext>
                </a:extLst>
              </p14:cNvPr>
              <p14:cNvContentPartPr/>
              <p14:nvPr/>
            </p14:nvContentPartPr>
            <p14:xfrm>
              <a:off x="6393137" y="5156880"/>
              <a:ext cx="1493640" cy="267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491D66-985E-77BB-62CF-E7C8FABDFF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84137" y="5147880"/>
                <a:ext cx="151128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81237DD-C70E-E6E9-CFE5-CDA77B071868}"/>
              </a:ext>
            </a:extLst>
          </p:cNvPr>
          <p:cNvGrpSpPr/>
          <p:nvPr/>
        </p:nvGrpSpPr>
        <p:grpSpPr>
          <a:xfrm>
            <a:off x="3243497" y="4926480"/>
            <a:ext cx="1260720" cy="1081440"/>
            <a:chOff x="3243497" y="4926480"/>
            <a:chExt cx="126072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D63EF9-22D1-5310-B930-2CD276F21F52}"/>
                    </a:ext>
                  </a:extLst>
                </p14:cNvPr>
                <p14:cNvContentPartPr/>
                <p14:nvPr/>
              </p14:nvContentPartPr>
              <p14:xfrm>
                <a:off x="3819857" y="4926480"/>
                <a:ext cx="684360" cy="81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D63EF9-22D1-5310-B930-2CD276F21F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01857" y="4908480"/>
                  <a:ext cx="72000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2D5D88B-4797-62AF-9D8E-8A35349B967B}"/>
                    </a:ext>
                  </a:extLst>
                </p14:cNvPr>
                <p14:cNvContentPartPr/>
                <p14:nvPr/>
              </p14:nvContentPartPr>
              <p14:xfrm>
                <a:off x="3243497" y="5655480"/>
                <a:ext cx="364680" cy="35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2D5D88B-4797-62AF-9D8E-8A35349B967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25857" y="5637840"/>
                  <a:ext cx="400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9ECACF-891E-11F9-79CF-35D02FEA1B6F}"/>
                    </a:ext>
                  </a:extLst>
                </p14:cNvPr>
                <p14:cNvContentPartPr/>
                <p14:nvPr/>
              </p14:nvContentPartPr>
              <p14:xfrm>
                <a:off x="3305417" y="5409960"/>
                <a:ext cx="222480" cy="28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9ECACF-891E-11F9-79CF-35D02FEA1B6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87777" y="5392320"/>
                  <a:ext cx="2581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80B357-F1D7-0C72-2695-A4A38CCE441D}"/>
              </a:ext>
            </a:extLst>
          </p:cNvPr>
          <p:cNvGrpSpPr/>
          <p:nvPr/>
        </p:nvGrpSpPr>
        <p:grpSpPr>
          <a:xfrm>
            <a:off x="1273937" y="5449560"/>
            <a:ext cx="1787400" cy="733320"/>
            <a:chOff x="1273937" y="5449560"/>
            <a:chExt cx="178740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5CA86E-B559-CD44-48BE-4ADF7E33899E}"/>
                    </a:ext>
                  </a:extLst>
                </p14:cNvPr>
                <p14:cNvContentPartPr/>
                <p14:nvPr/>
              </p14:nvContentPartPr>
              <p14:xfrm>
                <a:off x="2704937" y="5523000"/>
                <a:ext cx="356400" cy="65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5CA86E-B559-CD44-48BE-4ADF7E3389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95937" y="5514000"/>
                  <a:ext cx="37404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D500C5-48A0-A913-DC73-01AA0A80D449}"/>
                    </a:ext>
                  </a:extLst>
                </p14:cNvPr>
                <p14:cNvContentPartPr/>
                <p14:nvPr/>
              </p14:nvContentPartPr>
              <p14:xfrm>
                <a:off x="1983857" y="5559360"/>
                <a:ext cx="798480" cy="42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D500C5-48A0-A913-DC73-01AA0A80D4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74857" y="5550720"/>
                  <a:ext cx="8161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F0E064-3118-A18A-9F7C-206DD7BDC48A}"/>
                    </a:ext>
                  </a:extLst>
                </p14:cNvPr>
                <p14:cNvContentPartPr/>
                <p14:nvPr/>
              </p14:nvContentPartPr>
              <p14:xfrm>
                <a:off x="2189417" y="5907840"/>
                <a:ext cx="168120" cy="5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F0E064-3118-A18A-9F7C-206DD7BDC4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80777" y="5898840"/>
                  <a:ext cx="185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F9E73C-1FDC-5614-ADA7-CCD0733BAC39}"/>
                    </a:ext>
                  </a:extLst>
                </p14:cNvPr>
                <p14:cNvContentPartPr/>
                <p14:nvPr/>
              </p14:nvContentPartPr>
              <p14:xfrm>
                <a:off x="2009417" y="5988840"/>
                <a:ext cx="212400" cy="50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F9E73C-1FDC-5614-ADA7-CCD0733BAC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0777" y="5979840"/>
                  <a:ext cx="230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01E908-5F29-2A3D-61D8-2280356CB502}"/>
                    </a:ext>
                  </a:extLst>
                </p14:cNvPr>
                <p14:cNvContentPartPr/>
                <p14:nvPr/>
              </p14:nvContentPartPr>
              <p14:xfrm>
                <a:off x="1458257" y="5449560"/>
                <a:ext cx="492480" cy="435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01E908-5F29-2A3D-61D8-2280356CB5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49257" y="5440560"/>
                  <a:ext cx="5101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CC9654-C6E8-ECEE-98B1-12C13F7D27A7}"/>
                    </a:ext>
                  </a:extLst>
                </p14:cNvPr>
                <p14:cNvContentPartPr/>
                <p14:nvPr/>
              </p14:nvContentPartPr>
              <p14:xfrm>
                <a:off x="1675337" y="5603280"/>
                <a:ext cx="36360" cy="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CC9654-C6E8-ECEE-98B1-12C13F7D27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66337" y="5594640"/>
                  <a:ext cx="54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7F37F8-DDD5-3109-29FC-F520B2E114E2}"/>
                    </a:ext>
                  </a:extLst>
                </p14:cNvPr>
                <p14:cNvContentPartPr/>
                <p14:nvPr/>
              </p14:nvContentPartPr>
              <p14:xfrm>
                <a:off x="1273937" y="5485920"/>
                <a:ext cx="127080" cy="620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7F37F8-DDD5-3109-29FC-F520B2E114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64937" y="5476920"/>
                  <a:ext cx="14472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FFEABC-8379-4244-EDAF-B58191126173}"/>
              </a:ext>
            </a:extLst>
          </p:cNvPr>
          <p:cNvGrpSpPr/>
          <p:nvPr/>
        </p:nvGrpSpPr>
        <p:grpSpPr>
          <a:xfrm>
            <a:off x="5794457" y="4939080"/>
            <a:ext cx="1723680" cy="1823040"/>
            <a:chOff x="5794457" y="4939080"/>
            <a:chExt cx="1723680" cy="18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59F7C6-3C31-2B42-02EB-BBE7288F4E1D}"/>
                    </a:ext>
                  </a:extLst>
                </p14:cNvPr>
                <p14:cNvContentPartPr/>
                <p14:nvPr/>
              </p14:nvContentPartPr>
              <p14:xfrm>
                <a:off x="6698417" y="4955280"/>
                <a:ext cx="315360" cy="113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59F7C6-3C31-2B42-02EB-BBE7288F4E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80777" y="4937640"/>
                  <a:ext cx="351000" cy="11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4BC693-EA10-0C6D-DE6C-5357F13160E3}"/>
                    </a:ext>
                  </a:extLst>
                </p14:cNvPr>
                <p14:cNvContentPartPr/>
                <p14:nvPr/>
              </p14:nvContentPartPr>
              <p14:xfrm>
                <a:off x="6364337" y="570048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4BC693-EA10-0C6D-DE6C-5357F13160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46337" y="5682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0FDE58-1B02-0381-E0B3-3B85DF4D02D7}"/>
                    </a:ext>
                  </a:extLst>
                </p14:cNvPr>
                <p14:cNvContentPartPr/>
                <p14:nvPr/>
              </p14:nvContentPartPr>
              <p14:xfrm>
                <a:off x="5794457" y="5972640"/>
                <a:ext cx="537840" cy="28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0FDE58-1B02-0381-E0B3-3B85DF4D02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76817" y="5954640"/>
                  <a:ext cx="573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F0DAE5-8A7A-4943-7E45-3447ACCF19A2}"/>
                    </a:ext>
                  </a:extLst>
                </p14:cNvPr>
                <p14:cNvContentPartPr/>
                <p14:nvPr/>
              </p14:nvContentPartPr>
              <p14:xfrm>
                <a:off x="6110177" y="6361800"/>
                <a:ext cx="154800" cy="46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F0DAE5-8A7A-4943-7E45-3447ACCF19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92537" y="6344160"/>
                  <a:ext cx="190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3D4A4E-1D27-5035-F4B4-9AC47BEEE1EB}"/>
                    </a:ext>
                  </a:extLst>
                </p14:cNvPr>
                <p14:cNvContentPartPr/>
                <p14:nvPr/>
              </p14:nvContentPartPr>
              <p14:xfrm>
                <a:off x="6131777" y="5647920"/>
                <a:ext cx="426240" cy="238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3D4A4E-1D27-5035-F4B4-9AC47BEEE1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14137" y="5629920"/>
                  <a:ext cx="461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43A959-D2CF-342F-3341-C0E56F2C006C}"/>
                    </a:ext>
                  </a:extLst>
                </p14:cNvPr>
                <p14:cNvContentPartPr/>
                <p14:nvPr/>
              </p14:nvContentPartPr>
              <p14:xfrm>
                <a:off x="5862497" y="5662320"/>
                <a:ext cx="361440" cy="28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43A959-D2CF-342F-3341-C0E56F2C00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44497" y="5644680"/>
                  <a:ext cx="397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009AC83-AF53-9AC2-1E16-583D536F4C09}"/>
                    </a:ext>
                  </a:extLst>
                </p14:cNvPr>
                <p14:cNvContentPartPr/>
                <p14:nvPr/>
              </p14:nvContentPartPr>
              <p14:xfrm>
                <a:off x="7228337" y="4939080"/>
                <a:ext cx="289800" cy="1415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009AC83-AF53-9AC2-1E16-583D536F4C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0337" y="4921440"/>
                  <a:ext cx="325440" cy="14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6F63B2-2F83-FC88-BEA8-94C4DA99EC87}"/>
                    </a:ext>
                  </a:extLst>
                </p14:cNvPr>
                <p14:cNvContentPartPr/>
                <p14:nvPr/>
              </p14:nvContentPartPr>
              <p14:xfrm>
                <a:off x="6742697" y="6465840"/>
                <a:ext cx="556920" cy="15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6F63B2-2F83-FC88-BEA8-94C4DA99EC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25057" y="6448200"/>
                  <a:ext cx="59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2182E1-7CAC-A304-5009-EC73FE2C0C36}"/>
                    </a:ext>
                  </a:extLst>
                </p14:cNvPr>
                <p14:cNvContentPartPr/>
                <p14:nvPr/>
              </p14:nvContentPartPr>
              <p14:xfrm>
                <a:off x="7309337" y="6680760"/>
                <a:ext cx="19440" cy="1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2182E1-7CAC-A304-5009-EC73FE2C0C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91697" y="6662760"/>
                  <a:ext cx="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27216E-412A-5B72-7628-851D284900DC}"/>
                    </a:ext>
                  </a:extLst>
                </p14:cNvPr>
                <p14:cNvContentPartPr/>
                <p14:nvPr/>
              </p14:nvContentPartPr>
              <p14:xfrm>
                <a:off x="7074977" y="6751320"/>
                <a:ext cx="136080" cy="1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27216E-412A-5B72-7628-851D284900D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7337" y="6733320"/>
                  <a:ext cx="171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D6CDA3-ABE3-DDB9-AD33-3D9A4D3DD58C}"/>
                    </a:ext>
                  </a:extLst>
                </p14:cNvPr>
                <p14:cNvContentPartPr/>
                <p14:nvPr/>
              </p14:nvContentPartPr>
              <p14:xfrm>
                <a:off x="6902177" y="6421920"/>
                <a:ext cx="168120" cy="1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D6CDA3-ABE3-DDB9-AD33-3D9A4D3DD5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84537" y="6404280"/>
                  <a:ext cx="203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17" name="Group 13316">
            <a:extLst>
              <a:ext uri="{FF2B5EF4-FFF2-40B4-BE49-F238E27FC236}">
                <a16:creationId xmlns:a16="http://schemas.microsoft.com/office/drawing/2014/main" id="{E32D78AD-D80A-F291-3C56-A75BE79FDF95}"/>
              </a:ext>
            </a:extLst>
          </p:cNvPr>
          <p:cNvGrpSpPr/>
          <p:nvPr/>
        </p:nvGrpSpPr>
        <p:grpSpPr>
          <a:xfrm>
            <a:off x="7492577" y="4813080"/>
            <a:ext cx="1189440" cy="1232640"/>
            <a:chOff x="7492577" y="4813080"/>
            <a:chExt cx="1189440" cy="12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5BCB24-135D-0922-A7C5-E04A980C0B89}"/>
                    </a:ext>
                  </a:extLst>
                </p14:cNvPr>
                <p14:cNvContentPartPr/>
                <p14:nvPr/>
              </p14:nvContentPartPr>
              <p14:xfrm>
                <a:off x="7492577" y="4920000"/>
                <a:ext cx="275760" cy="82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5BCB24-135D-0922-A7C5-E04A980C0B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74577" y="4902360"/>
                  <a:ext cx="31140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86F4E8-4BF3-BFC4-E2C9-6E01414F720A}"/>
                    </a:ext>
                  </a:extLst>
                </p14:cNvPr>
                <p14:cNvContentPartPr/>
                <p14:nvPr/>
              </p14:nvContentPartPr>
              <p14:xfrm>
                <a:off x="7874177" y="5782560"/>
                <a:ext cx="123120" cy="205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86F4E8-4BF3-BFC4-E2C9-6E01414F720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56177" y="5764920"/>
                  <a:ext cx="158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05C79F-928F-617F-7D64-6CACE839965B}"/>
                    </a:ext>
                  </a:extLst>
                </p14:cNvPr>
                <p14:cNvContentPartPr/>
                <p14:nvPr/>
              </p14:nvContentPartPr>
              <p14:xfrm>
                <a:off x="7776257" y="5872200"/>
                <a:ext cx="76680" cy="173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05C79F-928F-617F-7D64-6CACE839965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58257" y="5854560"/>
                  <a:ext cx="11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854027-5A8D-F881-85D4-C52B40430155}"/>
                    </a:ext>
                  </a:extLst>
                </p14:cNvPr>
                <p14:cNvContentPartPr/>
                <p14:nvPr/>
              </p14:nvContentPartPr>
              <p14:xfrm>
                <a:off x="7824497" y="4813080"/>
                <a:ext cx="313200" cy="564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854027-5A8D-F881-85D4-C52B404301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6857" y="4795080"/>
                  <a:ext cx="3488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06B403D-D57E-1897-38CE-5ED6F06CD220}"/>
                    </a:ext>
                  </a:extLst>
                </p14:cNvPr>
                <p14:cNvContentPartPr/>
                <p14:nvPr/>
              </p14:nvContentPartPr>
              <p14:xfrm>
                <a:off x="8475377" y="5252280"/>
                <a:ext cx="106560" cy="27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06B403D-D57E-1897-38CE-5ED6F06CD2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7737" y="5234280"/>
                  <a:ext cx="142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312" name="Ink 13311">
                  <a:extLst>
                    <a:ext uri="{FF2B5EF4-FFF2-40B4-BE49-F238E27FC236}">
                      <a16:creationId xmlns:a16="http://schemas.microsoft.com/office/drawing/2014/main" id="{5260D3E7-41BB-B740-2CF8-202D2E959BA1}"/>
                    </a:ext>
                  </a:extLst>
                </p14:cNvPr>
                <p14:cNvContentPartPr/>
                <p14:nvPr/>
              </p14:nvContentPartPr>
              <p14:xfrm>
                <a:off x="8610737" y="5218800"/>
                <a:ext cx="71280" cy="73800"/>
              </p14:xfrm>
            </p:contentPart>
          </mc:Choice>
          <mc:Fallback xmlns="">
            <p:pic>
              <p:nvPicPr>
                <p:cNvPr id="13312" name="Ink 13311">
                  <a:extLst>
                    <a:ext uri="{FF2B5EF4-FFF2-40B4-BE49-F238E27FC236}">
                      <a16:creationId xmlns:a16="http://schemas.microsoft.com/office/drawing/2014/main" id="{5260D3E7-41BB-B740-2CF8-202D2E959B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92737" y="5200800"/>
                  <a:ext cx="10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95E110EE-09AB-A687-8C14-8410B20A3438}"/>
                    </a:ext>
                  </a:extLst>
                </p14:cNvPr>
                <p14:cNvContentPartPr/>
                <p14:nvPr/>
              </p14:nvContentPartPr>
              <p14:xfrm>
                <a:off x="8130497" y="5425800"/>
                <a:ext cx="214200" cy="232200"/>
              </p14:xfrm>
            </p:contentPart>
          </mc:Choice>
          <mc:Fallback xmlns=""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95E110EE-09AB-A687-8C14-8410B20A34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12857" y="5407800"/>
                  <a:ext cx="249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315" name="Ink 13314">
                  <a:extLst>
                    <a:ext uri="{FF2B5EF4-FFF2-40B4-BE49-F238E27FC236}">
                      <a16:creationId xmlns:a16="http://schemas.microsoft.com/office/drawing/2014/main" id="{AF7FCB56-5853-5D73-59D0-140C5AFDC768}"/>
                    </a:ext>
                  </a:extLst>
                </p14:cNvPr>
                <p14:cNvContentPartPr/>
                <p14:nvPr/>
              </p14:nvContentPartPr>
              <p14:xfrm>
                <a:off x="8362697" y="5381880"/>
                <a:ext cx="360" cy="360"/>
              </p14:xfrm>
            </p:contentPart>
          </mc:Choice>
          <mc:Fallback xmlns="">
            <p:pic>
              <p:nvPicPr>
                <p:cNvPr id="13315" name="Ink 13314">
                  <a:extLst>
                    <a:ext uri="{FF2B5EF4-FFF2-40B4-BE49-F238E27FC236}">
                      <a16:creationId xmlns:a16="http://schemas.microsoft.com/office/drawing/2014/main" id="{AF7FCB56-5853-5D73-59D0-140C5AFDC76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45057" y="5363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316" name="Ink 13315">
                  <a:extLst>
                    <a:ext uri="{FF2B5EF4-FFF2-40B4-BE49-F238E27FC236}">
                      <a16:creationId xmlns:a16="http://schemas.microsoft.com/office/drawing/2014/main" id="{E43BA3EB-0177-9AB0-1061-6411801B7C25}"/>
                    </a:ext>
                  </a:extLst>
                </p14:cNvPr>
                <p14:cNvContentPartPr/>
                <p14:nvPr/>
              </p14:nvContentPartPr>
              <p14:xfrm>
                <a:off x="8262977" y="5716680"/>
                <a:ext cx="118800" cy="11880"/>
              </p14:xfrm>
            </p:contentPart>
          </mc:Choice>
          <mc:Fallback xmlns="">
            <p:pic>
              <p:nvPicPr>
                <p:cNvPr id="13316" name="Ink 13315">
                  <a:extLst>
                    <a:ext uri="{FF2B5EF4-FFF2-40B4-BE49-F238E27FC236}">
                      <a16:creationId xmlns:a16="http://schemas.microsoft.com/office/drawing/2014/main" id="{E43BA3EB-0177-9AB0-1061-6411801B7C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44977" y="5699040"/>
                  <a:ext cx="1544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36" name="Group 13335">
            <a:extLst>
              <a:ext uri="{FF2B5EF4-FFF2-40B4-BE49-F238E27FC236}">
                <a16:creationId xmlns:a16="http://schemas.microsoft.com/office/drawing/2014/main" id="{3B3F3873-FE40-7215-2BA7-11CDD99DFAE6}"/>
              </a:ext>
            </a:extLst>
          </p:cNvPr>
          <p:cNvGrpSpPr/>
          <p:nvPr/>
        </p:nvGrpSpPr>
        <p:grpSpPr>
          <a:xfrm>
            <a:off x="5653697" y="1975920"/>
            <a:ext cx="2664360" cy="602640"/>
            <a:chOff x="5653697" y="1975920"/>
            <a:chExt cx="266436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318" name="Ink 13317">
                  <a:extLst>
                    <a:ext uri="{FF2B5EF4-FFF2-40B4-BE49-F238E27FC236}">
                      <a16:creationId xmlns:a16="http://schemas.microsoft.com/office/drawing/2014/main" id="{3740D05C-0FE3-4560-B9F1-DCD65C6E7F81}"/>
                    </a:ext>
                  </a:extLst>
                </p14:cNvPr>
                <p14:cNvContentPartPr/>
                <p14:nvPr/>
              </p14:nvContentPartPr>
              <p14:xfrm>
                <a:off x="8013857" y="2145840"/>
                <a:ext cx="304200" cy="309240"/>
              </p14:xfrm>
            </p:contentPart>
          </mc:Choice>
          <mc:Fallback xmlns="">
            <p:pic>
              <p:nvPicPr>
                <p:cNvPr id="13318" name="Ink 13317">
                  <a:extLst>
                    <a:ext uri="{FF2B5EF4-FFF2-40B4-BE49-F238E27FC236}">
                      <a16:creationId xmlns:a16="http://schemas.microsoft.com/office/drawing/2014/main" id="{3740D05C-0FE3-4560-B9F1-DCD65C6E7F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96217" y="2128200"/>
                  <a:ext cx="339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319" name="Ink 13318">
                  <a:extLst>
                    <a:ext uri="{FF2B5EF4-FFF2-40B4-BE49-F238E27FC236}">
                      <a16:creationId xmlns:a16="http://schemas.microsoft.com/office/drawing/2014/main" id="{1C8B0A38-7161-9EA1-D8EA-3085B4B3E5AE}"/>
                    </a:ext>
                  </a:extLst>
                </p14:cNvPr>
                <p14:cNvContentPartPr/>
                <p14:nvPr/>
              </p14:nvContentPartPr>
              <p14:xfrm>
                <a:off x="7361177" y="2055120"/>
                <a:ext cx="503280" cy="338400"/>
              </p14:xfrm>
            </p:contentPart>
          </mc:Choice>
          <mc:Fallback xmlns="">
            <p:pic>
              <p:nvPicPr>
                <p:cNvPr id="13319" name="Ink 13318">
                  <a:extLst>
                    <a:ext uri="{FF2B5EF4-FFF2-40B4-BE49-F238E27FC236}">
                      <a16:creationId xmlns:a16="http://schemas.microsoft.com/office/drawing/2014/main" id="{1C8B0A38-7161-9EA1-D8EA-3085B4B3E5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43177" y="2037480"/>
                  <a:ext cx="5389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320" name="Ink 13319">
                  <a:extLst>
                    <a:ext uri="{FF2B5EF4-FFF2-40B4-BE49-F238E27FC236}">
                      <a16:creationId xmlns:a16="http://schemas.microsoft.com/office/drawing/2014/main" id="{6D49F6BC-951C-4294-5F72-BC61D11848BA}"/>
                    </a:ext>
                  </a:extLst>
                </p14:cNvPr>
                <p14:cNvContentPartPr/>
                <p14:nvPr/>
              </p14:nvContentPartPr>
              <p14:xfrm>
                <a:off x="7662137" y="2502960"/>
                <a:ext cx="136080" cy="10800"/>
              </p14:xfrm>
            </p:contentPart>
          </mc:Choice>
          <mc:Fallback xmlns="">
            <p:pic>
              <p:nvPicPr>
                <p:cNvPr id="13320" name="Ink 13319">
                  <a:extLst>
                    <a:ext uri="{FF2B5EF4-FFF2-40B4-BE49-F238E27FC236}">
                      <a16:creationId xmlns:a16="http://schemas.microsoft.com/office/drawing/2014/main" id="{6D49F6BC-951C-4294-5F72-BC61D11848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4497" y="2484960"/>
                  <a:ext cx="171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21" name="Ink 13320">
                  <a:extLst>
                    <a:ext uri="{FF2B5EF4-FFF2-40B4-BE49-F238E27FC236}">
                      <a16:creationId xmlns:a16="http://schemas.microsoft.com/office/drawing/2014/main" id="{27284ED8-1D3F-5337-0C80-25D5653D1B11}"/>
                    </a:ext>
                  </a:extLst>
                </p14:cNvPr>
                <p14:cNvContentPartPr/>
                <p14:nvPr/>
              </p14:nvContentPartPr>
              <p14:xfrm>
                <a:off x="7421657" y="2545800"/>
                <a:ext cx="128880" cy="9000"/>
              </p14:xfrm>
            </p:contentPart>
          </mc:Choice>
          <mc:Fallback xmlns="">
            <p:pic>
              <p:nvPicPr>
                <p:cNvPr id="13321" name="Ink 13320">
                  <a:extLst>
                    <a:ext uri="{FF2B5EF4-FFF2-40B4-BE49-F238E27FC236}">
                      <a16:creationId xmlns:a16="http://schemas.microsoft.com/office/drawing/2014/main" id="{27284ED8-1D3F-5337-0C80-25D5653D1B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03657" y="2527800"/>
                  <a:ext cx="164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322" name="Ink 13321">
                  <a:extLst>
                    <a:ext uri="{FF2B5EF4-FFF2-40B4-BE49-F238E27FC236}">
                      <a16:creationId xmlns:a16="http://schemas.microsoft.com/office/drawing/2014/main" id="{D9DDF38B-C030-0BD9-338E-F26924FEE22A}"/>
                    </a:ext>
                  </a:extLst>
                </p14:cNvPr>
                <p14:cNvContentPartPr/>
                <p14:nvPr/>
              </p14:nvContentPartPr>
              <p14:xfrm>
                <a:off x="7173617" y="2363640"/>
                <a:ext cx="173160" cy="214920"/>
              </p14:xfrm>
            </p:contentPart>
          </mc:Choice>
          <mc:Fallback xmlns="">
            <p:pic>
              <p:nvPicPr>
                <p:cNvPr id="13322" name="Ink 13321">
                  <a:extLst>
                    <a:ext uri="{FF2B5EF4-FFF2-40B4-BE49-F238E27FC236}">
                      <a16:creationId xmlns:a16="http://schemas.microsoft.com/office/drawing/2014/main" id="{D9DDF38B-C030-0BD9-338E-F26924FEE2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55977" y="2345640"/>
                  <a:ext cx="208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323" name="Ink 13322">
                  <a:extLst>
                    <a:ext uri="{FF2B5EF4-FFF2-40B4-BE49-F238E27FC236}">
                      <a16:creationId xmlns:a16="http://schemas.microsoft.com/office/drawing/2014/main" id="{E572C29B-9EE4-F74E-D856-14B756EAB1A6}"/>
                    </a:ext>
                  </a:extLst>
                </p14:cNvPr>
                <p14:cNvContentPartPr/>
                <p14:nvPr/>
              </p14:nvContentPartPr>
              <p14:xfrm>
                <a:off x="7037897" y="2265000"/>
                <a:ext cx="132480" cy="201600"/>
              </p14:xfrm>
            </p:contentPart>
          </mc:Choice>
          <mc:Fallback xmlns="">
            <p:pic>
              <p:nvPicPr>
                <p:cNvPr id="13323" name="Ink 13322">
                  <a:extLst>
                    <a:ext uri="{FF2B5EF4-FFF2-40B4-BE49-F238E27FC236}">
                      <a16:creationId xmlns:a16="http://schemas.microsoft.com/office/drawing/2014/main" id="{E572C29B-9EE4-F74E-D856-14B756EAB1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20257" y="2247360"/>
                  <a:ext cx="168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325" name="Ink 13324">
                  <a:extLst>
                    <a:ext uri="{FF2B5EF4-FFF2-40B4-BE49-F238E27FC236}">
                      <a16:creationId xmlns:a16="http://schemas.microsoft.com/office/drawing/2014/main" id="{B1284B95-7F59-B8BD-D2DA-415A9D4E7525}"/>
                    </a:ext>
                  </a:extLst>
                </p14:cNvPr>
                <p14:cNvContentPartPr/>
                <p14:nvPr/>
              </p14:nvContentPartPr>
              <p14:xfrm>
                <a:off x="6421577" y="2222520"/>
                <a:ext cx="567360" cy="158400"/>
              </p14:xfrm>
            </p:contentPart>
          </mc:Choice>
          <mc:Fallback xmlns="">
            <p:pic>
              <p:nvPicPr>
                <p:cNvPr id="13325" name="Ink 13324">
                  <a:extLst>
                    <a:ext uri="{FF2B5EF4-FFF2-40B4-BE49-F238E27FC236}">
                      <a16:creationId xmlns:a16="http://schemas.microsoft.com/office/drawing/2014/main" id="{B1284B95-7F59-B8BD-D2DA-415A9D4E75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03937" y="2204520"/>
                  <a:ext cx="603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326" name="Ink 13325">
                  <a:extLst>
                    <a:ext uri="{FF2B5EF4-FFF2-40B4-BE49-F238E27FC236}">
                      <a16:creationId xmlns:a16="http://schemas.microsoft.com/office/drawing/2014/main" id="{0E5EDE67-3FCB-EF5B-8B11-AD56E75198E8}"/>
                    </a:ext>
                  </a:extLst>
                </p14:cNvPr>
                <p14:cNvContentPartPr/>
                <p14:nvPr/>
              </p14:nvContentPartPr>
              <p14:xfrm>
                <a:off x="6808577" y="2502960"/>
                <a:ext cx="18000" cy="12600"/>
              </p14:xfrm>
            </p:contentPart>
          </mc:Choice>
          <mc:Fallback xmlns="">
            <p:pic>
              <p:nvPicPr>
                <p:cNvPr id="13326" name="Ink 13325">
                  <a:extLst>
                    <a:ext uri="{FF2B5EF4-FFF2-40B4-BE49-F238E27FC236}">
                      <a16:creationId xmlns:a16="http://schemas.microsoft.com/office/drawing/2014/main" id="{0E5EDE67-3FCB-EF5B-8B11-AD56E75198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937" y="2484960"/>
                  <a:ext cx="53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327" name="Ink 13326">
                  <a:extLst>
                    <a:ext uri="{FF2B5EF4-FFF2-40B4-BE49-F238E27FC236}">
                      <a16:creationId xmlns:a16="http://schemas.microsoft.com/office/drawing/2014/main" id="{0D51F839-0B04-A41C-8C2F-7D9C5546B4AF}"/>
                    </a:ext>
                  </a:extLst>
                </p14:cNvPr>
                <p14:cNvContentPartPr/>
                <p14:nvPr/>
              </p14:nvContentPartPr>
              <p14:xfrm>
                <a:off x="6615257" y="2534280"/>
                <a:ext cx="138240" cy="28080"/>
              </p14:xfrm>
            </p:contentPart>
          </mc:Choice>
          <mc:Fallback xmlns="">
            <p:pic>
              <p:nvPicPr>
                <p:cNvPr id="13327" name="Ink 13326">
                  <a:extLst>
                    <a:ext uri="{FF2B5EF4-FFF2-40B4-BE49-F238E27FC236}">
                      <a16:creationId xmlns:a16="http://schemas.microsoft.com/office/drawing/2014/main" id="{0D51F839-0B04-A41C-8C2F-7D9C5546B4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97257" y="2516280"/>
                  <a:ext cx="173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328" name="Ink 13327">
                  <a:extLst>
                    <a:ext uri="{FF2B5EF4-FFF2-40B4-BE49-F238E27FC236}">
                      <a16:creationId xmlns:a16="http://schemas.microsoft.com/office/drawing/2014/main" id="{D9DBF122-AEBC-4E6D-2F39-F14FB0375DFC}"/>
                    </a:ext>
                  </a:extLst>
                </p14:cNvPr>
                <p14:cNvContentPartPr/>
                <p14:nvPr/>
              </p14:nvContentPartPr>
              <p14:xfrm>
                <a:off x="6557657" y="1977000"/>
                <a:ext cx="149400" cy="5040"/>
              </p14:xfrm>
            </p:contentPart>
          </mc:Choice>
          <mc:Fallback xmlns="">
            <p:pic>
              <p:nvPicPr>
                <p:cNvPr id="13328" name="Ink 13327">
                  <a:extLst>
                    <a:ext uri="{FF2B5EF4-FFF2-40B4-BE49-F238E27FC236}">
                      <a16:creationId xmlns:a16="http://schemas.microsoft.com/office/drawing/2014/main" id="{D9DBF122-AEBC-4E6D-2F39-F14FB0375DF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9657" y="1959360"/>
                  <a:ext cx="185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329" name="Ink 13328">
                  <a:extLst>
                    <a:ext uri="{FF2B5EF4-FFF2-40B4-BE49-F238E27FC236}">
                      <a16:creationId xmlns:a16="http://schemas.microsoft.com/office/drawing/2014/main" id="{00F7DFBD-C8CA-8420-4754-0222DBB20540}"/>
                    </a:ext>
                  </a:extLst>
                </p14:cNvPr>
                <p14:cNvContentPartPr/>
                <p14:nvPr/>
              </p14:nvContentPartPr>
              <p14:xfrm>
                <a:off x="6118457" y="2203080"/>
                <a:ext cx="126720" cy="226440"/>
              </p14:xfrm>
            </p:contentPart>
          </mc:Choice>
          <mc:Fallback xmlns="">
            <p:pic>
              <p:nvPicPr>
                <p:cNvPr id="13329" name="Ink 13328">
                  <a:extLst>
                    <a:ext uri="{FF2B5EF4-FFF2-40B4-BE49-F238E27FC236}">
                      <a16:creationId xmlns:a16="http://schemas.microsoft.com/office/drawing/2014/main" id="{00F7DFBD-C8CA-8420-4754-0222DBB2054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00817" y="2185440"/>
                  <a:ext cx="162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330" name="Ink 13329">
                  <a:extLst>
                    <a:ext uri="{FF2B5EF4-FFF2-40B4-BE49-F238E27FC236}">
                      <a16:creationId xmlns:a16="http://schemas.microsoft.com/office/drawing/2014/main" id="{545E0890-3E3A-6FB0-BCCE-9975F8E1912F}"/>
                    </a:ext>
                  </a:extLst>
                </p14:cNvPr>
                <p14:cNvContentPartPr/>
                <p14:nvPr/>
              </p14:nvContentPartPr>
              <p14:xfrm>
                <a:off x="5998217" y="2306400"/>
                <a:ext cx="115560" cy="131040"/>
              </p14:xfrm>
            </p:contentPart>
          </mc:Choice>
          <mc:Fallback xmlns="">
            <p:pic>
              <p:nvPicPr>
                <p:cNvPr id="13330" name="Ink 13329">
                  <a:extLst>
                    <a:ext uri="{FF2B5EF4-FFF2-40B4-BE49-F238E27FC236}">
                      <a16:creationId xmlns:a16="http://schemas.microsoft.com/office/drawing/2014/main" id="{545E0890-3E3A-6FB0-BCCE-9975F8E191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0217" y="2288400"/>
                  <a:ext cx="151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331" name="Ink 13330">
                  <a:extLst>
                    <a:ext uri="{FF2B5EF4-FFF2-40B4-BE49-F238E27FC236}">
                      <a16:creationId xmlns:a16="http://schemas.microsoft.com/office/drawing/2014/main" id="{3319BCF5-FC20-7F87-1D19-9396FC95333C}"/>
                    </a:ext>
                  </a:extLst>
                </p14:cNvPr>
                <p14:cNvContentPartPr/>
                <p14:nvPr/>
              </p14:nvContentPartPr>
              <p14:xfrm>
                <a:off x="5865377" y="2031360"/>
                <a:ext cx="109440" cy="273960"/>
              </p14:xfrm>
            </p:contentPart>
          </mc:Choice>
          <mc:Fallback xmlns="">
            <p:pic>
              <p:nvPicPr>
                <p:cNvPr id="13331" name="Ink 13330">
                  <a:extLst>
                    <a:ext uri="{FF2B5EF4-FFF2-40B4-BE49-F238E27FC236}">
                      <a16:creationId xmlns:a16="http://schemas.microsoft.com/office/drawing/2014/main" id="{3319BCF5-FC20-7F87-1D19-9396FC9533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47737" y="2013720"/>
                  <a:ext cx="145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332" name="Ink 13331">
                  <a:extLst>
                    <a:ext uri="{FF2B5EF4-FFF2-40B4-BE49-F238E27FC236}">
                      <a16:creationId xmlns:a16="http://schemas.microsoft.com/office/drawing/2014/main" id="{DAA5106F-D8A4-B497-B82C-32659810A014}"/>
                    </a:ext>
                  </a:extLst>
                </p14:cNvPr>
                <p14:cNvContentPartPr/>
                <p14:nvPr/>
              </p14:nvContentPartPr>
              <p14:xfrm>
                <a:off x="6027017" y="1975920"/>
                <a:ext cx="81720" cy="99720"/>
              </p14:xfrm>
            </p:contentPart>
          </mc:Choice>
          <mc:Fallback xmlns="">
            <p:pic>
              <p:nvPicPr>
                <p:cNvPr id="13332" name="Ink 13331">
                  <a:extLst>
                    <a:ext uri="{FF2B5EF4-FFF2-40B4-BE49-F238E27FC236}">
                      <a16:creationId xmlns:a16="http://schemas.microsoft.com/office/drawing/2014/main" id="{DAA5106F-D8A4-B497-B82C-32659810A0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09017" y="1957920"/>
                  <a:ext cx="117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33" name="Ink 13332">
                  <a:extLst>
                    <a:ext uri="{FF2B5EF4-FFF2-40B4-BE49-F238E27FC236}">
                      <a16:creationId xmlns:a16="http://schemas.microsoft.com/office/drawing/2014/main" id="{AE40EA13-91A3-2E1E-C355-11208F878971}"/>
                    </a:ext>
                  </a:extLst>
                </p14:cNvPr>
                <p14:cNvContentPartPr/>
                <p14:nvPr/>
              </p14:nvContentPartPr>
              <p14:xfrm>
                <a:off x="5653697" y="2180040"/>
                <a:ext cx="149400" cy="189720"/>
              </p14:xfrm>
            </p:contentPart>
          </mc:Choice>
          <mc:Fallback xmlns="">
            <p:pic>
              <p:nvPicPr>
                <p:cNvPr id="13333" name="Ink 13332">
                  <a:extLst>
                    <a:ext uri="{FF2B5EF4-FFF2-40B4-BE49-F238E27FC236}">
                      <a16:creationId xmlns:a16="http://schemas.microsoft.com/office/drawing/2014/main" id="{AE40EA13-91A3-2E1E-C355-11208F87897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36057" y="2162400"/>
                  <a:ext cx="185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34" name="Ink 13333">
                  <a:extLst>
                    <a:ext uri="{FF2B5EF4-FFF2-40B4-BE49-F238E27FC236}">
                      <a16:creationId xmlns:a16="http://schemas.microsoft.com/office/drawing/2014/main" id="{CF4F0425-C80A-2E67-66AC-5A1617F1DB2E}"/>
                    </a:ext>
                  </a:extLst>
                </p14:cNvPr>
                <p14:cNvContentPartPr/>
                <p14:nvPr/>
              </p14:nvContentPartPr>
              <p14:xfrm>
                <a:off x="5713097" y="2041800"/>
                <a:ext cx="8640" cy="17640"/>
              </p14:xfrm>
            </p:contentPart>
          </mc:Choice>
          <mc:Fallback xmlns="">
            <p:pic>
              <p:nvPicPr>
                <p:cNvPr id="13334" name="Ink 13333">
                  <a:extLst>
                    <a:ext uri="{FF2B5EF4-FFF2-40B4-BE49-F238E27FC236}">
                      <a16:creationId xmlns:a16="http://schemas.microsoft.com/office/drawing/2014/main" id="{CF4F0425-C80A-2E67-66AC-5A1617F1DB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95457" y="2024160"/>
                  <a:ext cx="44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335" name="Ink 13334">
                  <a:extLst>
                    <a:ext uri="{FF2B5EF4-FFF2-40B4-BE49-F238E27FC236}">
                      <a16:creationId xmlns:a16="http://schemas.microsoft.com/office/drawing/2014/main" id="{B3B581FA-1AAE-994C-FDB6-45E12D5E2027}"/>
                    </a:ext>
                  </a:extLst>
                </p14:cNvPr>
                <p14:cNvContentPartPr/>
                <p14:nvPr/>
              </p14:nvContentPartPr>
              <p14:xfrm>
                <a:off x="5705897" y="2547600"/>
                <a:ext cx="149400" cy="12960"/>
              </p14:xfrm>
            </p:contentPart>
          </mc:Choice>
          <mc:Fallback xmlns="">
            <p:pic>
              <p:nvPicPr>
                <p:cNvPr id="13335" name="Ink 13334">
                  <a:extLst>
                    <a:ext uri="{FF2B5EF4-FFF2-40B4-BE49-F238E27FC236}">
                      <a16:creationId xmlns:a16="http://schemas.microsoft.com/office/drawing/2014/main" id="{B3B581FA-1AAE-994C-FDB6-45E12D5E20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88257" y="2529600"/>
                  <a:ext cx="185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337" name="Ink 13336">
                <a:extLst>
                  <a:ext uri="{FF2B5EF4-FFF2-40B4-BE49-F238E27FC236}">
                    <a16:creationId xmlns:a16="http://schemas.microsoft.com/office/drawing/2014/main" id="{C9C3F43A-C764-23D7-C3BF-46204C440E14}"/>
                  </a:ext>
                </a:extLst>
              </p14:cNvPr>
              <p14:cNvContentPartPr/>
              <p14:nvPr/>
            </p14:nvContentPartPr>
            <p14:xfrm>
              <a:off x="5501777" y="1440240"/>
              <a:ext cx="3213720" cy="5341320"/>
            </p14:xfrm>
          </p:contentPart>
        </mc:Choice>
        <mc:Fallback xmlns="">
          <p:pic>
            <p:nvPicPr>
              <p:cNvPr id="13337" name="Ink 13336">
                <a:extLst>
                  <a:ext uri="{FF2B5EF4-FFF2-40B4-BE49-F238E27FC236}">
                    <a16:creationId xmlns:a16="http://schemas.microsoft.com/office/drawing/2014/main" id="{C9C3F43A-C764-23D7-C3BF-46204C440E1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92777" y="1431240"/>
                <a:ext cx="3231360" cy="53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62" name="Group 13361">
            <a:extLst>
              <a:ext uri="{FF2B5EF4-FFF2-40B4-BE49-F238E27FC236}">
                <a16:creationId xmlns:a16="http://schemas.microsoft.com/office/drawing/2014/main" id="{128C82AB-0619-432F-1A18-1E114785B067}"/>
              </a:ext>
            </a:extLst>
          </p:cNvPr>
          <p:cNvGrpSpPr/>
          <p:nvPr/>
        </p:nvGrpSpPr>
        <p:grpSpPr>
          <a:xfrm>
            <a:off x="2250257" y="2012280"/>
            <a:ext cx="3108600" cy="645480"/>
            <a:chOff x="2250257" y="2012280"/>
            <a:chExt cx="310860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41" name="Ink 13340">
                  <a:extLst>
                    <a:ext uri="{FF2B5EF4-FFF2-40B4-BE49-F238E27FC236}">
                      <a16:creationId xmlns:a16="http://schemas.microsoft.com/office/drawing/2014/main" id="{5287BD7F-F989-985B-7BDD-FDE98D71D3AF}"/>
                    </a:ext>
                  </a:extLst>
                </p14:cNvPr>
                <p14:cNvContentPartPr/>
                <p14:nvPr/>
              </p14:nvContentPartPr>
              <p14:xfrm>
                <a:off x="4968257" y="2209200"/>
                <a:ext cx="371880" cy="448560"/>
              </p14:xfrm>
            </p:contentPart>
          </mc:Choice>
          <mc:Fallback xmlns="">
            <p:pic>
              <p:nvPicPr>
                <p:cNvPr id="13341" name="Ink 13340">
                  <a:extLst>
                    <a:ext uri="{FF2B5EF4-FFF2-40B4-BE49-F238E27FC236}">
                      <a16:creationId xmlns:a16="http://schemas.microsoft.com/office/drawing/2014/main" id="{5287BD7F-F989-985B-7BDD-FDE98D71D3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50257" y="2191200"/>
                  <a:ext cx="4075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42" name="Ink 13341">
                  <a:extLst>
                    <a:ext uri="{FF2B5EF4-FFF2-40B4-BE49-F238E27FC236}">
                      <a16:creationId xmlns:a16="http://schemas.microsoft.com/office/drawing/2014/main" id="{32F54768-7C89-5989-ABBB-B296D2748F23}"/>
                    </a:ext>
                  </a:extLst>
                </p14:cNvPr>
                <p14:cNvContentPartPr/>
                <p14:nvPr/>
              </p14:nvContentPartPr>
              <p14:xfrm>
                <a:off x="5063297" y="2056200"/>
                <a:ext cx="101880" cy="69840"/>
              </p14:xfrm>
            </p:contentPart>
          </mc:Choice>
          <mc:Fallback xmlns="">
            <p:pic>
              <p:nvPicPr>
                <p:cNvPr id="13342" name="Ink 13341">
                  <a:extLst>
                    <a:ext uri="{FF2B5EF4-FFF2-40B4-BE49-F238E27FC236}">
                      <a16:creationId xmlns:a16="http://schemas.microsoft.com/office/drawing/2014/main" id="{32F54768-7C89-5989-ABBB-B296D2748F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45657" y="2038560"/>
                  <a:ext cx="137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343" name="Ink 13342">
                  <a:extLst>
                    <a:ext uri="{FF2B5EF4-FFF2-40B4-BE49-F238E27FC236}">
                      <a16:creationId xmlns:a16="http://schemas.microsoft.com/office/drawing/2014/main" id="{A4C6FD2A-318C-7E02-2BB8-07E5F165C9DD}"/>
                    </a:ext>
                  </a:extLst>
                </p14:cNvPr>
                <p14:cNvContentPartPr/>
                <p14:nvPr/>
              </p14:nvContentPartPr>
              <p14:xfrm>
                <a:off x="5168057" y="2566680"/>
                <a:ext cx="190800" cy="30960"/>
              </p14:xfrm>
            </p:contentPart>
          </mc:Choice>
          <mc:Fallback xmlns="">
            <p:pic>
              <p:nvPicPr>
                <p:cNvPr id="13343" name="Ink 13342">
                  <a:extLst>
                    <a:ext uri="{FF2B5EF4-FFF2-40B4-BE49-F238E27FC236}">
                      <a16:creationId xmlns:a16="http://schemas.microsoft.com/office/drawing/2014/main" id="{A4C6FD2A-318C-7E02-2BB8-07E5F165C9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50417" y="2548680"/>
                  <a:ext cx="22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44" name="Ink 13343">
                  <a:extLst>
                    <a:ext uri="{FF2B5EF4-FFF2-40B4-BE49-F238E27FC236}">
                      <a16:creationId xmlns:a16="http://schemas.microsoft.com/office/drawing/2014/main" id="{39029F07-FCFA-A245-5ADE-770CA9DCD328}"/>
                    </a:ext>
                  </a:extLst>
                </p14:cNvPr>
                <p14:cNvContentPartPr/>
                <p14:nvPr/>
              </p14:nvContentPartPr>
              <p14:xfrm>
                <a:off x="4340057" y="2059080"/>
                <a:ext cx="584640" cy="360360"/>
              </p14:xfrm>
            </p:contentPart>
          </mc:Choice>
          <mc:Fallback xmlns="">
            <p:pic>
              <p:nvPicPr>
                <p:cNvPr id="13344" name="Ink 13343">
                  <a:extLst>
                    <a:ext uri="{FF2B5EF4-FFF2-40B4-BE49-F238E27FC236}">
                      <a16:creationId xmlns:a16="http://schemas.microsoft.com/office/drawing/2014/main" id="{39029F07-FCFA-A245-5ADE-770CA9DCD3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22417" y="2041440"/>
                  <a:ext cx="620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345" name="Ink 13344">
                  <a:extLst>
                    <a:ext uri="{FF2B5EF4-FFF2-40B4-BE49-F238E27FC236}">
                      <a16:creationId xmlns:a16="http://schemas.microsoft.com/office/drawing/2014/main" id="{D9423289-0385-9499-7DC6-3CF0F266F03C}"/>
                    </a:ext>
                  </a:extLst>
                </p14:cNvPr>
                <p14:cNvContentPartPr/>
                <p14:nvPr/>
              </p14:nvContentPartPr>
              <p14:xfrm>
                <a:off x="4491257" y="2528520"/>
                <a:ext cx="169920" cy="30960"/>
              </p14:xfrm>
            </p:contentPart>
          </mc:Choice>
          <mc:Fallback xmlns="">
            <p:pic>
              <p:nvPicPr>
                <p:cNvPr id="13345" name="Ink 13344">
                  <a:extLst>
                    <a:ext uri="{FF2B5EF4-FFF2-40B4-BE49-F238E27FC236}">
                      <a16:creationId xmlns:a16="http://schemas.microsoft.com/office/drawing/2014/main" id="{D9423289-0385-9499-7DC6-3CF0F266F0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73617" y="2510520"/>
                  <a:ext cx="205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346" name="Ink 13345">
                  <a:extLst>
                    <a:ext uri="{FF2B5EF4-FFF2-40B4-BE49-F238E27FC236}">
                      <a16:creationId xmlns:a16="http://schemas.microsoft.com/office/drawing/2014/main" id="{279E949E-900D-9FEF-C19C-DB75409C9A7A}"/>
                    </a:ext>
                  </a:extLst>
                </p14:cNvPr>
                <p14:cNvContentPartPr/>
                <p14:nvPr/>
              </p14:nvContentPartPr>
              <p14:xfrm>
                <a:off x="4276337" y="2535360"/>
                <a:ext cx="103320" cy="10800"/>
              </p14:xfrm>
            </p:contentPart>
          </mc:Choice>
          <mc:Fallback xmlns="">
            <p:pic>
              <p:nvPicPr>
                <p:cNvPr id="13346" name="Ink 13345">
                  <a:extLst>
                    <a:ext uri="{FF2B5EF4-FFF2-40B4-BE49-F238E27FC236}">
                      <a16:creationId xmlns:a16="http://schemas.microsoft.com/office/drawing/2014/main" id="{279E949E-900D-9FEF-C19C-DB75409C9A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58697" y="2517360"/>
                  <a:ext cx="138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347" name="Ink 13346">
                  <a:extLst>
                    <a:ext uri="{FF2B5EF4-FFF2-40B4-BE49-F238E27FC236}">
                      <a16:creationId xmlns:a16="http://schemas.microsoft.com/office/drawing/2014/main" id="{15E3B28D-4425-5ABA-F3A3-2DB71B70A733}"/>
                    </a:ext>
                  </a:extLst>
                </p14:cNvPr>
                <p14:cNvContentPartPr/>
                <p14:nvPr/>
              </p14:nvContentPartPr>
              <p14:xfrm>
                <a:off x="4023257" y="2367960"/>
                <a:ext cx="196920" cy="167400"/>
              </p14:xfrm>
            </p:contentPart>
          </mc:Choice>
          <mc:Fallback xmlns="">
            <p:pic>
              <p:nvPicPr>
                <p:cNvPr id="13347" name="Ink 13346">
                  <a:extLst>
                    <a:ext uri="{FF2B5EF4-FFF2-40B4-BE49-F238E27FC236}">
                      <a16:creationId xmlns:a16="http://schemas.microsoft.com/office/drawing/2014/main" id="{15E3B28D-4425-5ABA-F3A3-2DB71B70A7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05617" y="2350320"/>
                  <a:ext cx="232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348" name="Ink 13347">
                  <a:extLst>
                    <a:ext uri="{FF2B5EF4-FFF2-40B4-BE49-F238E27FC236}">
                      <a16:creationId xmlns:a16="http://schemas.microsoft.com/office/drawing/2014/main" id="{7AFD6C32-CFE6-42BA-AC59-38E2CCE03418}"/>
                    </a:ext>
                  </a:extLst>
                </p14:cNvPr>
                <p14:cNvContentPartPr/>
                <p14:nvPr/>
              </p14:nvContentPartPr>
              <p14:xfrm>
                <a:off x="3882497" y="2272560"/>
                <a:ext cx="182880" cy="174960"/>
              </p14:xfrm>
            </p:contentPart>
          </mc:Choice>
          <mc:Fallback xmlns="">
            <p:pic>
              <p:nvPicPr>
                <p:cNvPr id="13348" name="Ink 13347">
                  <a:extLst>
                    <a:ext uri="{FF2B5EF4-FFF2-40B4-BE49-F238E27FC236}">
                      <a16:creationId xmlns:a16="http://schemas.microsoft.com/office/drawing/2014/main" id="{7AFD6C32-CFE6-42BA-AC59-38E2CCE034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64497" y="2254920"/>
                  <a:ext cx="218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351" name="Ink 13350">
                  <a:extLst>
                    <a:ext uri="{FF2B5EF4-FFF2-40B4-BE49-F238E27FC236}">
                      <a16:creationId xmlns:a16="http://schemas.microsoft.com/office/drawing/2014/main" id="{6E2C9120-563B-294C-218E-24140375FF58}"/>
                    </a:ext>
                  </a:extLst>
                </p14:cNvPr>
                <p14:cNvContentPartPr/>
                <p14:nvPr/>
              </p14:nvContentPartPr>
              <p14:xfrm>
                <a:off x="3215777" y="2193000"/>
                <a:ext cx="675360" cy="143280"/>
              </p14:xfrm>
            </p:contentPart>
          </mc:Choice>
          <mc:Fallback xmlns="">
            <p:pic>
              <p:nvPicPr>
                <p:cNvPr id="13351" name="Ink 13350">
                  <a:extLst>
                    <a:ext uri="{FF2B5EF4-FFF2-40B4-BE49-F238E27FC236}">
                      <a16:creationId xmlns:a16="http://schemas.microsoft.com/office/drawing/2014/main" id="{6E2C9120-563B-294C-218E-24140375FF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98137" y="2175000"/>
                  <a:ext cx="711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352" name="Ink 13351">
                  <a:extLst>
                    <a:ext uri="{FF2B5EF4-FFF2-40B4-BE49-F238E27FC236}">
                      <a16:creationId xmlns:a16="http://schemas.microsoft.com/office/drawing/2014/main" id="{984EC7FC-F683-6034-F8AB-DDB2218760D7}"/>
                    </a:ext>
                  </a:extLst>
                </p14:cNvPr>
                <p14:cNvContentPartPr/>
                <p14:nvPr/>
              </p14:nvContentPartPr>
              <p14:xfrm>
                <a:off x="3618257" y="2502960"/>
                <a:ext cx="8640" cy="15480"/>
              </p14:xfrm>
            </p:contentPart>
          </mc:Choice>
          <mc:Fallback xmlns="">
            <p:pic>
              <p:nvPicPr>
                <p:cNvPr id="13352" name="Ink 13351">
                  <a:extLst>
                    <a:ext uri="{FF2B5EF4-FFF2-40B4-BE49-F238E27FC236}">
                      <a16:creationId xmlns:a16="http://schemas.microsoft.com/office/drawing/2014/main" id="{984EC7FC-F683-6034-F8AB-DDB2218760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00257" y="2484960"/>
                  <a:ext cx="44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353" name="Ink 13352">
                  <a:extLst>
                    <a:ext uri="{FF2B5EF4-FFF2-40B4-BE49-F238E27FC236}">
                      <a16:creationId xmlns:a16="http://schemas.microsoft.com/office/drawing/2014/main" id="{8B655650-BCBD-C6F8-AA95-77C8C1D73D47}"/>
                    </a:ext>
                  </a:extLst>
                </p14:cNvPr>
                <p14:cNvContentPartPr/>
                <p14:nvPr/>
              </p14:nvContentPartPr>
              <p14:xfrm>
                <a:off x="3431057" y="2564880"/>
                <a:ext cx="133200" cy="62280"/>
              </p14:xfrm>
            </p:contentPart>
          </mc:Choice>
          <mc:Fallback xmlns="">
            <p:pic>
              <p:nvPicPr>
                <p:cNvPr id="13353" name="Ink 13352">
                  <a:extLst>
                    <a:ext uri="{FF2B5EF4-FFF2-40B4-BE49-F238E27FC236}">
                      <a16:creationId xmlns:a16="http://schemas.microsoft.com/office/drawing/2014/main" id="{8B655650-BCBD-C6F8-AA95-77C8C1D73D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13057" y="2546880"/>
                  <a:ext cx="16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54" name="Ink 13353">
                  <a:extLst>
                    <a:ext uri="{FF2B5EF4-FFF2-40B4-BE49-F238E27FC236}">
                      <a16:creationId xmlns:a16="http://schemas.microsoft.com/office/drawing/2014/main" id="{59D9E1E3-56E0-CE0F-893D-E92E3B6F0FE6}"/>
                    </a:ext>
                  </a:extLst>
                </p14:cNvPr>
                <p14:cNvContentPartPr/>
                <p14:nvPr/>
              </p14:nvContentPartPr>
              <p14:xfrm>
                <a:off x="3396857" y="2012280"/>
                <a:ext cx="143280" cy="19440"/>
              </p14:xfrm>
            </p:contentPart>
          </mc:Choice>
          <mc:Fallback xmlns="">
            <p:pic>
              <p:nvPicPr>
                <p:cNvPr id="13354" name="Ink 13353">
                  <a:extLst>
                    <a:ext uri="{FF2B5EF4-FFF2-40B4-BE49-F238E27FC236}">
                      <a16:creationId xmlns:a16="http://schemas.microsoft.com/office/drawing/2014/main" id="{59D9E1E3-56E0-CE0F-893D-E92E3B6F0F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9217" y="1994640"/>
                  <a:ext cx="178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355" name="Ink 13354">
                  <a:extLst>
                    <a:ext uri="{FF2B5EF4-FFF2-40B4-BE49-F238E27FC236}">
                      <a16:creationId xmlns:a16="http://schemas.microsoft.com/office/drawing/2014/main" id="{CA58B2E7-7EC4-E4FA-9544-6EB7CC997044}"/>
                    </a:ext>
                  </a:extLst>
                </p14:cNvPr>
                <p14:cNvContentPartPr/>
                <p14:nvPr/>
              </p14:nvContentPartPr>
              <p14:xfrm>
                <a:off x="2976377" y="2235480"/>
                <a:ext cx="175320" cy="216000"/>
              </p14:xfrm>
            </p:contentPart>
          </mc:Choice>
          <mc:Fallback xmlns="">
            <p:pic>
              <p:nvPicPr>
                <p:cNvPr id="13355" name="Ink 13354">
                  <a:extLst>
                    <a:ext uri="{FF2B5EF4-FFF2-40B4-BE49-F238E27FC236}">
                      <a16:creationId xmlns:a16="http://schemas.microsoft.com/office/drawing/2014/main" id="{CA58B2E7-7EC4-E4FA-9544-6EB7CC9970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58377" y="2217840"/>
                  <a:ext cx="210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356" name="Ink 13355">
                  <a:extLst>
                    <a:ext uri="{FF2B5EF4-FFF2-40B4-BE49-F238E27FC236}">
                      <a16:creationId xmlns:a16="http://schemas.microsoft.com/office/drawing/2014/main" id="{89ABF718-CF94-0BF4-DB36-9B132AFBEC83}"/>
                    </a:ext>
                  </a:extLst>
                </p14:cNvPr>
                <p14:cNvContentPartPr/>
                <p14:nvPr/>
              </p14:nvContentPartPr>
              <p14:xfrm>
                <a:off x="2732657" y="2332680"/>
                <a:ext cx="220320" cy="170280"/>
              </p14:xfrm>
            </p:contentPart>
          </mc:Choice>
          <mc:Fallback xmlns="">
            <p:pic>
              <p:nvPicPr>
                <p:cNvPr id="13356" name="Ink 13355">
                  <a:extLst>
                    <a:ext uri="{FF2B5EF4-FFF2-40B4-BE49-F238E27FC236}">
                      <a16:creationId xmlns:a16="http://schemas.microsoft.com/office/drawing/2014/main" id="{89ABF718-CF94-0BF4-DB36-9B132AFBEC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14657" y="2315040"/>
                  <a:ext cx="255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57" name="Ink 13356">
                  <a:extLst>
                    <a:ext uri="{FF2B5EF4-FFF2-40B4-BE49-F238E27FC236}">
                      <a16:creationId xmlns:a16="http://schemas.microsoft.com/office/drawing/2014/main" id="{615B1F1F-93A9-5D0E-93DF-74E9BCA4E7D5}"/>
                    </a:ext>
                  </a:extLst>
                </p14:cNvPr>
                <p14:cNvContentPartPr/>
                <p14:nvPr/>
              </p14:nvContentPartPr>
              <p14:xfrm>
                <a:off x="2573897" y="2166720"/>
                <a:ext cx="70560" cy="272160"/>
              </p14:xfrm>
            </p:contentPart>
          </mc:Choice>
          <mc:Fallback xmlns="">
            <p:pic>
              <p:nvPicPr>
                <p:cNvPr id="13357" name="Ink 13356">
                  <a:extLst>
                    <a:ext uri="{FF2B5EF4-FFF2-40B4-BE49-F238E27FC236}">
                      <a16:creationId xmlns:a16="http://schemas.microsoft.com/office/drawing/2014/main" id="{615B1F1F-93A9-5D0E-93DF-74E9BCA4E7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55897" y="2149080"/>
                  <a:ext cx="106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58" name="Ink 13357">
                  <a:extLst>
                    <a:ext uri="{FF2B5EF4-FFF2-40B4-BE49-F238E27FC236}">
                      <a16:creationId xmlns:a16="http://schemas.microsoft.com/office/drawing/2014/main" id="{96C9FD3D-F347-0A3E-FC69-B83ECB682D82}"/>
                    </a:ext>
                  </a:extLst>
                </p14:cNvPr>
                <p14:cNvContentPartPr/>
                <p14:nvPr/>
              </p14:nvContentPartPr>
              <p14:xfrm>
                <a:off x="2688377" y="2103720"/>
                <a:ext cx="123840" cy="98640"/>
              </p14:xfrm>
            </p:contentPart>
          </mc:Choice>
          <mc:Fallback xmlns="">
            <p:pic>
              <p:nvPicPr>
                <p:cNvPr id="13358" name="Ink 13357">
                  <a:extLst>
                    <a:ext uri="{FF2B5EF4-FFF2-40B4-BE49-F238E27FC236}">
                      <a16:creationId xmlns:a16="http://schemas.microsoft.com/office/drawing/2014/main" id="{96C9FD3D-F347-0A3E-FC69-B83ECB682D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70377" y="2086080"/>
                  <a:ext cx="159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59" name="Ink 13358">
                  <a:extLst>
                    <a:ext uri="{FF2B5EF4-FFF2-40B4-BE49-F238E27FC236}">
                      <a16:creationId xmlns:a16="http://schemas.microsoft.com/office/drawing/2014/main" id="{F6A15CCA-F776-5866-5A3A-C12AF24F3ECE}"/>
                    </a:ext>
                  </a:extLst>
                </p14:cNvPr>
                <p14:cNvContentPartPr/>
                <p14:nvPr/>
              </p14:nvContentPartPr>
              <p14:xfrm>
                <a:off x="2250257" y="2247360"/>
                <a:ext cx="180360" cy="208800"/>
              </p14:xfrm>
            </p:contentPart>
          </mc:Choice>
          <mc:Fallback xmlns="">
            <p:pic>
              <p:nvPicPr>
                <p:cNvPr id="13359" name="Ink 13358">
                  <a:extLst>
                    <a:ext uri="{FF2B5EF4-FFF2-40B4-BE49-F238E27FC236}">
                      <a16:creationId xmlns:a16="http://schemas.microsoft.com/office/drawing/2014/main" id="{F6A15CCA-F776-5866-5A3A-C12AF24F3E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32257" y="2229360"/>
                  <a:ext cx="216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60" name="Ink 13359">
                  <a:extLst>
                    <a:ext uri="{FF2B5EF4-FFF2-40B4-BE49-F238E27FC236}">
                      <a16:creationId xmlns:a16="http://schemas.microsoft.com/office/drawing/2014/main" id="{5B4D4A52-22CA-F67E-BBBD-E4B44E5BB89A}"/>
                    </a:ext>
                  </a:extLst>
                </p14:cNvPr>
                <p14:cNvContentPartPr/>
                <p14:nvPr/>
              </p14:nvContentPartPr>
              <p14:xfrm>
                <a:off x="2320097" y="2132520"/>
                <a:ext cx="10800" cy="12600"/>
              </p14:xfrm>
            </p:contentPart>
          </mc:Choice>
          <mc:Fallback xmlns="">
            <p:pic>
              <p:nvPicPr>
                <p:cNvPr id="13360" name="Ink 13359">
                  <a:extLst>
                    <a:ext uri="{FF2B5EF4-FFF2-40B4-BE49-F238E27FC236}">
                      <a16:creationId xmlns:a16="http://schemas.microsoft.com/office/drawing/2014/main" id="{5B4D4A52-22CA-F67E-BBBD-E4B44E5BB89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02457" y="2114880"/>
                  <a:ext cx="46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61" name="Ink 13360">
                  <a:extLst>
                    <a:ext uri="{FF2B5EF4-FFF2-40B4-BE49-F238E27FC236}">
                      <a16:creationId xmlns:a16="http://schemas.microsoft.com/office/drawing/2014/main" id="{6FB225AC-FD78-8F89-3CD1-75816C801A28}"/>
                    </a:ext>
                  </a:extLst>
                </p14:cNvPr>
                <p14:cNvContentPartPr/>
                <p14:nvPr/>
              </p14:nvContentPartPr>
              <p14:xfrm>
                <a:off x="2265737" y="2608800"/>
                <a:ext cx="217440" cy="27000"/>
              </p14:xfrm>
            </p:contentPart>
          </mc:Choice>
          <mc:Fallback xmlns="">
            <p:pic>
              <p:nvPicPr>
                <p:cNvPr id="13361" name="Ink 13360">
                  <a:extLst>
                    <a:ext uri="{FF2B5EF4-FFF2-40B4-BE49-F238E27FC236}">
                      <a16:creationId xmlns:a16="http://schemas.microsoft.com/office/drawing/2014/main" id="{6FB225AC-FD78-8F89-3CD1-75816C801A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47737" y="2591160"/>
                  <a:ext cx="25308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459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puter back Panel Ports - YouTube">
            <a:extLst>
              <a:ext uri="{FF2B5EF4-FFF2-40B4-BE49-F238E27FC236}">
                <a16:creationId xmlns:a16="http://schemas.microsoft.com/office/drawing/2014/main" id="{72BEDA2E-26B6-09F8-CA90-309A0A4A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529943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ack Panel Connector - Hardware Studies">
            <a:extLst>
              <a:ext uri="{FF2B5EF4-FFF2-40B4-BE49-F238E27FC236}">
                <a16:creationId xmlns:a16="http://schemas.microsoft.com/office/drawing/2014/main" id="{62DA2D27-F170-105B-88D8-A937D893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32633"/>
            <a:ext cx="8229600" cy="19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DFB4D-EA06-5C9D-7E71-8D14DE2BBC76}"/>
              </a:ext>
            </a:extLst>
          </p:cNvPr>
          <p:cNvGrpSpPr/>
          <p:nvPr/>
        </p:nvGrpSpPr>
        <p:grpSpPr>
          <a:xfrm>
            <a:off x="-34663" y="4088760"/>
            <a:ext cx="639720" cy="419400"/>
            <a:chOff x="-34663" y="4088760"/>
            <a:chExt cx="6397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924E1B-8E1A-CE6A-61CA-87291280EE56}"/>
                    </a:ext>
                  </a:extLst>
                </p14:cNvPr>
                <p14:cNvContentPartPr/>
                <p14:nvPr/>
              </p14:nvContentPartPr>
              <p14:xfrm>
                <a:off x="162257" y="4270920"/>
                <a:ext cx="442800" cy="237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924E1B-8E1A-CE6A-61CA-87291280EE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617" y="4262280"/>
                  <a:ext cx="46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BC70FB-B674-5AE9-4803-ECA9AA282CF1}"/>
                    </a:ext>
                  </a:extLst>
                </p14:cNvPr>
                <p14:cNvContentPartPr/>
                <p14:nvPr/>
              </p14:nvContentPartPr>
              <p14:xfrm>
                <a:off x="-34663" y="4088760"/>
                <a:ext cx="411480" cy="32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BC70FB-B674-5AE9-4803-ECA9AA282C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43663" y="4079760"/>
                  <a:ext cx="4291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68A337-6A96-87E8-3525-2144E27DB92F}"/>
              </a:ext>
            </a:extLst>
          </p:cNvPr>
          <p:cNvGrpSpPr/>
          <p:nvPr/>
        </p:nvGrpSpPr>
        <p:grpSpPr>
          <a:xfrm>
            <a:off x="-375583" y="4657560"/>
            <a:ext cx="849600" cy="427680"/>
            <a:chOff x="-375583" y="4657560"/>
            <a:chExt cx="84960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24568E-08B8-9739-7E27-89E357196382}"/>
                    </a:ext>
                  </a:extLst>
                </p14:cNvPr>
                <p14:cNvContentPartPr/>
                <p14:nvPr/>
              </p14:nvContentPartPr>
              <p14:xfrm>
                <a:off x="-375583" y="4796880"/>
                <a:ext cx="261720" cy="18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24568E-08B8-9739-7E27-89E3571963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384583" y="4787880"/>
                  <a:ext cx="279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A6E9D8-ED7E-2A6B-1374-88AF424D5AA7}"/>
                    </a:ext>
                  </a:extLst>
                </p14:cNvPr>
                <p14:cNvContentPartPr/>
                <p14:nvPr/>
              </p14:nvContentPartPr>
              <p14:xfrm>
                <a:off x="50297" y="4786440"/>
                <a:ext cx="352800" cy="29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A6E9D8-ED7E-2A6B-1374-88AF424D5A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657" y="4777800"/>
                  <a:ext cx="370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3D8209-13A6-3BB6-408E-439FEDCAC895}"/>
                    </a:ext>
                  </a:extLst>
                </p14:cNvPr>
                <p14:cNvContentPartPr/>
                <p14:nvPr/>
              </p14:nvContentPartPr>
              <p14:xfrm>
                <a:off x="217697" y="4657560"/>
                <a:ext cx="256320" cy="16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3D8209-13A6-3BB6-408E-439FEDCAC8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057" y="4648560"/>
                  <a:ext cx="273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59C793-C27F-997D-8535-891AF33E8159}"/>
                    </a:ext>
                  </a:extLst>
                </p14:cNvPr>
                <p14:cNvContentPartPr/>
                <p14:nvPr/>
              </p14:nvContentPartPr>
              <p14:xfrm>
                <a:off x="-27823" y="4766280"/>
                <a:ext cx="178200" cy="20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59C793-C27F-997D-8535-891AF33E81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36823" y="4757280"/>
                  <a:ext cx="195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2DF55E-7D1F-F28F-DC8E-7328C1ECBA7A}"/>
                    </a:ext>
                  </a:extLst>
                </p14:cNvPr>
                <p14:cNvContentPartPr/>
                <p14:nvPr/>
              </p14:nvContentPartPr>
              <p14:xfrm>
                <a:off x="39857" y="5043840"/>
                <a:ext cx="18720" cy="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2DF55E-7D1F-F28F-DC8E-7328C1ECBA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17" y="5035200"/>
                  <a:ext cx="3636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07DE42-8D59-3999-E7BF-7DBE8D1F6990}"/>
                  </a:ext>
                </a:extLst>
              </p14:cNvPr>
              <p14:cNvContentPartPr/>
              <p14:nvPr/>
            </p14:nvContentPartPr>
            <p14:xfrm>
              <a:off x="-350023" y="4727760"/>
              <a:ext cx="193320" cy="20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07DE42-8D59-3999-E7BF-7DBE8D1F69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58663" y="4719120"/>
                <a:ext cx="210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E13990-C5FB-9477-0A52-293FCD6B326D}"/>
                  </a:ext>
                </a:extLst>
              </p14:cNvPr>
              <p14:cNvContentPartPr/>
              <p14:nvPr/>
            </p14:nvContentPartPr>
            <p14:xfrm>
              <a:off x="2033177" y="4238520"/>
              <a:ext cx="718920" cy="90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E13990-C5FB-9477-0A52-293FCD6B326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24537" y="4229520"/>
                <a:ext cx="736560" cy="9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DFE0C23-B163-3902-E7C5-2681257F3D97}"/>
              </a:ext>
            </a:extLst>
          </p:cNvPr>
          <p:cNvGrpSpPr/>
          <p:nvPr/>
        </p:nvGrpSpPr>
        <p:grpSpPr>
          <a:xfrm>
            <a:off x="3678737" y="3543720"/>
            <a:ext cx="1907280" cy="597960"/>
            <a:chOff x="3678737" y="3543720"/>
            <a:chExt cx="190728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2D26F9-A341-0710-4699-C80674856E01}"/>
                    </a:ext>
                  </a:extLst>
                </p14:cNvPr>
                <p14:cNvContentPartPr/>
                <p14:nvPr/>
              </p14:nvContentPartPr>
              <p14:xfrm>
                <a:off x="3678737" y="3605280"/>
                <a:ext cx="1167840" cy="53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2D26F9-A341-0710-4699-C80674856E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0097" y="3596280"/>
                  <a:ext cx="11854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0EB6C2-027A-3540-B69F-8C1772424446}"/>
                    </a:ext>
                  </a:extLst>
                </p14:cNvPr>
                <p14:cNvContentPartPr/>
                <p14:nvPr/>
              </p14:nvContentPartPr>
              <p14:xfrm>
                <a:off x="4999217" y="3647760"/>
                <a:ext cx="142560" cy="39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0EB6C2-027A-3540-B69F-8C17724244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90217" y="3639120"/>
                  <a:ext cx="160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B97F5F-A281-3509-B7D5-AAD4C6B28F7D}"/>
                    </a:ext>
                  </a:extLst>
                </p14:cNvPr>
                <p14:cNvContentPartPr/>
                <p14:nvPr/>
              </p14:nvContentPartPr>
              <p14:xfrm>
                <a:off x="5168057" y="3785280"/>
                <a:ext cx="88200" cy="29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B97F5F-A281-3509-B7D5-AAD4C6B28F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59417" y="3776640"/>
                  <a:ext cx="105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078ADF-23DD-B4EF-8D5E-55A8CC17819B}"/>
                    </a:ext>
                  </a:extLst>
                </p14:cNvPr>
                <p14:cNvContentPartPr/>
                <p14:nvPr/>
              </p14:nvContentPartPr>
              <p14:xfrm>
                <a:off x="5199017" y="3744240"/>
                <a:ext cx="165960" cy="20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078ADF-23DD-B4EF-8D5E-55A8CC1781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90017" y="3735600"/>
                  <a:ext cx="183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BCA12B-A1B5-0875-CA5F-A4616D42AC00}"/>
                    </a:ext>
                  </a:extLst>
                </p14:cNvPr>
                <p14:cNvContentPartPr/>
                <p14:nvPr/>
              </p14:nvContentPartPr>
              <p14:xfrm>
                <a:off x="5412857" y="3543720"/>
                <a:ext cx="110520" cy="48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BCA12B-A1B5-0875-CA5F-A4616D42AC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04217" y="3535080"/>
                  <a:ext cx="1281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81A5A4-0FE6-7970-ECDD-37017F81392C}"/>
                    </a:ext>
                  </a:extLst>
                </p14:cNvPr>
                <p14:cNvContentPartPr/>
                <p14:nvPr/>
              </p14:nvContentPartPr>
              <p14:xfrm>
                <a:off x="5368577" y="3683040"/>
                <a:ext cx="21744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81A5A4-0FE6-7970-ECDD-37017F8139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59937" y="3674400"/>
                  <a:ext cx="2350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6B41B6F-4458-E17C-8D4D-B73586532C53}"/>
                  </a:ext>
                </a:extLst>
              </p14:cNvPr>
              <p14:cNvContentPartPr/>
              <p14:nvPr/>
            </p14:nvContentPartPr>
            <p14:xfrm>
              <a:off x="3184817" y="5045640"/>
              <a:ext cx="820440" cy="445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6B41B6F-4458-E17C-8D4D-B73586532C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75817" y="5036640"/>
                <a:ext cx="838080" cy="46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8A390E0-7532-D55D-50B8-EE1A08753A14}"/>
              </a:ext>
            </a:extLst>
          </p:cNvPr>
          <p:cNvGrpSpPr/>
          <p:nvPr/>
        </p:nvGrpSpPr>
        <p:grpSpPr>
          <a:xfrm>
            <a:off x="3009137" y="5660520"/>
            <a:ext cx="1212480" cy="753120"/>
            <a:chOff x="3009137" y="5660520"/>
            <a:chExt cx="121248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9D251D-AF4D-D752-CBFF-166687D6C24F}"/>
                    </a:ext>
                  </a:extLst>
                </p14:cNvPr>
                <p14:cNvContentPartPr/>
                <p14:nvPr/>
              </p14:nvContentPartPr>
              <p14:xfrm>
                <a:off x="3159257" y="5701560"/>
                <a:ext cx="271800" cy="23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9D251D-AF4D-D752-CBFF-166687D6C2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50617" y="5692560"/>
                  <a:ext cx="289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594172-31F2-AECA-D02F-DFD254AA7A20}"/>
                    </a:ext>
                  </a:extLst>
                </p14:cNvPr>
                <p14:cNvContentPartPr/>
                <p14:nvPr/>
              </p14:nvContentPartPr>
              <p14:xfrm>
                <a:off x="3487577" y="5801640"/>
                <a:ext cx="199080" cy="13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594172-31F2-AECA-D02F-DFD254AA7A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78577" y="5793000"/>
                  <a:ext cx="21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37615C-4075-0E4D-6815-A43D3709EC85}"/>
                    </a:ext>
                  </a:extLst>
                </p14:cNvPr>
                <p14:cNvContentPartPr/>
                <p14:nvPr/>
              </p14:nvContentPartPr>
              <p14:xfrm>
                <a:off x="3834977" y="5660520"/>
                <a:ext cx="386640" cy="28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37615C-4075-0E4D-6815-A43D3709EC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26337" y="5651880"/>
                  <a:ext cx="404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5FC2F45-8C60-5887-9EBE-B3703559DD12}"/>
                    </a:ext>
                  </a:extLst>
                </p14:cNvPr>
                <p14:cNvContentPartPr/>
                <p14:nvPr/>
              </p14:nvContentPartPr>
              <p14:xfrm>
                <a:off x="3480377" y="6182520"/>
                <a:ext cx="451800" cy="23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5FC2F45-8C60-5887-9EBE-B3703559DD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71377" y="6173520"/>
                  <a:ext cx="469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56600B2-3F00-2508-3F24-75814AA60BFB}"/>
                    </a:ext>
                  </a:extLst>
                </p14:cNvPr>
                <p14:cNvContentPartPr/>
                <p14:nvPr/>
              </p14:nvContentPartPr>
              <p14:xfrm>
                <a:off x="3431057" y="6030960"/>
                <a:ext cx="80640" cy="173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56600B2-3F00-2508-3F24-75814AA60B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22057" y="6021960"/>
                  <a:ext cx="98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7A86CB-7D3E-D755-E2A2-A8066C97D52D}"/>
                    </a:ext>
                  </a:extLst>
                </p14:cNvPr>
                <p14:cNvContentPartPr/>
                <p14:nvPr/>
              </p14:nvContentPartPr>
              <p14:xfrm>
                <a:off x="3239537" y="6213120"/>
                <a:ext cx="136080" cy="144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7A86CB-7D3E-D755-E2A2-A8066C97D5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0897" y="6204480"/>
                  <a:ext cx="153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D39172-E83B-7A80-4C78-1B3A1FA73FA4}"/>
                    </a:ext>
                  </a:extLst>
                </p14:cNvPr>
                <p14:cNvContentPartPr/>
                <p14:nvPr/>
              </p14:nvContentPartPr>
              <p14:xfrm>
                <a:off x="3385697" y="6097560"/>
                <a:ext cx="540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D39172-E83B-7A80-4C78-1B3A1FA73F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76697" y="6088560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459EAAB-9DB6-AC83-BCA2-A2298E9AE71B}"/>
                    </a:ext>
                  </a:extLst>
                </p14:cNvPr>
                <p14:cNvContentPartPr/>
                <p14:nvPr/>
              </p14:nvContentPartPr>
              <p14:xfrm>
                <a:off x="3009137" y="6069480"/>
                <a:ext cx="251640" cy="31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459EAAB-9DB6-AC83-BCA2-A2298E9AE7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0137" y="6060840"/>
                  <a:ext cx="26928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5C0EAE-6C4E-D42C-1289-4581D5EC7188}"/>
              </a:ext>
            </a:extLst>
          </p:cNvPr>
          <p:cNvGrpSpPr/>
          <p:nvPr/>
        </p:nvGrpSpPr>
        <p:grpSpPr>
          <a:xfrm>
            <a:off x="3342497" y="3452280"/>
            <a:ext cx="574560" cy="361800"/>
            <a:chOff x="3342497" y="3452280"/>
            <a:chExt cx="57456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039713-1003-E376-BFEA-93D9C421F569}"/>
                    </a:ext>
                  </a:extLst>
                </p14:cNvPr>
                <p14:cNvContentPartPr/>
                <p14:nvPr/>
              </p14:nvContentPartPr>
              <p14:xfrm>
                <a:off x="3482537" y="3462720"/>
                <a:ext cx="434520" cy="351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F039713-1003-E376-BFEA-93D9C421F5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73537" y="3454080"/>
                  <a:ext cx="452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C575009-5D5D-1AEE-FAB0-CD635E525840}"/>
                    </a:ext>
                  </a:extLst>
                </p14:cNvPr>
                <p14:cNvContentPartPr/>
                <p14:nvPr/>
              </p14:nvContentPartPr>
              <p14:xfrm>
                <a:off x="3342497" y="3452280"/>
                <a:ext cx="318240" cy="29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C575009-5D5D-1AEE-FAB0-CD635E5258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3497" y="3443640"/>
                  <a:ext cx="33588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FA9A4C-5C2B-A53D-AA7B-196DE4C2BFBA}"/>
              </a:ext>
            </a:extLst>
          </p:cNvPr>
          <p:cNvGrpSpPr/>
          <p:nvPr/>
        </p:nvGrpSpPr>
        <p:grpSpPr>
          <a:xfrm>
            <a:off x="6118457" y="5195400"/>
            <a:ext cx="919800" cy="1575000"/>
            <a:chOff x="6118457" y="5195400"/>
            <a:chExt cx="919800" cy="15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DDFD15-6CE8-43BD-86E7-C72F417F262E}"/>
                    </a:ext>
                  </a:extLst>
                </p14:cNvPr>
                <p14:cNvContentPartPr/>
                <p14:nvPr/>
              </p14:nvContentPartPr>
              <p14:xfrm>
                <a:off x="6118457" y="5195400"/>
                <a:ext cx="817920" cy="56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DDFD15-6CE8-43BD-86E7-C72F417F26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9457" y="5186400"/>
                  <a:ext cx="8355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23C4C9-4FA5-8A0E-7939-30A219C83B07}"/>
                    </a:ext>
                  </a:extLst>
                </p14:cNvPr>
                <p14:cNvContentPartPr/>
                <p14:nvPr/>
              </p14:nvContentPartPr>
              <p14:xfrm>
                <a:off x="6669617" y="5828280"/>
                <a:ext cx="60120" cy="54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23C4C9-4FA5-8A0E-7939-30A219C83B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60977" y="5819640"/>
                  <a:ext cx="777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D957E2-952D-5454-9574-F72EDBEB6333}"/>
                    </a:ext>
                  </a:extLst>
                </p14:cNvPr>
                <p14:cNvContentPartPr/>
                <p14:nvPr/>
              </p14:nvContentPartPr>
              <p14:xfrm>
                <a:off x="6586457" y="6225360"/>
                <a:ext cx="273960" cy="235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D957E2-952D-5454-9574-F72EDBEB63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77457" y="6216360"/>
                  <a:ext cx="291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56E60A-4401-FD4C-8057-7DBCCC9F6903}"/>
                    </a:ext>
                  </a:extLst>
                </p14:cNvPr>
                <p14:cNvContentPartPr/>
                <p14:nvPr/>
              </p14:nvContentPartPr>
              <p14:xfrm>
                <a:off x="6486737" y="6551520"/>
                <a:ext cx="551520" cy="21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56E60A-4401-FD4C-8057-7DBCCC9F69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77737" y="6542880"/>
                  <a:ext cx="569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DFC70F-ED5A-0079-FDB8-C3F217B796E2}"/>
                    </a:ext>
                  </a:extLst>
                </p14:cNvPr>
                <p14:cNvContentPartPr/>
                <p14:nvPr/>
              </p14:nvContentPartPr>
              <p14:xfrm>
                <a:off x="6276857" y="6501120"/>
                <a:ext cx="335520" cy="249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DFC70F-ED5A-0079-FDB8-C3F217B796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68217" y="6492480"/>
                  <a:ext cx="35316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1FC1AA-75A8-EABE-272B-BC646574BA6B}"/>
              </a:ext>
            </a:extLst>
          </p:cNvPr>
          <p:cNvGrpSpPr/>
          <p:nvPr/>
        </p:nvGrpSpPr>
        <p:grpSpPr>
          <a:xfrm>
            <a:off x="519737" y="5218800"/>
            <a:ext cx="1503720" cy="994680"/>
            <a:chOff x="519737" y="5218800"/>
            <a:chExt cx="150372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71F3B5-82B7-8969-CD8E-79B90F246467}"/>
                    </a:ext>
                  </a:extLst>
                </p14:cNvPr>
                <p14:cNvContentPartPr/>
                <p14:nvPr/>
              </p14:nvContentPartPr>
              <p14:xfrm>
                <a:off x="1609457" y="5218800"/>
                <a:ext cx="414000" cy="51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71F3B5-82B7-8969-CD8E-79B90F2464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00457" y="5209800"/>
                  <a:ext cx="4316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8604CF-E835-73B2-D192-A65228E27DF7}"/>
                    </a:ext>
                  </a:extLst>
                </p14:cNvPr>
                <p14:cNvContentPartPr/>
                <p14:nvPr/>
              </p14:nvContentPartPr>
              <p14:xfrm>
                <a:off x="519737" y="5965080"/>
                <a:ext cx="30420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8604CF-E835-73B2-D192-A65228E27DF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1097" y="5956080"/>
                  <a:ext cx="321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D4C82E-DC96-97BF-C308-AB4EC7717F11}"/>
                    </a:ext>
                  </a:extLst>
                </p14:cNvPr>
                <p14:cNvContentPartPr/>
                <p14:nvPr/>
              </p14:nvContentPartPr>
              <p14:xfrm>
                <a:off x="898457" y="5895240"/>
                <a:ext cx="134280" cy="318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D4C82E-DC96-97BF-C308-AB4EC7717F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9817" y="5886600"/>
                  <a:ext cx="151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12EB60-0597-BE1F-84FA-8195C2BF6897}"/>
                    </a:ext>
                  </a:extLst>
                </p14:cNvPr>
                <p14:cNvContentPartPr/>
                <p14:nvPr/>
              </p14:nvContentPartPr>
              <p14:xfrm>
                <a:off x="1135337" y="5948880"/>
                <a:ext cx="14760" cy="18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12EB60-0597-BE1F-84FA-8195C2BF68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6697" y="5939880"/>
                  <a:ext cx="32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13E2AC-40DD-DE64-E9D6-AAA6B73B51F9}"/>
                    </a:ext>
                  </a:extLst>
                </p14:cNvPr>
                <p14:cNvContentPartPr/>
                <p14:nvPr/>
              </p14:nvContentPartPr>
              <p14:xfrm>
                <a:off x="1207337" y="5851320"/>
                <a:ext cx="239040" cy="30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13E2AC-40DD-DE64-E9D6-AAA6B73B51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98337" y="5842320"/>
                  <a:ext cx="256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E4C4D0-887D-8092-F56C-850BEF4EF0E5}"/>
                    </a:ext>
                  </a:extLst>
                </p14:cNvPr>
                <p14:cNvContentPartPr/>
                <p14:nvPr/>
              </p14:nvContentPartPr>
              <p14:xfrm>
                <a:off x="1593977" y="5935560"/>
                <a:ext cx="339840" cy="19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E4C4D0-887D-8092-F56C-850BEF4EF0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85337" y="5926560"/>
                  <a:ext cx="3574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56B32A-3C92-7780-30A0-A185AA2391D6}"/>
              </a:ext>
            </a:extLst>
          </p:cNvPr>
          <p:cNvGrpSpPr/>
          <p:nvPr/>
        </p:nvGrpSpPr>
        <p:grpSpPr>
          <a:xfrm>
            <a:off x="7106297" y="5505000"/>
            <a:ext cx="957240" cy="408960"/>
            <a:chOff x="7106297" y="5505000"/>
            <a:chExt cx="9572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4113D5-CFFD-1DCF-BC0F-056E17B9328F}"/>
                    </a:ext>
                  </a:extLst>
                </p14:cNvPr>
                <p14:cNvContentPartPr/>
                <p14:nvPr/>
              </p14:nvContentPartPr>
              <p14:xfrm>
                <a:off x="7106297" y="5550720"/>
                <a:ext cx="240840" cy="28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4113D5-CFFD-1DCF-BC0F-056E17B932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97297" y="5541720"/>
                  <a:ext cx="258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E20B67-8C3E-9F27-2819-4D9216C0656F}"/>
                    </a:ext>
                  </a:extLst>
                </p14:cNvPr>
                <p14:cNvContentPartPr/>
                <p14:nvPr/>
              </p14:nvContentPartPr>
              <p14:xfrm>
                <a:off x="7434977" y="5592480"/>
                <a:ext cx="183240" cy="321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E20B67-8C3E-9F27-2819-4D9216C065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25977" y="5583480"/>
                  <a:ext cx="200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0B58DB-4B89-014A-12EA-52317830286E}"/>
                    </a:ext>
                  </a:extLst>
                </p14:cNvPr>
                <p14:cNvContentPartPr/>
                <p14:nvPr/>
              </p14:nvContentPartPr>
              <p14:xfrm>
                <a:off x="7667537" y="5534160"/>
                <a:ext cx="37440" cy="31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0B58DB-4B89-014A-12EA-5231783028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58537" y="5525520"/>
                  <a:ext cx="55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5F0A0C-0627-043C-4ABA-8B8517847D75}"/>
                    </a:ext>
                  </a:extLst>
                </p14:cNvPr>
                <p14:cNvContentPartPr/>
                <p14:nvPr/>
              </p14:nvContentPartPr>
              <p14:xfrm>
                <a:off x="7686977" y="5547840"/>
                <a:ext cx="160560" cy="29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5F0A0C-0627-043C-4ABA-8B8517847D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78337" y="5538840"/>
                  <a:ext cx="178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81DE02-30D9-1A7C-C714-5FBBEF94D234}"/>
                    </a:ext>
                  </a:extLst>
                </p14:cNvPr>
                <p14:cNvContentPartPr/>
                <p14:nvPr/>
              </p14:nvContentPartPr>
              <p14:xfrm>
                <a:off x="7837097" y="5505000"/>
                <a:ext cx="226440" cy="38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81DE02-30D9-1A7C-C714-5FBBEF94D2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28457" y="5496360"/>
                  <a:ext cx="244080" cy="40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78" name="Group 14377">
            <a:extLst>
              <a:ext uri="{FF2B5EF4-FFF2-40B4-BE49-F238E27FC236}">
                <a16:creationId xmlns:a16="http://schemas.microsoft.com/office/drawing/2014/main" id="{337A919F-181C-D816-0EDD-7B41EF1209F0}"/>
              </a:ext>
            </a:extLst>
          </p:cNvPr>
          <p:cNvGrpSpPr/>
          <p:nvPr/>
        </p:nvGrpSpPr>
        <p:grpSpPr>
          <a:xfrm>
            <a:off x="7575377" y="2082840"/>
            <a:ext cx="2129760" cy="2601000"/>
            <a:chOff x="7575377" y="2082840"/>
            <a:chExt cx="2129760" cy="26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348" name="Ink 14347">
                  <a:extLst>
                    <a:ext uri="{FF2B5EF4-FFF2-40B4-BE49-F238E27FC236}">
                      <a16:creationId xmlns:a16="http://schemas.microsoft.com/office/drawing/2014/main" id="{339ADD80-4098-F35B-27A2-B0962F778937}"/>
                    </a:ext>
                  </a:extLst>
                </p14:cNvPr>
                <p14:cNvContentPartPr/>
                <p14:nvPr/>
              </p14:nvContentPartPr>
              <p14:xfrm>
                <a:off x="7575377" y="3512400"/>
                <a:ext cx="374040" cy="344520"/>
              </p14:xfrm>
            </p:contentPart>
          </mc:Choice>
          <mc:Fallback xmlns="">
            <p:pic>
              <p:nvPicPr>
                <p:cNvPr id="14348" name="Ink 14347">
                  <a:extLst>
                    <a:ext uri="{FF2B5EF4-FFF2-40B4-BE49-F238E27FC236}">
                      <a16:creationId xmlns:a16="http://schemas.microsoft.com/office/drawing/2014/main" id="{339ADD80-4098-F35B-27A2-B0962F7789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57737" y="3494760"/>
                  <a:ext cx="409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349" name="Ink 14348">
                  <a:extLst>
                    <a:ext uri="{FF2B5EF4-FFF2-40B4-BE49-F238E27FC236}">
                      <a16:creationId xmlns:a16="http://schemas.microsoft.com/office/drawing/2014/main" id="{52EC76AF-A3D8-E045-3651-0F2BFDB8E576}"/>
                    </a:ext>
                  </a:extLst>
                </p14:cNvPr>
                <p14:cNvContentPartPr/>
                <p14:nvPr/>
              </p14:nvContentPartPr>
              <p14:xfrm>
                <a:off x="8234177" y="4432560"/>
                <a:ext cx="426240" cy="251280"/>
              </p14:xfrm>
            </p:contentPart>
          </mc:Choice>
          <mc:Fallback xmlns="">
            <p:pic>
              <p:nvPicPr>
                <p:cNvPr id="14349" name="Ink 14348">
                  <a:extLst>
                    <a:ext uri="{FF2B5EF4-FFF2-40B4-BE49-F238E27FC236}">
                      <a16:creationId xmlns:a16="http://schemas.microsoft.com/office/drawing/2014/main" id="{52EC76AF-A3D8-E045-3651-0F2BFDB8E5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16177" y="4414560"/>
                  <a:ext cx="461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350" name="Ink 14349">
                  <a:extLst>
                    <a:ext uri="{FF2B5EF4-FFF2-40B4-BE49-F238E27FC236}">
                      <a16:creationId xmlns:a16="http://schemas.microsoft.com/office/drawing/2014/main" id="{230FC08E-65AB-508B-C1E5-726E3E6A3BF6}"/>
                    </a:ext>
                  </a:extLst>
                </p14:cNvPr>
                <p14:cNvContentPartPr/>
                <p14:nvPr/>
              </p14:nvContentPartPr>
              <p14:xfrm>
                <a:off x="8592017" y="4394040"/>
                <a:ext cx="126720" cy="207360"/>
              </p14:xfrm>
            </p:contentPart>
          </mc:Choice>
          <mc:Fallback xmlns="">
            <p:pic>
              <p:nvPicPr>
                <p:cNvPr id="14350" name="Ink 14349">
                  <a:extLst>
                    <a:ext uri="{FF2B5EF4-FFF2-40B4-BE49-F238E27FC236}">
                      <a16:creationId xmlns:a16="http://schemas.microsoft.com/office/drawing/2014/main" id="{230FC08E-65AB-508B-C1E5-726E3E6A3B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74377" y="4376400"/>
                  <a:ext cx="162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351" name="Ink 14350">
                  <a:extLst>
                    <a:ext uri="{FF2B5EF4-FFF2-40B4-BE49-F238E27FC236}">
                      <a16:creationId xmlns:a16="http://schemas.microsoft.com/office/drawing/2014/main" id="{BE4B0D02-63C3-0349-BF97-867728E87637}"/>
                    </a:ext>
                  </a:extLst>
                </p14:cNvPr>
                <p14:cNvContentPartPr/>
                <p14:nvPr/>
              </p14:nvContentPartPr>
              <p14:xfrm>
                <a:off x="9119777" y="3810480"/>
                <a:ext cx="447840" cy="271080"/>
              </p14:xfrm>
            </p:contentPart>
          </mc:Choice>
          <mc:Fallback xmlns="">
            <p:pic>
              <p:nvPicPr>
                <p:cNvPr id="14351" name="Ink 14350">
                  <a:extLst>
                    <a:ext uri="{FF2B5EF4-FFF2-40B4-BE49-F238E27FC236}">
                      <a16:creationId xmlns:a16="http://schemas.microsoft.com/office/drawing/2014/main" id="{BE4B0D02-63C3-0349-BF97-867728E876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01777" y="3792840"/>
                  <a:ext cx="48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352" name="Ink 14351">
                  <a:extLst>
                    <a:ext uri="{FF2B5EF4-FFF2-40B4-BE49-F238E27FC236}">
                      <a16:creationId xmlns:a16="http://schemas.microsoft.com/office/drawing/2014/main" id="{2AA37FF5-E616-2CBE-12B6-E9917A73E720}"/>
                    </a:ext>
                  </a:extLst>
                </p14:cNvPr>
                <p14:cNvContentPartPr/>
                <p14:nvPr/>
              </p14:nvContentPartPr>
              <p14:xfrm>
                <a:off x="9214457" y="4106040"/>
                <a:ext cx="159840" cy="57600"/>
              </p14:xfrm>
            </p:contentPart>
          </mc:Choice>
          <mc:Fallback xmlns="">
            <p:pic>
              <p:nvPicPr>
                <p:cNvPr id="14352" name="Ink 14351">
                  <a:extLst>
                    <a:ext uri="{FF2B5EF4-FFF2-40B4-BE49-F238E27FC236}">
                      <a16:creationId xmlns:a16="http://schemas.microsoft.com/office/drawing/2014/main" id="{2AA37FF5-E616-2CBE-12B6-E9917A73E7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96457" y="4088400"/>
                  <a:ext cx="195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353" name="Ink 14352">
                  <a:extLst>
                    <a:ext uri="{FF2B5EF4-FFF2-40B4-BE49-F238E27FC236}">
                      <a16:creationId xmlns:a16="http://schemas.microsoft.com/office/drawing/2014/main" id="{0886AF66-CAFF-DF78-CB7E-B008EC6645E0}"/>
                    </a:ext>
                  </a:extLst>
                </p14:cNvPr>
                <p14:cNvContentPartPr/>
                <p14:nvPr/>
              </p14:nvContentPartPr>
              <p14:xfrm>
                <a:off x="9360257" y="3537240"/>
                <a:ext cx="285120" cy="254880"/>
              </p14:xfrm>
            </p:contentPart>
          </mc:Choice>
          <mc:Fallback xmlns="">
            <p:pic>
              <p:nvPicPr>
                <p:cNvPr id="14353" name="Ink 14352">
                  <a:extLst>
                    <a:ext uri="{FF2B5EF4-FFF2-40B4-BE49-F238E27FC236}">
                      <a16:creationId xmlns:a16="http://schemas.microsoft.com/office/drawing/2014/main" id="{0886AF66-CAFF-DF78-CB7E-B008EC6645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42617" y="3519600"/>
                  <a:ext cx="320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354" name="Ink 14353">
                  <a:extLst>
                    <a:ext uri="{FF2B5EF4-FFF2-40B4-BE49-F238E27FC236}">
                      <a16:creationId xmlns:a16="http://schemas.microsoft.com/office/drawing/2014/main" id="{9167015E-8F33-0E2E-0E95-70EF75E7614C}"/>
                    </a:ext>
                  </a:extLst>
                </p14:cNvPr>
                <p14:cNvContentPartPr/>
                <p14:nvPr/>
              </p14:nvContentPartPr>
              <p14:xfrm>
                <a:off x="9039497" y="3918120"/>
                <a:ext cx="118440" cy="111960"/>
              </p14:xfrm>
            </p:contentPart>
          </mc:Choice>
          <mc:Fallback xmlns="">
            <p:pic>
              <p:nvPicPr>
                <p:cNvPr id="14354" name="Ink 14353">
                  <a:extLst>
                    <a:ext uri="{FF2B5EF4-FFF2-40B4-BE49-F238E27FC236}">
                      <a16:creationId xmlns:a16="http://schemas.microsoft.com/office/drawing/2014/main" id="{9167015E-8F33-0E2E-0E95-70EF75E7614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21497" y="3900120"/>
                  <a:ext cx="154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355" name="Ink 14354">
                  <a:extLst>
                    <a:ext uri="{FF2B5EF4-FFF2-40B4-BE49-F238E27FC236}">
                      <a16:creationId xmlns:a16="http://schemas.microsoft.com/office/drawing/2014/main" id="{2DFE32FC-4077-5A79-BB0B-CBE549E44B41}"/>
                    </a:ext>
                  </a:extLst>
                </p14:cNvPr>
                <p14:cNvContentPartPr/>
                <p14:nvPr/>
              </p14:nvContentPartPr>
              <p14:xfrm>
                <a:off x="8837897" y="3796080"/>
                <a:ext cx="259920" cy="410040"/>
              </p14:xfrm>
            </p:contentPart>
          </mc:Choice>
          <mc:Fallback xmlns="">
            <p:pic>
              <p:nvPicPr>
                <p:cNvPr id="14355" name="Ink 14354">
                  <a:extLst>
                    <a:ext uri="{FF2B5EF4-FFF2-40B4-BE49-F238E27FC236}">
                      <a16:creationId xmlns:a16="http://schemas.microsoft.com/office/drawing/2014/main" id="{2DFE32FC-4077-5A79-BB0B-CBE549E44B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20257" y="3778080"/>
                  <a:ext cx="295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356" name="Ink 14355">
                  <a:extLst>
                    <a:ext uri="{FF2B5EF4-FFF2-40B4-BE49-F238E27FC236}">
                      <a16:creationId xmlns:a16="http://schemas.microsoft.com/office/drawing/2014/main" id="{DCDF8862-D501-8747-2727-D3A65178E2FC}"/>
                    </a:ext>
                  </a:extLst>
                </p14:cNvPr>
                <p14:cNvContentPartPr/>
                <p14:nvPr/>
              </p14:nvContentPartPr>
              <p14:xfrm>
                <a:off x="9015737" y="3728760"/>
                <a:ext cx="360" cy="360"/>
              </p14:xfrm>
            </p:contentPart>
          </mc:Choice>
          <mc:Fallback xmlns="">
            <p:pic>
              <p:nvPicPr>
                <p:cNvPr id="14356" name="Ink 14355">
                  <a:extLst>
                    <a:ext uri="{FF2B5EF4-FFF2-40B4-BE49-F238E27FC236}">
                      <a16:creationId xmlns:a16="http://schemas.microsoft.com/office/drawing/2014/main" id="{DCDF8862-D501-8747-2727-D3A65178E2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98097" y="3711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359" name="Ink 14358">
                  <a:extLst>
                    <a:ext uri="{FF2B5EF4-FFF2-40B4-BE49-F238E27FC236}">
                      <a16:creationId xmlns:a16="http://schemas.microsoft.com/office/drawing/2014/main" id="{B7971800-A660-C490-12FB-A2EB4AA54E2E}"/>
                    </a:ext>
                  </a:extLst>
                </p14:cNvPr>
                <p14:cNvContentPartPr/>
                <p14:nvPr/>
              </p14:nvContentPartPr>
              <p14:xfrm>
                <a:off x="8017097" y="3015960"/>
                <a:ext cx="1337400" cy="1242000"/>
              </p14:xfrm>
            </p:contentPart>
          </mc:Choice>
          <mc:Fallback xmlns="">
            <p:pic>
              <p:nvPicPr>
                <p:cNvPr id="14359" name="Ink 14358">
                  <a:extLst>
                    <a:ext uri="{FF2B5EF4-FFF2-40B4-BE49-F238E27FC236}">
                      <a16:creationId xmlns:a16="http://schemas.microsoft.com/office/drawing/2014/main" id="{B7971800-A660-C490-12FB-A2EB4AA54E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99457" y="2998320"/>
                  <a:ext cx="1373040" cy="12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73" name="Ink 14372">
                  <a:extLst>
                    <a:ext uri="{FF2B5EF4-FFF2-40B4-BE49-F238E27FC236}">
                      <a16:creationId xmlns:a16="http://schemas.microsoft.com/office/drawing/2014/main" id="{0F59640D-9697-5F98-9F2C-4275A9D35241}"/>
                    </a:ext>
                  </a:extLst>
                </p14:cNvPr>
                <p14:cNvContentPartPr/>
                <p14:nvPr/>
              </p14:nvContentPartPr>
              <p14:xfrm>
                <a:off x="9564017" y="2250600"/>
                <a:ext cx="141120" cy="241200"/>
              </p14:xfrm>
            </p:contentPart>
          </mc:Choice>
          <mc:Fallback xmlns="">
            <p:pic>
              <p:nvPicPr>
                <p:cNvPr id="14373" name="Ink 14372">
                  <a:extLst>
                    <a:ext uri="{FF2B5EF4-FFF2-40B4-BE49-F238E27FC236}">
                      <a16:creationId xmlns:a16="http://schemas.microsoft.com/office/drawing/2014/main" id="{0F59640D-9697-5F98-9F2C-4275A9D352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46017" y="2232960"/>
                  <a:ext cx="176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374" name="Ink 14373">
                  <a:extLst>
                    <a:ext uri="{FF2B5EF4-FFF2-40B4-BE49-F238E27FC236}">
                      <a16:creationId xmlns:a16="http://schemas.microsoft.com/office/drawing/2014/main" id="{A63ECFA0-08BB-62B8-267B-5359C80F77ED}"/>
                    </a:ext>
                  </a:extLst>
                </p14:cNvPr>
                <p14:cNvContentPartPr/>
                <p14:nvPr/>
              </p14:nvContentPartPr>
              <p14:xfrm>
                <a:off x="8949857" y="2398920"/>
                <a:ext cx="543240" cy="398520"/>
              </p14:xfrm>
            </p:contentPart>
          </mc:Choice>
          <mc:Fallback xmlns="">
            <p:pic>
              <p:nvPicPr>
                <p:cNvPr id="14374" name="Ink 14373">
                  <a:extLst>
                    <a:ext uri="{FF2B5EF4-FFF2-40B4-BE49-F238E27FC236}">
                      <a16:creationId xmlns:a16="http://schemas.microsoft.com/office/drawing/2014/main" id="{A63ECFA0-08BB-62B8-267B-5359C80F77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2217" y="2380920"/>
                  <a:ext cx="5788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75" name="Ink 14374">
                  <a:extLst>
                    <a:ext uri="{FF2B5EF4-FFF2-40B4-BE49-F238E27FC236}">
                      <a16:creationId xmlns:a16="http://schemas.microsoft.com/office/drawing/2014/main" id="{FF4D6C60-5CAB-A073-5D4B-2E0AA1855355}"/>
                    </a:ext>
                  </a:extLst>
                </p14:cNvPr>
                <p14:cNvContentPartPr/>
                <p14:nvPr/>
              </p14:nvContentPartPr>
              <p14:xfrm>
                <a:off x="9328577" y="2704200"/>
                <a:ext cx="69120" cy="64080"/>
              </p14:xfrm>
            </p:contentPart>
          </mc:Choice>
          <mc:Fallback xmlns="">
            <p:pic>
              <p:nvPicPr>
                <p:cNvPr id="14375" name="Ink 14374">
                  <a:extLst>
                    <a:ext uri="{FF2B5EF4-FFF2-40B4-BE49-F238E27FC236}">
                      <a16:creationId xmlns:a16="http://schemas.microsoft.com/office/drawing/2014/main" id="{FF4D6C60-5CAB-A073-5D4B-2E0AA185535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10577" y="2686560"/>
                  <a:ext cx="104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376" name="Ink 14375">
                  <a:extLst>
                    <a:ext uri="{FF2B5EF4-FFF2-40B4-BE49-F238E27FC236}">
                      <a16:creationId xmlns:a16="http://schemas.microsoft.com/office/drawing/2014/main" id="{02AB226E-3F21-93FF-EBB9-F6435B769A19}"/>
                    </a:ext>
                  </a:extLst>
                </p14:cNvPr>
                <p14:cNvContentPartPr/>
                <p14:nvPr/>
              </p14:nvContentPartPr>
              <p14:xfrm>
                <a:off x="9161897" y="2828040"/>
                <a:ext cx="164880" cy="68040"/>
              </p14:xfrm>
            </p:contentPart>
          </mc:Choice>
          <mc:Fallback xmlns="">
            <p:pic>
              <p:nvPicPr>
                <p:cNvPr id="14376" name="Ink 14375">
                  <a:extLst>
                    <a:ext uri="{FF2B5EF4-FFF2-40B4-BE49-F238E27FC236}">
                      <a16:creationId xmlns:a16="http://schemas.microsoft.com/office/drawing/2014/main" id="{02AB226E-3F21-93FF-EBB9-F6435B769A1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43897" y="2810400"/>
                  <a:ext cx="20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77" name="Ink 14376">
                  <a:extLst>
                    <a:ext uri="{FF2B5EF4-FFF2-40B4-BE49-F238E27FC236}">
                      <a16:creationId xmlns:a16="http://schemas.microsoft.com/office/drawing/2014/main" id="{2FE5AC9C-9D59-FED1-DF87-043B9761DED2}"/>
                    </a:ext>
                  </a:extLst>
                </p14:cNvPr>
                <p14:cNvContentPartPr/>
                <p14:nvPr/>
              </p14:nvContentPartPr>
              <p14:xfrm>
                <a:off x="8999537" y="2082840"/>
                <a:ext cx="444600" cy="436680"/>
              </p14:xfrm>
            </p:contentPart>
          </mc:Choice>
          <mc:Fallback xmlns="">
            <p:pic>
              <p:nvPicPr>
                <p:cNvPr id="14377" name="Ink 14376">
                  <a:extLst>
                    <a:ext uri="{FF2B5EF4-FFF2-40B4-BE49-F238E27FC236}">
                      <a16:creationId xmlns:a16="http://schemas.microsoft.com/office/drawing/2014/main" id="{2FE5AC9C-9D59-FED1-DF87-043B9761DE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81537" y="2065200"/>
                  <a:ext cx="480240" cy="47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82" name="Group 14381">
            <a:extLst>
              <a:ext uri="{FF2B5EF4-FFF2-40B4-BE49-F238E27FC236}">
                <a16:creationId xmlns:a16="http://schemas.microsoft.com/office/drawing/2014/main" id="{50D9509D-A0C4-1487-3F63-8CA1C76BB4E0}"/>
              </a:ext>
            </a:extLst>
          </p:cNvPr>
          <p:cNvGrpSpPr/>
          <p:nvPr/>
        </p:nvGrpSpPr>
        <p:grpSpPr>
          <a:xfrm>
            <a:off x="7556297" y="2266440"/>
            <a:ext cx="642240" cy="1309320"/>
            <a:chOff x="7556297" y="2266440"/>
            <a:chExt cx="64224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379" name="Ink 14378">
                  <a:extLst>
                    <a:ext uri="{FF2B5EF4-FFF2-40B4-BE49-F238E27FC236}">
                      <a16:creationId xmlns:a16="http://schemas.microsoft.com/office/drawing/2014/main" id="{B3D9E058-CD1A-216E-1BC5-AE0F0AFA39CC}"/>
                    </a:ext>
                  </a:extLst>
                </p14:cNvPr>
                <p14:cNvContentPartPr/>
                <p14:nvPr/>
              </p14:nvContentPartPr>
              <p14:xfrm>
                <a:off x="7886417" y="2595480"/>
                <a:ext cx="312120" cy="980280"/>
              </p14:xfrm>
            </p:contentPart>
          </mc:Choice>
          <mc:Fallback xmlns="">
            <p:pic>
              <p:nvPicPr>
                <p:cNvPr id="14379" name="Ink 14378">
                  <a:extLst>
                    <a:ext uri="{FF2B5EF4-FFF2-40B4-BE49-F238E27FC236}">
                      <a16:creationId xmlns:a16="http://schemas.microsoft.com/office/drawing/2014/main" id="{B3D9E058-CD1A-216E-1BC5-AE0F0AFA39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68777" y="2577840"/>
                  <a:ext cx="347760" cy="10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380" name="Ink 14379">
                  <a:extLst>
                    <a:ext uri="{FF2B5EF4-FFF2-40B4-BE49-F238E27FC236}">
                      <a16:creationId xmlns:a16="http://schemas.microsoft.com/office/drawing/2014/main" id="{BB01C554-3120-79BB-DEC9-4C052B0669AE}"/>
                    </a:ext>
                  </a:extLst>
                </p14:cNvPr>
                <p14:cNvContentPartPr/>
                <p14:nvPr/>
              </p14:nvContentPartPr>
              <p14:xfrm>
                <a:off x="7556297" y="2266440"/>
                <a:ext cx="78120" cy="209160"/>
              </p14:xfrm>
            </p:contentPart>
          </mc:Choice>
          <mc:Fallback xmlns="">
            <p:pic>
              <p:nvPicPr>
                <p:cNvPr id="14380" name="Ink 14379">
                  <a:extLst>
                    <a:ext uri="{FF2B5EF4-FFF2-40B4-BE49-F238E27FC236}">
                      <a16:creationId xmlns:a16="http://schemas.microsoft.com/office/drawing/2014/main" id="{BB01C554-3120-79BB-DEC9-4C052B0669A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38297" y="2248440"/>
                  <a:ext cx="113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381" name="Ink 14380">
                  <a:extLst>
                    <a:ext uri="{FF2B5EF4-FFF2-40B4-BE49-F238E27FC236}">
                      <a16:creationId xmlns:a16="http://schemas.microsoft.com/office/drawing/2014/main" id="{8B758DA9-501C-228F-938E-4A1B3ECA2136}"/>
                    </a:ext>
                  </a:extLst>
                </p14:cNvPr>
                <p14:cNvContentPartPr/>
                <p14:nvPr/>
              </p14:nvContentPartPr>
              <p14:xfrm>
                <a:off x="7604537" y="2694120"/>
                <a:ext cx="39600" cy="32760"/>
              </p14:xfrm>
            </p:contentPart>
          </mc:Choice>
          <mc:Fallback xmlns="">
            <p:pic>
              <p:nvPicPr>
                <p:cNvPr id="14381" name="Ink 14380">
                  <a:extLst>
                    <a:ext uri="{FF2B5EF4-FFF2-40B4-BE49-F238E27FC236}">
                      <a16:creationId xmlns:a16="http://schemas.microsoft.com/office/drawing/2014/main" id="{8B758DA9-501C-228F-938E-4A1B3ECA21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86897" y="2676120"/>
                  <a:ext cx="752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89" name="Group 14388">
            <a:extLst>
              <a:ext uri="{FF2B5EF4-FFF2-40B4-BE49-F238E27FC236}">
                <a16:creationId xmlns:a16="http://schemas.microsoft.com/office/drawing/2014/main" id="{2497C5B7-098A-38E1-16AB-E7BB3B3B602E}"/>
              </a:ext>
            </a:extLst>
          </p:cNvPr>
          <p:cNvGrpSpPr/>
          <p:nvPr/>
        </p:nvGrpSpPr>
        <p:grpSpPr>
          <a:xfrm>
            <a:off x="7489337" y="1788000"/>
            <a:ext cx="1117080" cy="540720"/>
            <a:chOff x="7489337" y="1788000"/>
            <a:chExt cx="111708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383" name="Ink 14382">
                  <a:extLst>
                    <a:ext uri="{FF2B5EF4-FFF2-40B4-BE49-F238E27FC236}">
                      <a16:creationId xmlns:a16="http://schemas.microsoft.com/office/drawing/2014/main" id="{07E4FC42-8B97-0BD1-8D3C-8C48656CB8E0}"/>
                    </a:ext>
                  </a:extLst>
                </p14:cNvPr>
                <p14:cNvContentPartPr/>
                <p14:nvPr/>
              </p14:nvContentPartPr>
              <p14:xfrm>
                <a:off x="8449097" y="1914000"/>
                <a:ext cx="157320" cy="258840"/>
              </p14:xfrm>
            </p:contentPart>
          </mc:Choice>
          <mc:Fallback xmlns="">
            <p:pic>
              <p:nvPicPr>
                <p:cNvPr id="14383" name="Ink 14382">
                  <a:extLst>
                    <a:ext uri="{FF2B5EF4-FFF2-40B4-BE49-F238E27FC236}">
                      <a16:creationId xmlns:a16="http://schemas.microsoft.com/office/drawing/2014/main" id="{07E4FC42-8B97-0BD1-8D3C-8C48656CB8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1097" y="1896000"/>
                  <a:ext cx="192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384" name="Ink 14383">
                  <a:extLst>
                    <a:ext uri="{FF2B5EF4-FFF2-40B4-BE49-F238E27FC236}">
                      <a16:creationId xmlns:a16="http://schemas.microsoft.com/office/drawing/2014/main" id="{BE450039-C881-4CC4-0621-979357CEA9FD}"/>
                    </a:ext>
                  </a:extLst>
                </p14:cNvPr>
                <p14:cNvContentPartPr/>
                <p14:nvPr/>
              </p14:nvContentPartPr>
              <p14:xfrm>
                <a:off x="8309417" y="1988520"/>
                <a:ext cx="113760" cy="210600"/>
              </p14:xfrm>
            </p:contentPart>
          </mc:Choice>
          <mc:Fallback xmlns="">
            <p:pic>
              <p:nvPicPr>
                <p:cNvPr id="14384" name="Ink 14383">
                  <a:extLst>
                    <a:ext uri="{FF2B5EF4-FFF2-40B4-BE49-F238E27FC236}">
                      <a16:creationId xmlns:a16="http://schemas.microsoft.com/office/drawing/2014/main" id="{BE450039-C881-4CC4-0621-979357CEA9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91417" y="1970880"/>
                  <a:ext cx="14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385" name="Ink 14384">
                  <a:extLst>
                    <a:ext uri="{FF2B5EF4-FFF2-40B4-BE49-F238E27FC236}">
                      <a16:creationId xmlns:a16="http://schemas.microsoft.com/office/drawing/2014/main" id="{C2773299-B980-7E6D-99E1-0F8990B1E393}"/>
                    </a:ext>
                  </a:extLst>
                </p14:cNvPr>
                <p14:cNvContentPartPr/>
                <p14:nvPr/>
              </p14:nvContentPartPr>
              <p14:xfrm>
                <a:off x="8108537" y="1976280"/>
                <a:ext cx="164880" cy="224640"/>
              </p14:xfrm>
            </p:contentPart>
          </mc:Choice>
          <mc:Fallback xmlns="">
            <p:pic>
              <p:nvPicPr>
                <p:cNvPr id="14385" name="Ink 14384">
                  <a:extLst>
                    <a:ext uri="{FF2B5EF4-FFF2-40B4-BE49-F238E27FC236}">
                      <a16:creationId xmlns:a16="http://schemas.microsoft.com/office/drawing/2014/main" id="{C2773299-B980-7E6D-99E1-0F8990B1E3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90897" y="1958280"/>
                  <a:ext cx="20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86" name="Ink 14385">
                  <a:extLst>
                    <a:ext uri="{FF2B5EF4-FFF2-40B4-BE49-F238E27FC236}">
                      <a16:creationId xmlns:a16="http://schemas.microsoft.com/office/drawing/2014/main" id="{3BD39996-F767-84AC-AA5C-90613D90FFF8}"/>
                    </a:ext>
                  </a:extLst>
                </p14:cNvPr>
                <p14:cNvContentPartPr/>
                <p14:nvPr/>
              </p14:nvContentPartPr>
              <p14:xfrm>
                <a:off x="7950497" y="1918680"/>
                <a:ext cx="187200" cy="410040"/>
              </p14:xfrm>
            </p:contentPart>
          </mc:Choice>
          <mc:Fallback xmlns="">
            <p:pic>
              <p:nvPicPr>
                <p:cNvPr id="14386" name="Ink 14385">
                  <a:extLst>
                    <a:ext uri="{FF2B5EF4-FFF2-40B4-BE49-F238E27FC236}">
                      <a16:creationId xmlns:a16="http://schemas.microsoft.com/office/drawing/2014/main" id="{3BD39996-F767-84AC-AA5C-90613D90FF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32857" y="1900680"/>
                  <a:ext cx="222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387" name="Ink 14386">
                  <a:extLst>
                    <a:ext uri="{FF2B5EF4-FFF2-40B4-BE49-F238E27FC236}">
                      <a16:creationId xmlns:a16="http://schemas.microsoft.com/office/drawing/2014/main" id="{4770427E-8861-077C-1C47-39003473BBAD}"/>
                    </a:ext>
                  </a:extLst>
                </p14:cNvPr>
                <p14:cNvContentPartPr/>
                <p14:nvPr/>
              </p14:nvContentPartPr>
              <p14:xfrm>
                <a:off x="7489337" y="1899600"/>
                <a:ext cx="339480" cy="295560"/>
              </p14:xfrm>
            </p:contentPart>
          </mc:Choice>
          <mc:Fallback xmlns="">
            <p:pic>
              <p:nvPicPr>
                <p:cNvPr id="14387" name="Ink 14386">
                  <a:extLst>
                    <a:ext uri="{FF2B5EF4-FFF2-40B4-BE49-F238E27FC236}">
                      <a16:creationId xmlns:a16="http://schemas.microsoft.com/office/drawing/2014/main" id="{4770427E-8861-077C-1C47-39003473BB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71697" y="1881600"/>
                  <a:ext cx="375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88" name="Ink 14387">
                  <a:extLst>
                    <a:ext uri="{FF2B5EF4-FFF2-40B4-BE49-F238E27FC236}">
                      <a16:creationId xmlns:a16="http://schemas.microsoft.com/office/drawing/2014/main" id="{A9167019-C5E7-1CA7-5BB3-FAB95C15DCA8}"/>
                    </a:ext>
                  </a:extLst>
                </p14:cNvPr>
                <p14:cNvContentPartPr/>
                <p14:nvPr/>
              </p14:nvContentPartPr>
              <p14:xfrm>
                <a:off x="7500857" y="1788000"/>
                <a:ext cx="31680" cy="325080"/>
              </p14:xfrm>
            </p:contentPart>
          </mc:Choice>
          <mc:Fallback xmlns="">
            <p:pic>
              <p:nvPicPr>
                <p:cNvPr id="14388" name="Ink 14387">
                  <a:extLst>
                    <a:ext uri="{FF2B5EF4-FFF2-40B4-BE49-F238E27FC236}">
                      <a16:creationId xmlns:a16="http://schemas.microsoft.com/office/drawing/2014/main" id="{A9167019-C5E7-1CA7-5BB3-FAB95C15DC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82857" y="1770000"/>
                  <a:ext cx="673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10" name="Group 14409">
            <a:extLst>
              <a:ext uri="{FF2B5EF4-FFF2-40B4-BE49-F238E27FC236}">
                <a16:creationId xmlns:a16="http://schemas.microsoft.com/office/drawing/2014/main" id="{5892F1DF-B3E0-C4E9-B18A-5476BF697C04}"/>
              </a:ext>
            </a:extLst>
          </p:cNvPr>
          <p:cNvGrpSpPr/>
          <p:nvPr/>
        </p:nvGrpSpPr>
        <p:grpSpPr>
          <a:xfrm>
            <a:off x="4652897" y="4252920"/>
            <a:ext cx="1625400" cy="2332440"/>
            <a:chOff x="4652897" y="4252920"/>
            <a:chExt cx="1625400" cy="23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05" name="Ink 14404">
                  <a:extLst>
                    <a:ext uri="{FF2B5EF4-FFF2-40B4-BE49-F238E27FC236}">
                      <a16:creationId xmlns:a16="http://schemas.microsoft.com/office/drawing/2014/main" id="{627301CE-F4F6-A262-42B8-68FFB0CE665B}"/>
                    </a:ext>
                  </a:extLst>
                </p14:cNvPr>
                <p14:cNvContentPartPr/>
                <p14:nvPr/>
              </p14:nvContentPartPr>
              <p14:xfrm>
                <a:off x="5344097" y="4252920"/>
                <a:ext cx="934200" cy="2116800"/>
              </p14:xfrm>
            </p:contentPart>
          </mc:Choice>
          <mc:Fallback xmlns="">
            <p:pic>
              <p:nvPicPr>
                <p:cNvPr id="14405" name="Ink 14404">
                  <a:extLst>
                    <a:ext uri="{FF2B5EF4-FFF2-40B4-BE49-F238E27FC236}">
                      <a16:creationId xmlns:a16="http://schemas.microsoft.com/office/drawing/2014/main" id="{627301CE-F4F6-A262-42B8-68FFB0CE66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26097" y="4235280"/>
                  <a:ext cx="969840" cy="21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06" name="Ink 14405">
                  <a:extLst>
                    <a:ext uri="{FF2B5EF4-FFF2-40B4-BE49-F238E27FC236}">
                      <a16:creationId xmlns:a16="http://schemas.microsoft.com/office/drawing/2014/main" id="{AC4A393F-7D23-0528-38E0-BA7FAC5C4043}"/>
                    </a:ext>
                  </a:extLst>
                </p14:cNvPr>
                <p14:cNvContentPartPr/>
                <p14:nvPr/>
              </p14:nvContentPartPr>
              <p14:xfrm>
                <a:off x="4684577" y="6347400"/>
                <a:ext cx="367200" cy="197280"/>
              </p14:xfrm>
            </p:contentPart>
          </mc:Choice>
          <mc:Fallback xmlns="">
            <p:pic>
              <p:nvPicPr>
                <p:cNvPr id="14406" name="Ink 14405">
                  <a:extLst>
                    <a:ext uri="{FF2B5EF4-FFF2-40B4-BE49-F238E27FC236}">
                      <a16:creationId xmlns:a16="http://schemas.microsoft.com/office/drawing/2014/main" id="{AC4A393F-7D23-0528-38E0-BA7FAC5C404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66937" y="6329400"/>
                  <a:ext cx="402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407" name="Ink 14406">
                  <a:extLst>
                    <a:ext uri="{FF2B5EF4-FFF2-40B4-BE49-F238E27FC236}">
                      <a16:creationId xmlns:a16="http://schemas.microsoft.com/office/drawing/2014/main" id="{3FBE6987-CBB3-81AA-C9DE-0074C5733411}"/>
                    </a:ext>
                  </a:extLst>
                </p14:cNvPr>
                <p14:cNvContentPartPr/>
                <p14:nvPr/>
              </p14:nvContentPartPr>
              <p14:xfrm>
                <a:off x="4974737" y="6144360"/>
                <a:ext cx="49680" cy="91800"/>
              </p14:xfrm>
            </p:contentPart>
          </mc:Choice>
          <mc:Fallback xmlns="">
            <p:pic>
              <p:nvPicPr>
                <p:cNvPr id="14407" name="Ink 14406">
                  <a:extLst>
                    <a:ext uri="{FF2B5EF4-FFF2-40B4-BE49-F238E27FC236}">
                      <a16:creationId xmlns:a16="http://schemas.microsoft.com/office/drawing/2014/main" id="{3FBE6987-CBB3-81AA-C9DE-0074C57334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57097" y="6126360"/>
                  <a:ext cx="8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08" name="Ink 14407">
                  <a:extLst>
                    <a:ext uri="{FF2B5EF4-FFF2-40B4-BE49-F238E27FC236}">
                      <a16:creationId xmlns:a16="http://schemas.microsoft.com/office/drawing/2014/main" id="{6032DCCA-74E9-9A65-5ED5-08CF0B8A93CF}"/>
                    </a:ext>
                  </a:extLst>
                </p14:cNvPr>
                <p14:cNvContentPartPr/>
                <p14:nvPr/>
              </p14:nvContentPartPr>
              <p14:xfrm>
                <a:off x="4969697" y="6549720"/>
                <a:ext cx="34200" cy="35640"/>
              </p14:xfrm>
            </p:contentPart>
          </mc:Choice>
          <mc:Fallback xmlns="">
            <p:pic>
              <p:nvPicPr>
                <p:cNvPr id="14408" name="Ink 14407">
                  <a:extLst>
                    <a:ext uri="{FF2B5EF4-FFF2-40B4-BE49-F238E27FC236}">
                      <a16:creationId xmlns:a16="http://schemas.microsoft.com/office/drawing/2014/main" id="{6032DCCA-74E9-9A65-5ED5-08CF0B8A93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51697" y="6532080"/>
                  <a:ext cx="69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09" name="Ink 14408">
                  <a:extLst>
                    <a:ext uri="{FF2B5EF4-FFF2-40B4-BE49-F238E27FC236}">
                      <a16:creationId xmlns:a16="http://schemas.microsoft.com/office/drawing/2014/main" id="{D77E2121-F10F-E15B-6CD9-C95449582647}"/>
                    </a:ext>
                  </a:extLst>
                </p14:cNvPr>
                <p14:cNvContentPartPr/>
                <p14:nvPr/>
              </p14:nvContentPartPr>
              <p14:xfrm>
                <a:off x="4652897" y="5959320"/>
                <a:ext cx="334800" cy="338400"/>
              </p14:xfrm>
            </p:contentPart>
          </mc:Choice>
          <mc:Fallback xmlns="">
            <p:pic>
              <p:nvPicPr>
                <p:cNvPr id="14409" name="Ink 14408">
                  <a:extLst>
                    <a:ext uri="{FF2B5EF4-FFF2-40B4-BE49-F238E27FC236}">
                      <a16:creationId xmlns:a16="http://schemas.microsoft.com/office/drawing/2014/main" id="{D77E2121-F10F-E15B-6CD9-C9544958264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34897" y="5941320"/>
                  <a:ext cx="370440" cy="37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7593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7150-416E-9B97-B329-09C4DED0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USB”, “Serial Port ...">
            <a:extLst>
              <a:ext uri="{FF2B5EF4-FFF2-40B4-BE49-F238E27FC236}">
                <a16:creationId xmlns:a16="http://schemas.microsoft.com/office/drawing/2014/main" id="{E457253C-5A80-E59E-47FE-5D0B02D6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1" y="2057400"/>
            <a:ext cx="850347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A25989-2E8A-A92E-4E97-D8EB705F4914}"/>
                  </a:ext>
                </a:extLst>
              </p14:cNvPr>
              <p14:cNvContentPartPr/>
              <p14:nvPr/>
            </p14:nvContentPartPr>
            <p14:xfrm>
              <a:off x="6228257" y="3045480"/>
              <a:ext cx="194040" cy="1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A25989-2E8A-A92E-4E97-D8EB705F49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9257" y="3036480"/>
                <a:ext cx="21168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A8BE76-047A-9CBA-BADB-C4B075B654B2}"/>
              </a:ext>
            </a:extLst>
          </p:cNvPr>
          <p:cNvGrpSpPr/>
          <p:nvPr/>
        </p:nvGrpSpPr>
        <p:grpSpPr>
          <a:xfrm>
            <a:off x="6415817" y="3000120"/>
            <a:ext cx="443880" cy="150120"/>
            <a:chOff x="6415817" y="3000120"/>
            <a:chExt cx="44388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77D303-86F8-968B-48BC-3BAC39802953}"/>
                    </a:ext>
                  </a:extLst>
                </p14:cNvPr>
                <p14:cNvContentPartPr/>
                <p14:nvPr/>
              </p14:nvContentPartPr>
              <p14:xfrm>
                <a:off x="6415817" y="3000120"/>
                <a:ext cx="219960" cy="12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77D303-86F8-968B-48BC-3BAC398029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97817" y="2982120"/>
                  <a:ext cx="255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87B964-D38E-446A-FDE4-BB34F49D47F1}"/>
                    </a:ext>
                  </a:extLst>
                </p14:cNvPr>
                <p14:cNvContentPartPr/>
                <p14:nvPr/>
              </p14:nvContentPartPr>
              <p14:xfrm>
                <a:off x="6691217" y="3008760"/>
                <a:ext cx="168480" cy="14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87B964-D38E-446A-FDE4-BB34F49D47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3577" y="2990760"/>
                  <a:ext cx="2041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8054B8-A515-70A6-2970-B5971B307BD3}"/>
              </a:ext>
            </a:extLst>
          </p:cNvPr>
          <p:cNvGrpSpPr/>
          <p:nvPr/>
        </p:nvGrpSpPr>
        <p:grpSpPr>
          <a:xfrm>
            <a:off x="3586937" y="4355880"/>
            <a:ext cx="1096920" cy="858600"/>
            <a:chOff x="3586937" y="4355880"/>
            <a:chExt cx="109692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FDA298-E3CD-1810-D7A0-51F13D31AF64}"/>
                    </a:ext>
                  </a:extLst>
                </p14:cNvPr>
                <p14:cNvContentPartPr/>
                <p14:nvPr/>
              </p14:nvContentPartPr>
              <p14:xfrm>
                <a:off x="3586937" y="4421760"/>
                <a:ext cx="1096920" cy="79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FDA298-E3CD-1810-D7A0-51F13D31AF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69297" y="4404120"/>
                  <a:ext cx="113256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887736B-DB89-4582-5DB2-75D5E821581C}"/>
                    </a:ext>
                  </a:extLst>
                </p14:cNvPr>
                <p14:cNvContentPartPr/>
                <p14:nvPr/>
              </p14:nvContentPartPr>
              <p14:xfrm>
                <a:off x="4530497" y="4355880"/>
                <a:ext cx="149400" cy="18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887736B-DB89-4582-5DB2-75D5E82158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12497" y="4338240"/>
                  <a:ext cx="18504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98F83E-324D-8270-8A89-4F35C3C106E5}"/>
                  </a:ext>
                </a:extLst>
              </p14:cNvPr>
              <p14:cNvContentPartPr/>
              <p14:nvPr/>
            </p14:nvContentPartPr>
            <p14:xfrm>
              <a:off x="3885737" y="5124480"/>
              <a:ext cx="243000" cy="72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98F83E-324D-8270-8A89-4F35C3C106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8097" y="5106480"/>
                <a:ext cx="278640" cy="75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42AEFE9-D3AB-1D0D-7B87-D1B077B32A4A}"/>
              </a:ext>
            </a:extLst>
          </p:cNvPr>
          <p:cNvGrpSpPr/>
          <p:nvPr/>
        </p:nvGrpSpPr>
        <p:grpSpPr>
          <a:xfrm>
            <a:off x="4920377" y="4331400"/>
            <a:ext cx="3460320" cy="2308320"/>
            <a:chOff x="4920377" y="4331400"/>
            <a:chExt cx="3460320" cy="23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E9EF68-D37C-10A3-2C05-CBDE9A16F4AD}"/>
                    </a:ext>
                  </a:extLst>
                </p14:cNvPr>
                <p14:cNvContentPartPr/>
                <p14:nvPr/>
              </p14:nvContentPartPr>
              <p14:xfrm>
                <a:off x="4920377" y="4502760"/>
                <a:ext cx="923400" cy="57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E9EF68-D37C-10A3-2C05-CBDE9A16F4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02377" y="4485120"/>
                  <a:ext cx="95904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73D0D8-B907-06B6-DC5F-FF938123F107}"/>
                    </a:ext>
                  </a:extLst>
                </p14:cNvPr>
                <p14:cNvContentPartPr/>
                <p14:nvPr/>
              </p14:nvContentPartPr>
              <p14:xfrm>
                <a:off x="6060857" y="4331400"/>
                <a:ext cx="989280" cy="699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73D0D8-B907-06B6-DC5F-FF938123F1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43217" y="4313400"/>
                  <a:ext cx="10249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DBCEC56-C270-5F97-6663-9C0B866C9105}"/>
                    </a:ext>
                  </a:extLst>
                </p14:cNvPr>
                <p14:cNvContentPartPr/>
                <p14:nvPr/>
              </p14:nvContentPartPr>
              <p14:xfrm>
                <a:off x="7475297" y="4362000"/>
                <a:ext cx="905400" cy="61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DBCEC56-C270-5F97-6663-9C0B866C91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57657" y="4344360"/>
                  <a:ext cx="94104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4445F4-EAAB-43A2-95BF-7ED0166694DE}"/>
                    </a:ext>
                  </a:extLst>
                </p14:cNvPr>
                <p14:cNvContentPartPr/>
                <p14:nvPr/>
              </p14:nvContentPartPr>
              <p14:xfrm>
                <a:off x="7309337" y="4932240"/>
                <a:ext cx="486720" cy="63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4445F4-EAAB-43A2-95BF-7ED0166694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91697" y="4914600"/>
                  <a:ext cx="522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3E3722-70A7-3656-CE3E-F6FFC96F1680}"/>
                    </a:ext>
                  </a:extLst>
                </p14:cNvPr>
                <p14:cNvContentPartPr/>
                <p14:nvPr/>
              </p14:nvContentPartPr>
              <p14:xfrm>
                <a:off x="6520577" y="5038080"/>
                <a:ext cx="173160" cy="34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3E3722-70A7-3656-CE3E-F6FFC96F16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02937" y="5020440"/>
                  <a:ext cx="2088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713517-C925-4A9B-CE9B-E511B37D0B32}"/>
                    </a:ext>
                  </a:extLst>
                </p14:cNvPr>
                <p14:cNvContentPartPr/>
                <p14:nvPr/>
              </p14:nvContentPartPr>
              <p14:xfrm>
                <a:off x="5499257" y="5074440"/>
                <a:ext cx="277200" cy="34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713517-C925-4A9B-CE9B-E511B37D0B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81617" y="5056800"/>
                  <a:ext cx="3128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667769-6129-6193-09EE-99DCFB94D3F3}"/>
                    </a:ext>
                  </a:extLst>
                </p14:cNvPr>
                <p14:cNvContentPartPr/>
                <p14:nvPr/>
              </p14:nvContentPartPr>
              <p14:xfrm>
                <a:off x="5596097" y="5258400"/>
                <a:ext cx="300240" cy="234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667769-6129-6193-09EE-99DCFB94D3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78097" y="5240760"/>
                  <a:ext cx="335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C233DA-91BA-6FBE-4CC5-77396794CFA6}"/>
                    </a:ext>
                  </a:extLst>
                </p14:cNvPr>
                <p14:cNvContentPartPr/>
                <p14:nvPr/>
              </p14:nvContentPartPr>
              <p14:xfrm>
                <a:off x="6800297" y="5874000"/>
                <a:ext cx="413640" cy="21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C233DA-91BA-6FBE-4CC5-77396794CF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2657" y="5856360"/>
                  <a:ext cx="449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37CB58-FEB8-52DF-DF5D-1FA7A0E94495}"/>
                    </a:ext>
                  </a:extLst>
                </p14:cNvPr>
                <p14:cNvContentPartPr/>
                <p14:nvPr/>
              </p14:nvContentPartPr>
              <p14:xfrm>
                <a:off x="6385937" y="5812080"/>
                <a:ext cx="423000" cy="29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37CB58-FEB8-52DF-DF5D-1FA7A0E944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68297" y="5794440"/>
                  <a:ext cx="458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60220A-59C6-F465-5A86-AF5B420F562B}"/>
                    </a:ext>
                  </a:extLst>
                </p14:cNvPr>
                <p14:cNvContentPartPr/>
                <p14:nvPr/>
              </p14:nvContentPartPr>
              <p14:xfrm>
                <a:off x="6128897" y="5935560"/>
                <a:ext cx="201960" cy="19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60220A-59C6-F465-5A86-AF5B420F56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10897" y="5917560"/>
                  <a:ext cx="23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5824B7-21F3-2DCC-2A10-BE9A816BE1A7}"/>
                    </a:ext>
                  </a:extLst>
                </p14:cNvPr>
                <p14:cNvContentPartPr/>
                <p14:nvPr/>
              </p14:nvContentPartPr>
              <p14:xfrm>
                <a:off x="5867177" y="5828280"/>
                <a:ext cx="271800" cy="34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5824B7-21F3-2DCC-2A10-BE9A816BE1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49177" y="5810640"/>
                  <a:ext cx="3074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EEC950-0C0D-3C88-23ED-8FBC9FEE8F0A}"/>
                    </a:ext>
                  </a:extLst>
                </p14:cNvPr>
                <p14:cNvContentPartPr/>
                <p14:nvPr/>
              </p14:nvContentPartPr>
              <p14:xfrm>
                <a:off x="6108017" y="5624160"/>
                <a:ext cx="212400" cy="157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EEC950-0C0D-3C88-23ED-8FBC9FEE8F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90377" y="5606520"/>
                  <a:ext cx="24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77E032-D0B9-7A08-D406-D9B550A41B39}"/>
                    </a:ext>
                  </a:extLst>
                </p14:cNvPr>
                <p14:cNvContentPartPr/>
                <p14:nvPr/>
              </p14:nvContentPartPr>
              <p14:xfrm>
                <a:off x="5523017" y="5856000"/>
                <a:ext cx="245880" cy="27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77E032-D0B9-7A08-D406-D9B550A41B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5017" y="5838360"/>
                  <a:ext cx="281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B655AF-2E6D-9709-C5CD-7367CCB1E30E}"/>
                    </a:ext>
                  </a:extLst>
                </p14:cNvPr>
                <p14:cNvContentPartPr/>
                <p14:nvPr/>
              </p14:nvContentPartPr>
              <p14:xfrm>
                <a:off x="5705897" y="6123480"/>
                <a:ext cx="20880" cy="18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B655AF-2E6D-9709-C5CD-7367CCB1E30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88257" y="6105480"/>
                  <a:ext cx="56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566892-4D44-2CCC-E765-F46A5C400EB2}"/>
                    </a:ext>
                  </a:extLst>
                </p14:cNvPr>
                <p14:cNvContentPartPr/>
                <p14:nvPr/>
              </p14:nvContentPartPr>
              <p14:xfrm>
                <a:off x="5295497" y="5969400"/>
                <a:ext cx="232920" cy="17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566892-4D44-2CCC-E765-F46A5C400EB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77857" y="5951760"/>
                  <a:ext cx="268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2FDFCC-3DFD-7BFC-586B-6D7644C0BA9D}"/>
                    </a:ext>
                  </a:extLst>
                </p14:cNvPr>
                <p14:cNvContentPartPr/>
                <p14:nvPr/>
              </p14:nvContentPartPr>
              <p14:xfrm>
                <a:off x="5251577" y="5897400"/>
                <a:ext cx="138960" cy="260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2FDFCC-3DFD-7BFC-586B-6D7644C0BA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33577" y="5879400"/>
                  <a:ext cx="174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EB136B-C73C-6384-CC0F-DB30A84CCD86}"/>
                    </a:ext>
                  </a:extLst>
                </p14:cNvPr>
                <p14:cNvContentPartPr/>
                <p14:nvPr/>
              </p14:nvContentPartPr>
              <p14:xfrm>
                <a:off x="6442457" y="6436680"/>
                <a:ext cx="430200" cy="20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EB136B-C73C-6384-CC0F-DB30A84CCD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24457" y="6419040"/>
                  <a:ext cx="465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60CFE4-EEA1-64B1-7B6F-9F0AD96A1ADB}"/>
                    </a:ext>
                  </a:extLst>
                </p14:cNvPr>
                <p14:cNvContentPartPr/>
                <p14:nvPr/>
              </p14:nvContentPartPr>
              <p14:xfrm>
                <a:off x="6753137" y="6214920"/>
                <a:ext cx="173160" cy="35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60CFE4-EEA1-64B1-7B6F-9F0AD96A1A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35137" y="6196920"/>
                  <a:ext cx="20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244E80-4DAA-AE62-DD16-8C9A654B9C34}"/>
                    </a:ext>
                  </a:extLst>
                </p14:cNvPr>
                <p14:cNvContentPartPr/>
                <p14:nvPr/>
              </p14:nvContentPartPr>
              <p14:xfrm>
                <a:off x="6079577" y="6277920"/>
                <a:ext cx="485640" cy="32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244E80-4DAA-AE62-DD16-8C9A654B9C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1937" y="6260280"/>
                  <a:ext cx="521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0BA447-493C-8DD4-6590-2B44E0D9FDF0}"/>
                    </a:ext>
                  </a:extLst>
                </p14:cNvPr>
                <p14:cNvContentPartPr/>
                <p14:nvPr/>
              </p14:nvContentPartPr>
              <p14:xfrm>
                <a:off x="6291257" y="6564480"/>
                <a:ext cx="193680" cy="3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0BA447-493C-8DD4-6590-2B44E0D9FDF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73617" y="6546480"/>
                  <a:ext cx="2293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31FC9E-B872-6B2F-AF10-9AB8CD82355D}"/>
              </a:ext>
            </a:extLst>
          </p:cNvPr>
          <p:cNvGrpSpPr/>
          <p:nvPr/>
        </p:nvGrpSpPr>
        <p:grpSpPr>
          <a:xfrm>
            <a:off x="3169697" y="6001800"/>
            <a:ext cx="1156680" cy="478080"/>
            <a:chOff x="3169697" y="6001800"/>
            <a:chExt cx="11566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4FEEB2-FE68-A0BB-7914-732851C7CB2A}"/>
                    </a:ext>
                  </a:extLst>
                </p14:cNvPr>
                <p14:cNvContentPartPr/>
                <p14:nvPr/>
              </p14:nvContentPartPr>
              <p14:xfrm>
                <a:off x="3997697" y="6037080"/>
                <a:ext cx="328680" cy="28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4FEEB2-FE68-A0BB-7914-732851C7CB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79697" y="6019440"/>
                  <a:ext cx="3643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1372748-6133-C3D1-CC1E-D1D44536EB9A}"/>
                    </a:ext>
                  </a:extLst>
                </p14:cNvPr>
                <p14:cNvContentPartPr/>
                <p14:nvPr/>
              </p14:nvContentPartPr>
              <p14:xfrm>
                <a:off x="3495857" y="6174960"/>
                <a:ext cx="470160" cy="12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1372748-6133-C3D1-CC1E-D1D44536EB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77857" y="6156960"/>
                  <a:ext cx="505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499F04-6246-E5BB-4368-06D666627F9B}"/>
                    </a:ext>
                  </a:extLst>
                </p14:cNvPr>
                <p14:cNvContentPartPr/>
                <p14:nvPr/>
              </p14:nvContentPartPr>
              <p14:xfrm>
                <a:off x="3709697" y="6001800"/>
                <a:ext cx="91800" cy="1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499F04-6246-E5BB-4368-06D666627F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91697" y="5984160"/>
                  <a:ext cx="127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C31CE8-507F-4720-A267-CD518197978E}"/>
                    </a:ext>
                  </a:extLst>
                </p14:cNvPr>
                <p14:cNvContentPartPr/>
                <p14:nvPr/>
              </p14:nvContentPartPr>
              <p14:xfrm>
                <a:off x="3675857" y="6414360"/>
                <a:ext cx="246240" cy="4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C31CE8-507F-4720-A267-CD51819797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57857" y="6396720"/>
                  <a:ext cx="281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7247A6-D472-685B-2B26-B2AD54FCEC05}"/>
                    </a:ext>
                  </a:extLst>
                </p14:cNvPr>
                <p14:cNvContentPartPr/>
                <p14:nvPr/>
              </p14:nvContentPartPr>
              <p14:xfrm>
                <a:off x="3495857" y="6065160"/>
                <a:ext cx="185400" cy="3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7247A6-D472-685B-2B26-B2AD54FCEC0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7857" y="6047160"/>
                  <a:ext cx="221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6CE8CB-315E-150F-2DB3-BAA91F4BCFBB}"/>
                    </a:ext>
                  </a:extLst>
                </p14:cNvPr>
                <p14:cNvContentPartPr/>
                <p14:nvPr/>
              </p14:nvContentPartPr>
              <p14:xfrm>
                <a:off x="3320897" y="6210600"/>
                <a:ext cx="200880" cy="20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6CE8CB-315E-150F-2DB3-BAA91F4BCF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02897" y="6192960"/>
                  <a:ext cx="236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B61BB8-6982-71F9-B5D4-6BE804169F8C}"/>
                    </a:ext>
                  </a:extLst>
                </p14:cNvPr>
                <p14:cNvContentPartPr/>
                <p14:nvPr/>
              </p14:nvContentPartPr>
              <p14:xfrm>
                <a:off x="3169697" y="6273960"/>
                <a:ext cx="151560" cy="20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B61BB8-6982-71F9-B5D4-6BE804169F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52057" y="6255960"/>
                  <a:ext cx="187200" cy="2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7701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636127" y="228600"/>
            <a:ext cx="1898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د-پورت شبکه:</a:t>
            </a:r>
            <a:endParaRPr kumimoji="0" lang="fa-I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1384300" cy="134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262688" y="1371600"/>
            <a:ext cx="2271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ی-پورت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fire wire</a:t>
            </a: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fa-I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62F0EF-EDD6-8C1F-10F1-E909FC06EE0C}"/>
              </a:ext>
            </a:extLst>
          </p:cNvPr>
          <p:cNvGrpSpPr/>
          <p:nvPr/>
        </p:nvGrpSpPr>
        <p:grpSpPr>
          <a:xfrm>
            <a:off x="240377" y="2835240"/>
            <a:ext cx="1477800" cy="986400"/>
            <a:chOff x="240377" y="2835240"/>
            <a:chExt cx="1477800" cy="9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93CFEB-BE3E-75F6-DDD3-D975B6E56477}"/>
                    </a:ext>
                  </a:extLst>
                </p14:cNvPr>
                <p14:cNvContentPartPr/>
                <p14:nvPr/>
              </p14:nvContentPartPr>
              <p14:xfrm>
                <a:off x="891257" y="3116760"/>
                <a:ext cx="826920" cy="70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93CFEB-BE3E-75F6-DDD3-D975B6E564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3617" y="3099120"/>
                  <a:ext cx="8625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3FC586-9DD2-C205-8F5B-CE7B609D1920}"/>
                    </a:ext>
                  </a:extLst>
                </p14:cNvPr>
                <p14:cNvContentPartPr/>
                <p14:nvPr/>
              </p14:nvContentPartPr>
              <p14:xfrm>
                <a:off x="240377" y="3077520"/>
                <a:ext cx="71280" cy="37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3FC586-9DD2-C205-8F5B-CE7B609D19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2737" y="3059520"/>
                  <a:ext cx="106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56F3A2-8D81-7694-4F56-382106557C9D}"/>
                    </a:ext>
                  </a:extLst>
                </p14:cNvPr>
                <p14:cNvContentPartPr/>
                <p14:nvPr/>
              </p14:nvContentPartPr>
              <p14:xfrm>
                <a:off x="256937" y="3027840"/>
                <a:ext cx="213480" cy="22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56F3A2-8D81-7694-4F56-382106557C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937" y="3009840"/>
                  <a:ext cx="249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390BBC-F938-8E8A-8601-88E18198A3E3}"/>
                    </a:ext>
                  </a:extLst>
                </p14:cNvPr>
                <p14:cNvContentPartPr/>
                <p14:nvPr/>
              </p14:nvContentPartPr>
              <p14:xfrm>
                <a:off x="530537" y="2835240"/>
                <a:ext cx="216720" cy="408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390BBC-F938-8E8A-8601-88E18198A3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2537" y="2817600"/>
                  <a:ext cx="2523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7A3440-D5F4-F4BB-9497-FEDB968A0FEC}"/>
                    </a:ext>
                  </a:extLst>
                </p14:cNvPr>
                <p14:cNvContentPartPr/>
                <p14:nvPr/>
              </p14:nvContentPartPr>
              <p14:xfrm>
                <a:off x="862817" y="2835240"/>
                <a:ext cx="46440" cy="37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7A3440-D5F4-F4BB-9497-FEDB968A0F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4817" y="2817600"/>
                  <a:ext cx="820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09B3E2-268C-28E0-559C-A1D738B84143}"/>
                    </a:ext>
                  </a:extLst>
                </p14:cNvPr>
                <p14:cNvContentPartPr/>
                <p14:nvPr/>
              </p14:nvContentPartPr>
              <p14:xfrm>
                <a:off x="839057" y="2927760"/>
                <a:ext cx="214200" cy="11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09B3E2-268C-28E0-559C-A1D738B841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1417" y="2909760"/>
                  <a:ext cx="249840" cy="151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120B-D0A3-5B25-6CB6-C7C8704D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214DBC-16D8-2C37-84C5-74498368B3D6}"/>
              </a:ext>
            </a:extLst>
          </p:cNvPr>
          <p:cNvGrpSpPr/>
          <p:nvPr/>
        </p:nvGrpSpPr>
        <p:grpSpPr>
          <a:xfrm>
            <a:off x="4304236" y="1772053"/>
            <a:ext cx="3264120" cy="757440"/>
            <a:chOff x="4304236" y="1772053"/>
            <a:chExt cx="3264120" cy="7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F15C099-E45F-343C-767A-7C185C3C820D}"/>
                    </a:ext>
                  </a:extLst>
                </p14:cNvPr>
                <p14:cNvContentPartPr/>
                <p14:nvPr/>
              </p14:nvContentPartPr>
              <p14:xfrm>
                <a:off x="7346236" y="1992733"/>
                <a:ext cx="53280" cy="347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F15C099-E45F-343C-767A-7C185C3C82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28596" y="1974733"/>
                  <a:ext cx="889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65C0BB-A43C-A2D9-BED7-2284F0F72BA5}"/>
                    </a:ext>
                  </a:extLst>
                </p14:cNvPr>
                <p14:cNvContentPartPr/>
                <p14:nvPr/>
              </p14:nvContentPartPr>
              <p14:xfrm>
                <a:off x="7150396" y="1772053"/>
                <a:ext cx="41796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65C0BB-A43C-A2D9-BED7-2284F0F72B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2756" y="1754053"/>
                  <a:ext cx="453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43AFD9-B1BB-44C7-70FC-852A87B3D551}"/>
                    </a:ext>
                  </a:extLst>
                </p14:cNvPr>
                <p14:cNvContentPartPr/>
                <p14:nvPr/>
              </p14:nvContentPartPr>
              <p14:xfrm>
                <a:off x="6914236" y="1968973"/>
                <a:ext cx="321480" cy="35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43AFD9-B1BB-44C7-70FC-852A87B3D5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96596" y="1951333"/>
                  <a:ext cx="3571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5BA110-0B37-CFEE-6B90-5B504089BBB3}"/>
                    </a:ext>
                  </a:extLst>
                </p14:cNvPr>
                <p14:cNvContentPartPr/>
                <p14:nvPr/>
              </p14:nvContentPartPr>
              <p14:xfrm>
                <a:off x="6950596" y="2503213"/>
                <a:ext cx="225000" cy="2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5BA110-0B37-CFEE-6B90-5B504089BB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2956" y="2485213"/>
                  <a:ext cx="260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859780-FF73-748A-1CE1-47D3F4BE6D4E}"/>
                    </a:ext>
                  </a:extLst>
                </p14:cNvPr>
                <p14:cNvContentPartPr/>
                <p14:nvPr/>
              </p14:nvContentPartPr>
              <p14:xfrm>
                <a:off x="6535156" y="2159773"/>
                <a:ext cx="333000" cy="29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859780-FF73-748A-1CE1-47D3F4BE6D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17156" y="2142133"/>
                  <a:ext cx="368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57FE06-257B-23E3-A20B-5E7E747018BD}"/>
                    </a:ext>
                  </a:extLst>
                </p14:cNvPr>
                <p14:cNvContentPartPr/>
                <p14:nvPr/>
              </p14:nvContentPartPr>
              <p14:xfrm>
                <a:off x="6034036" y="2106853"/>
                <a:ext cx="385920" cy="318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57FE06-257B-23E3-A20B-5E7E747018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16036" y="2088853"/>
                  <a:ext cx="4215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24C9D6-E938-C7B6-01A1-86452C82FF9B}"/>
                    </a:ext>
                  </a:extLst>
                </p14:cNvPr>
                <p14:cNvContentPartPr/>
                <p14:nvPr/>
              </p14:nvContentPartPr>
              <p14:xfrm>
                <a:off x="6341476" y="1883293"/>
                <a:ext cx="210600" cy="6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24C9D6-E938-C7B6-01A1-86452C82FF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23476" y="1865293"/>
                  <a:ext cx="246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D7A0D5-CB69-9963-1ED1-B565FCE1932A}"/>
                    </a:ext>
                  </a:extLst>
                </p14:cNvPr>
                <p14:cNvContentPartPr/>
                <p14:nvPr/>
              </p14:nvContentPartPr>
              <p14:xfrm>
                <a:off x="6038356" y="1795093"/>
                <a:ext cx="58680" cy="44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D7A0D5-CB69-9963-1ED1-B565FCE193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20716" y="1777453"/>
                  <a:ext cx="943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466CDF-A114-E00B-2874-F9C04C210697}"/>
                    </a:ext>
                  </a:extLst>
                </p14:cNvPr>
                <p14:cNvContentPartPr/>
                <p14:nvPr/>
              </p14:nvContentPartPr>
              <p14:xfrm>
                <a:off x="5538316" y="2018653"/>
                <a:ext cx="418320" cy="41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466CDF-A114-E00B-2874-F9C04C2106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20316" y="2001013"/>
                  <a:ext cx="4539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0226E7-5597-7898-9CE6-A8BBE1C744D4}"/>
                    </a:ext>
                  </a:extLst>
                </p14:cNvPr>
                <p14:cNvContentPartPr/>
                <p14:nvPr/>
              </p14:nvContentPartPr>
              <p14:xfrm>
                <a:off x="5729476" y="2117653"/>
                <a:ext cx="2160" cy="1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0226E7-5597-7898-9CE6-A8BBE1C744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1476" y="2099653"/>
                  <a:ext cx="37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52138D-F49E-D891-251E-22F2EA0433E5}"/>
                    </a:ext>
                  </a:extLst>
                </p14:cNvPr>
                <p14:cNvContentPartPr/>
                <p14:nvPr/>
              </p14:nvContentPartPr>
              <p14:xfrm>
                <a:off x="4625356" y="2012173"/>
                <a:ext cx="621360" cy="31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52138D-F49E-D891-251E-22F2EA0433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07356" y="1994173"/>
                  <a:ext cx="657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C7BF9D-B4E2-2E42-6425-6F804FCA5707}"/>
                    </a:ext>
                  </a:extLst>
                </p14:cNvPr>
                <p14:cNvContentPartPr/>
                <p14:nvPr/>
              </p14:nvContentPartPr>
              <p14:xfrm>
                <a:off x="5118916" y="1795093"/>
                <a:ext cx="176040" cy="44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C7BF9D-B4E2-2E42-6425-6F804FCA57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01276" y="1777453"/>
                  <a:ext cx="211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E1FA66-1AF5-939A-CA47-10EE678F1E42}"/>
                    </a:ext>
                  </a:extLst>
                </p14:cNvPr>
                <p14:cNvContentPartPr/>
                <p14:nvPr/>
              </p14:nvContentPartPr>
              <p14:xfrm>
                <a:off x="4736236" y="1796173"/>
                <a:ext cx="36720" cy="43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E1FA66-1AF5-939A-CA47-10EE678F1E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8236" y="1778533"/>
                  <a:ext cx="72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ABD1ED-D618-9BCD-EA37-16C240027E06}"/>
                    </a:ext>
                  </a:extLst>
                </p14:cNvPr>
                <p14:cNvContentPartPr/>
                <p14:nvPr/>
              </p14:nvContentPartPr>
              <p14:xfrm>
                <a:off x="4304236" y="1968973"/>
                <a:ext cx="331200" cy="37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ABD1ED-D618-9BCD-EA37-16C240027E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6236" y="1951333"/>
                  <a:ext cx="36684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289964-E52F-4DC7-8A66-9F8B24596F09}"/>
              </a:ext>
            </a:extLst>
          </p:cNvPr>
          <p:cNvGrpSpPr/>
          <p:nvPr/>
        </p:nvGrpSpPr>
        <p:grpSpPr>
          <a:xfrm>
            <a:off x="1711876" y="1608973"/>
            <a:ext cx="2008800" cy="797760"/>
            <a:chOff x="1711876" y="1608973"/>
            <a:chExt cx="200880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3F8A1C-7FAB-DBD6-D4C7-C3D6E8D71992}"/>
                    </a:ext>
                  </a:extLst>
                </p14:cNvPr>
                <p14:cNvContentPartPr/>
                <p14:nvPr/>
              </p14:nvContentPartPr>
              <p14:xfrm>
                <a:off x="2533036" y="1845853"/>
                <a:ext cx="307440" cy="33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3F8A1C-7FAB-DBD6-D4C7-C3D6E8D719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15036" y="1827853"/>
                  <a:ext cx="3430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D1F44F-7931-A704-AF56-B730BA5F41C9}"/>
                    </a:ext>
                  </a:extLst>
                </p14:cNvPr>
                <p14:cNvContentPartPr/>
                <p14:nvPr/>
              </p14:nvContentPartPr>
              <p14:xfrm>
                <a:off x="2945596" y="1777813"/>
                <a:ext cx="280440" cy="41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D1F44F-7931-A704-AF56-B730BA5F41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27596" y="1759813"/>
                  <a:ext cx="316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704127-76BA-71E8-0EEF-709014E4E122}"/>
                    </a:ext>
                  </a:extLst>
                </p14:cNvPr>
                <p14:cNvContentPartPr/>
                <p14:nvPr/>
              </p14:nvContentPartPr>
              <p14:xfrm>
                <a:off x="3412516" y="1749733"/>
                <a:ext cx="14400" cy="42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704127-76BA-71E8-0EEF-709014E4E1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94516" y="1731733"/>
                  <a:ext cx="500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9B36E4-F54B-FBCB-A776-4AF198CF2E00}"/>
                    </a:ext>
                  </a:extLst>
                </p14:cNvPr>
                <p14:cNvContentPartPr/>
                <p14:nvPr/>
              </p14:nvContentPartPr>
              <p14:xfrm>
                <a:off x="3397396" y="1787893"/>
                <a:ext cx="323280" cy="391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9B36E4-F54B-FBCB-A776-4AF198CF2E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9756" y="1769893"/>
                  <a:ext cx="358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EF71F5-B305-F766-AD6E-BBCD0F3574FD}"/>
                    </a:ext>
                  </a:extLst>
                </p14:cNvPr>
                <p14:cNvContentPartPr/>
                <p14:nvPr/>
              </p14:nvContentPartPr>
              <p14:xfrm>
                <a:off x="2114356" y="1956373"/>
                <a:ext cx="86040" cy="26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EF71F5-B305-F766-AD6E-BBCD0F3574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6356" y="1938373"/>
                  <a:ext cx="121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C25345-D502-4590-9E2B-A36045BDCA6F}"/>
                    </a:ext>
                  </a:extLst>
                </p14:cNvPr>
                <p14:cNvContentPartPr/>
                <p14:nvPr/>
              </p14:nvContentPartPr>
              <p14:xfrm>
                <a:off x="2133796" y="1608973"/>
                <a:ext cx="154080" cy="32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C25345-D502-4590-9E2B-A36045BDCA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15796" y="1591333"/>
                  <a:ext cx="1897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889391-CDA0-0330-2393-A34A92A77834}"/>
                    </a:ext>
                  </a:extLst>
                </p14:cNvPr>
                <p14:cNvContentPartPr/>
                <p14:nvPr/>
              </p14:nvContentPartPr>
              <p14:xfrm>
                <a:off x="1711876" y="2000293"/>
                <a:ext cx="312840" cy="40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889391-CDA0-0330-2393-A34A92A778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94236" y="1982653"/>
                  <a:ext cx="348480" cy="44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F367E4-3147-6C17-9421-9BD2EE9927F7}"/>
              </a:ext>
            </a:extLst>
          </p:cNvPr>
          <p:cNvGrpSpPr/>
          <p:nvPr/>
        </p:nvGrpSpPr>
        <p:grpSpPr>
          <a:xfrm>
            <a:off x="437476" y="1718413"/>
            <a:ext cx="929160" cy="611280"/>
            <a:chOff x="437476" y="1718413"/>
            <a:chExt cx="9291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332CCF-6D49-0274-789C-C0841DA06554}"/>
                    </a:ext>
                  </a:extLst>
                </p14:cNvPr>
                <p14:cNvContentPartPr/>
                <p14:nvPr/>
              </p14:nvContentPartPr>
              <p14:xfrm>
                <a:off x="969916" y="1718413"/>
                <a:ext cx="396720" cy="52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332CCF-6D49-0274-789C-C0841DA065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2276" y="1700773"/>
                  <a:ext cx="4323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1FB9E2-8D5E-E1E3-66A1-4B6F49154273}"/>
                    </a:ext>
                  </a:extLst>
                </p14:cNvPr>
                <p14:cNvContentPartPr/>
                <p14:nvPr/>
              </p14:nvContentPartPr>
              <p14:xfrm>
                <a:off x="1098436" y="2284693"/>
                <a:ext cx="27720" cy="45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1FB9E2-8D5E-E1E3-66A1-4B6F491542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0796" y="2267053"/>
                  <a:ext cx="63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ED17AC-77A1-2C9B-A547-F9D9859DEB2B}"/>
                    </a:ext>
                  </a:extLst>
                </p14:cNvPr>
                <p14:cNvContentPartPr/>
                <p14:nvPr/>
              </p14:nvContentPartPr>
              <p14:xfrm>
                <a:off x="1104916" y="1945573"/>
                <a:ext cx="136800" cy="59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ED17AC-77A1-2C9B-A547-F9D9859DEB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6916" y="1927933"/>
                  <a:ext cx="172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6AA396-D648-8BCD-0884-6E87F5B2E10D}"/>
                    </a:ext>
                  </a:extLst>
                </p14:cNvPr>
                <p14:cNvContentPartPr/>
                <p14:nvPr/>
              </p14:nvContentPartPr>
              <p14:xfrm>
                <a:off x="437476" y="2041693"/>
                <a:ext cx="481320" cy="12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6AA396-D648-8BCD-0884-6E87F5B2E1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9476" y="2024053"/>
                  <a:ext cx="516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BF5FE9-67EC-1C16-FC29-9535E590F649}"/>
                    </a:ext>
                  </a:extLst>
                </p14:cNvPr>
                <p14:cNvContentPartPr/>
                <p14:nvPr/>
              </p14:nvContentPartPr>
              <p14:xfrm>
                <a:off x="702796" y="2309173"/>
                <a:ext cx="16560" cy="8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BF5FE9-67EC-1C16-FC29-9535E590F6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5156" y="2291533"/>
                  <a:ext cx="522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8376A9-9B23-A759-F368-BFBD8DFE5817}"/>
              </a:ext>
            </a:extLst>
          </p:cNvPr>
          <p:cNvGrpSpPr/>
          <p:nvPr/>
        </p:nvGrpSpPr>
        <p:grpSpPr>
          <a:xfrm>
            <a:off x="6782476" y="2948893"/>
            <a:ext cx="231480" cy="507240"/>
            <a:chOff x="6782476" y="2948893"/>
            <a:chExt cx="23148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224364-C5F0-EA7E-183E-1ECF6F09F0A3}"/>
                    </a:ext>
                  </a:extLst>
                </p14:cNvPr>
                <p14:cNvContentPartPr/>
                <p14:nvPr/>
              </p14:nvContentPartPr>
              <p14:xfrm>
                <a:off x="6782476" y="3182533"/>
                <a:ext cx="231480" cy="273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224364-C5F0-EA7E-183E-1ECF6F09F0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64476" y="3164893"/>
                  <a:ext cx="267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F54042-C7ED-A593-9819-285E30466520}"/>
                    </a:ext>
                  </a:extLst>
                </p14:cNvPr>
                <p14:cNvContentPartPr/>
                <p14:nvPr/>
              </p14:nvContentPartPr>
              <p14:xfrm>
                <a:off x="6791476" y="2948893"/>
                <a:ext cx="24120" cy="37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F54042-C7ED-A593-9819-285E304665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73836" y="2930893"/>
                  <a:ext cx="5976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DEF76C-B634-0197-40D4-1B19F07CF0C4}"/>
              </a:ext>
            </a:extLst>
          </p:cNvPr>
          <p:cNvGrpSpPr/>
          <p:nvPr/>
        </p:nvGrpSpPr>
        <p:grpSpPr>
          <a:xfrm>
            <a:off x="3929476" y="2626333"/>
            <a:ext cx="2518560" cy="782640"/>
            <a:chOff x="3929476" y="2626333"/>
            <a:chExt cx="251856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CC62566-0C3C-1FB7-DF33-E774ECD537BF}"/>
                    </a:ext>
                  </a:extLst>
                </p14:cNvPr>
                <p14:cNvContentPartPr/>
                <p14:nvPr/>
              </p14:nvContentPartPr>
              <p14:xfrm>
                <a:off x="6413116" y="3003613"/>
                <a:ext cx="34920" cy="31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CC62566-0C3C-1FB7-DF33-E774ECD537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95476" y="2985613"/>
                  <a:ext cx="705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00B506-77D0-86D3-1F81-FEED05B7E492}"/>
                    </a:ext>
                  </a:extLst>
                </p14:cNvPr>
                <p14:cNvContentPartPr/>
                <p14:nvPr/>
              </p14:nvContentPartPr>
              <p14:xfrm>
                <a:off x="5704996" y="2809573"/>
                <a:ext cx="522720" cy="427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00B506-77D0-86D3-1F81-FEED05B7E4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6996" y="2791933"/>
                  <a:ext cx="5583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56006B-8B11-4D4B-089D-A38BBE413675}"/>
                    </a:ext>
                  </a:extLst>
                </p14:cNvPr>
                <p14:cNvContentPartPr/>
                <p14:nvPr/>
              </p14:nvContentPartPr>
              <p14:xfrm>
                <a:off x="5948356" y="2847373"/>
                <a:ext cx="30240" cy="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56006B-8B11-4D4B-089D-A38BBE4136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30716" y="2829733"/>
                  <a:ext cx="65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5F608B-575E-C955-5039-2EE0EB1B45B4}"/>
                    </a:ext>
                  </a:extLst>
                </p14:cNvPr>
                <p14:cNvContentPartPr/>
                <p14:nvPr/>
              </p14:nvContentPartPr>
              <p14:xfrm>
                <a:off x="5294956" y="3035653"/>
                <a:ext cx="333000" cy="24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5F608B-575E-C955-5039-2EE0EB1B45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77316" y="3017653"/>
                  <a:ext cx="368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E5BEF3-DE1E-0BAB-6AA7-F1E9DC9AA717}"/>
                    </a:ext>
                  </a:extLst>
                </p14:cNvPr>
                <p14:cNvContentPartPr/>
                <p14:nvPr/>
              </p14:nvContentPartPr>
              <p14:xfrm>
                <a:off x="5431036" y="2868613"/>
                <a:ext cx="21240" cy="1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E5BEF3-DE1E-0BAB-6AA7-F1E9DC9AA7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13036" y="2850613"/>
                  <a:ext cx="56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741AE5-64A6-BA13-1CAA-9EC9C04DF9B5}"/>
                    </a:ext>
                  </a:extLst>
                </p14:cNvPr>
                <p14:cNvContentPartPr/>
                <p14:nvPr/>
              </p14:nvContentPartPr>
              <p14:xfrm>
                <a:off x="4650556" y="3011173"/>
                <a:ext cx="411480" cy="39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741AE5-64A6-BA13-1CAA-9EC9C04DF9B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32556" y="2993173"/>
                  <a:ext cx="447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3F7523-BEDF-08CD-3A12-1EFDE3860A4B}"/>
                    </a:ext>
                  </a:extLst>
                </p14:cNvPr>
                <p14:cNvContentPartPr/>
                <p14:nvPr/>
              </p14:nvContentPartPr>
              <p14:xfrm>
                <a:off x="4904356" y="2626333"/>
                <a:ext cx="316800" cy="343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3F7523-BEDF-08CD-3A12-1EFDE3860A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6716" y="2608693"/>
                  <a:ext cx="352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DAB9B4-AE29-33E2-66A7-2EA11E79DAC7}"/>
                    </a:ext>
                  </a:extLst>
                </p14:cNvPr>
                <p14:cNvContentPartPr/>
                <p14:nvPr/>
              </p14:nvContentPartPr>
              <p14:xfrm>
                <a:off x="4325116" y="2916493"/>
                <a:ext cx="363960" cy="44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DAB9B4-AE29-33E2-66A7-2EA11E79DA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7476" y="2898853"/>
                  <a:ext cx="3996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A82603-A060-3480-55F9-FD6B9E572E73}"/>
                    </a:ext>
                  </a:extLst>
                </p14:cNvPr>
                <p14:cNvContentPartPr/>
                <p14:nvPr/>
              </p14:nvContentPartPr>
              <p14:xfrm>
                <a:off x="3929476" y="2664133"/>
                <a:ext cx="171000" cy="28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A82603-A060-3480-55F9-FD6B9E572E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11836" y="2646133"/>
                  <a:ext cx="206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7FDE1F-7063-C773-86F4-A7B95F2F7409}"/>
                    </a:ext>
                  </a:extLst>
                </p14:cNvPr>
                <p14:cNvContentPartPr/>
                <p14:nvPr/>
              </p14:nvContentPartPr>
              <p14:xfrm>
                <a:off x="4017676" y="3237253"/>
                <a:ext cx="37800" cy="3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7FDE1F-7063-C773-86F4-A7B95F2F74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0036" y="3219613"/>
                  <a:ext cx="7344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C266F97-1903-9C85-56A7-0DBDE9B10DD3}"/>
                  </a:ext>
                </a:extLst>
              </p14:cNvPr>
              <p14:cNvContentPartPr/>
              <p14:nvPr/>
            </p14:nvContentPartPr>
            <p14:xfrm>
              <a:off x="2031556" y="5061373"/>
              <a:ext cx="185040" cy="40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C266F97-1903-9C85-56A7-0DBDE9B10DD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13916" y="5043733"/>
                <a:ext cx="220680" cy="76320"/>
              </a:xfrm>
              <a:prstGeom prst="rect">
                <a:avLst/>
              </a:prstGeom>
            </p:spPr>
          </p:pic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91C1297D-F9F8-B672-8276-5D18E881DBD8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705295" y="4783453"/>
            <a:ext cx="2809875" cy="1628775"/>
          </a:xfrm>
          <a:prstGeom prst="rect">
            <a:avLst/>
          </a:prstGeom>
        </p:spPr>
      </p:pic>
      <p:pic>
        <p:nvPicPr>
          <p:cNvPr id="15364" name="Picture 4" descr="USB 4-Port Hub | Mouse &amp; Keyboard ...">
            <a:extLst>
              <a:ext uri="{FF2B5EF4-FFF2-40B4-BE49-F238E27FC236}">
                <a16:creationId xmlns:a16="http://schemas.microsoft.com/office/drawing/2014/main" id="{8A222FBF-AA25-AE87-83F2-D792154E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8" y="45941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95" name="Group 15394">
            <a:extLst>
              <a:ext uri="{FF2B5EF4-FFF2-40B4-BE49-F238E27FC236}">
                <a16:creationId xmlns:a16="http://schemas.microsoft.com/office/drawing/2014/main" id="{282C5365-F351-AC2C-84C8-DEE473464788}"/>
              </a:ext>
            </a:extLst>
          </p:cNvPr>
          <p:cNvGrpSpPr/>
          <p:nvPr/>
        </p:nvGrpSpPr>
        <p:grpSpPr>
          <a:xfrm>
            <a:off x="346036" y="3357853"/>
            <a:ext cx="2457000" cy="1380600"/>
            <a:chOff x="346036" y="3357853"/>
            <a:chExt cx="2457000" cy="13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B780F7-E6BB-9DED-1B12-5C68944E86CB}"/>
                    </a:ext>
                  </a:extLst>
                </p14:cNvPr>
                <p14:cNvContentPartPr/>
                <p14:nvPr/>
              </p14:nvContentPartPr>
              <p14:xfrm>
                <a:off x="2167996" y="4181173"/>
                <a:ext cx="432720" cy="34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B780F7-E6BB-9DED-1B12-5C68944E86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58996" y="4172533"/>
                  <a:ext cx="450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E9F7B44-F848-3E3D-D1AA-97BB9C35123C}"/>
                    </a:ext>
                  </a:extLst>
                </p14:cNvPr>
                <p14:cNvContentPartPr/>
                <p14:nvPr/>
              </p14:nvContentPartPr>
              <p14:xfrm>
                <a:off x="1784236" y="4383133"/>
                <a:ext cx="316800" cy="16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E9F7B44-F848-3E3D-D1AA-97BB9C3512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75236" y="4374493"/>
                  <a:ext cx="334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360" name="Ink 15359">
                  <a:extLst>
                    <a:ext uri="{FF2B5EF4-FFF2-40B4-BE49-F238E27FC236}">
                      <a16:creationId xmlns:a16="http://schemas.microsoft.com/office/drawing/2014/main" id="{75D7F3D3-9087-16A0-8F47-F4CEFB19F1F1}"/>
                    </a:ext>
                  </a:extLst>
                </p14:cNvPr>
                <p14:cNvContentPartPr/>
                <p14:nvPr/>
              </p14:nvContentPartPr>
              <p14:xfrm>
                <a:off x="1904116" y="4607773"/>
                <a:ext cx="7560" cy="13680"/>
              </p14:xfrm>
            </p:contentPart>
          </mc:Choice>
          <mc:Fallback xmlns="">
            <p:pic>
              <p:nvPicPr>
                <p:cNvPr id="15360" name="Ink 15359">
                  <a:extLst>
                    <a:ext uri="{FF2B5EF4-FFF2-40B4-BE49-F238E27FC236}">
                      <a16:creationId xmlns:a16="http://schemas.microsoft.com/office/drawing/2014/main" id="{75D7F3D3-9087-16A0-8F47-F4CEFB19F1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5476" y="4598773"/>
                  <a:ext cx="2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361" name="Ink 15360">
                  <a:extLst>
                    <a:ext uri="{FF2B5EF4-FFF2-40B4-BE49-F238E27FC236}">
                      <a16:creationId xmlns:a16="http://schemas.microsoft.com/office/drawing/2014/main" id="{ADE514E6-0D08-E1BA-F296-D62125E9EF87}"/>
                    </a:ext>
                  </a:extLst>
                </p14:cNvPr>
                <p14:cNvContentPartPr/>
                <p14:nvPr/>
              </p14:nvContentPartPr>
              <p14:xfrm>
                <a:off x="1243876" y="4198453"/>
                <a:ext cx="261360" cy="344520"/>
              </p14:xfrm>
            </p:contentPart>
          </mc:Choice>
          <mc:Fallback xmlns="">
            <p:pic>
              <p:nvPicPr>
                <p:cNvPr id="15361" name="Ink 15360">
                  <a:extLst>
                    <a:ext uri="{FF2B5EF4-FFF2-40B4-BE49-F238E27FC236}">
                      <a16:creationId xmlns:a16="http://schemas.microsoft.com/office/drawing/2014/main" id="{ADE514E6-0D08-E1BA-F296-D62125E9EF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35236" y="4189813"/>
                  <a:ext cx="279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362" name="Ink 15361">
                  <a:extLst>
                    <a:ext uri="{FF2B5EF4-FFF2-40B4-BE49-F238E27FC236}">
                      <a16:creationId xmlns:a16="http://schemas.microsoft.com/office/drawing/2014/main" id="{E6744C30-1303-52D4-9264-C0ADB476141F}"/>
                    </a:ext>
                  </a:extLst>
                </p14:cNvPr>
                <p14:cNvContentPartPr/>
                <p14:nvPr/>
              </p14:nvContentPartPr>
              <p14:xfrm>
                <a:off x="1409476" y="4136173"/>
                <a:ext cx="360" cy="360"/>
              </p14:xfrm>
            </p:contentPart>
          </mc:Choice>
          <mc:Fallback xmlns="">
            <p:pic>
              <p:nvPicPr>
                <p:cNvPr id="15362" name="Ink 15361">
                  <a:extLst>
                    <a:ext uri="{FF2B5EF4-FFF2-40B4-BE49-F238E27FC236}">
                      <a16:creationId xmlns:a16="http://schemas.microsoft.com/office/drawing/2014/main" id="{E6744C30-1303-52D4-9264-C0ADB47614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00836" y="4127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363" name="Ink 15362">
                  <a:extLst>
                    <a:ext uri="{FF2B5EF4-FFF2-40B4-BE49-F238E27FC236}">
                      <a16:creationId xmlns:a16="http://schemas.microsoft.com/office/drawing/2014/main" id="{810C4EE2-6B6A-6085-CBFD-28ED6EA15918}"/>
                    </a:ext>
                  </a:extLst>
                </p14:cNvPr>
                <p14:cNvContentPartPr/>
                <p14:nvPr/>
              </p14:nvContentPartPr>
              <p14:xfrm>
                <a:off x="950116" y="4449733"/>
                <a:ext cx="171360" cy="234000"/>
              </p14:xfrm>
            </p:contentPart>
          </mc:Choice>
          <mc:Fallback xmlns="">
            <p:pic>
              <p:nvPicPr>
                <p:cNvPr id="15363" name="Ink 15362">
                  <a:extLst>
                    <a:ext uri="{FF2B5EF4-FFF2-40B4-BE49-F238E27FC236}">
                      <a16:creationId xmlns:a16="http://schemas.microsoft.com/office/drawing/2014/main" id="{810C4EE2-6B6A-6085-CBFD-28ED6EA159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1476" y="4440733"/>
                  <a:ext cx="189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365" name="Ink 15364">
                  <a:extLst>
                    <a:ext uri="{FF2B5EF4-FFF2-40B4-BE49-F238E27FC236}">
                      <a16:creationId xmlns:a16="http://schemas.microsoft.com/office/drawing/2014/main" id="{49B92853-EC1F-96D9-74D4-2101E40BCEDC}"/>
                    </a:ext>
                  </a:extLst>
                </p14:cNvPr>
                <p14:cNvContentPartPr/>
                <p14:nvPr/>
              </p14:nvContentPartPr>
              <p14:xfrm>
                <a:off x="643036" y="4352173"/>
                <a:ext cx="323280" cy="386280"/>
              </p14:xfrm>
            </p:contentPart>
          </mc:Choice>
          <mc:Fallback xmlns="">
            <p:pic>
              <p:nvPicPr>
                <p:cNvPr id="15365" name="Ink 15364">
                  <a:extLst>
                    <a:ext uri="{FF2B5EF4-FFF2-40B4-BE49-F238E27FC236}">
                      <a16:creationId xmlns:a16="http://schemas.microsoft.com/office/drawing/2014/main" id="{49B92853-EC1F-96D9-74D4-2101E40BCE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4396" y="4343173"/>
                  <a:ext cx="3409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366" name="Ink 15365">
                  <a:extLst>
                    <a:ext uri="{FF2B5EF4-FFF2-40B4-BE49-F238E27FC236}">
                      <a16:creationId xmlns:a16="http://schemas.microsoft.com/office/drawing/2014/main" id="{4B186E01-AFD7-801E-4A4C-F28DAD955646}"/>
                    </a:ext>
                  </a:extLst>
                </p14:cNvPr>
                <p14:cNvContentPartPr/>
                <p14:nvPr/>
              </p14:nvContentPartPr>
              <p14:xfrm>
                <a:off x="867676" y="4720813"/>
                <a:ext cx="15840" cy="11160"/>
              </p14:xfrm>
            </p:contentPart>
          </mc:Choice>
          <mc:Fallback xmlns="">
            <p:pic>
              <p:nvPicPr>
                <p:cNvPr id="15366" name="Ink 15365">
                  <a:extLst>
                    <a:ext uri="{FF2B5EF4-FFF2-40B4-BE49-F238E27FC236}">
                      <a16:creationId xmlns:a16="http://schemas.microsoft.com/office/drawing/2014/main" id="{4B186E01-AFD7-801E-4A4C-F28DAD9556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8676" y="4711813"/>
                  <a:ext cx="3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367" name="Ink 15366">
                  <a:extLst>
                    <a:ext uri="{FF2B5EF4-FFF2-40B4-BE49-F238E27FC236}">
                      <a16:creationId xmlns:a16="http://schemas.microsoft.com/office/drawing/2014/main" id="{E9460A8D-569C-51E4-97BB-71DE85721BD2}"/>
                    </a:ext>
                  </a:extLst>
                </p14:cNvPr>
                <p14:cNvContentPartPr/>
                <p14:nvPr/>
              </p14:nvContentPartPr>
              <p14:xfrm>
                <a:off x="346036" y="3583573"/>
                <a:ext cx="295560" cy="335160"/>
              </p14:xfrm>
            </p:contentPart>
          </mc:Choice>
          <mc:Fallback xmlns="">
            <p:pic>
              <p:nvPicPr>
                <p:cNvPr id="15367" name="Ink 15366">
                  <a:extLst>
                    <a:ext uri="{FF2B5EF4-FFF2-40B4-BE49-F238E27FC236}">
                      <a16:creationId xmlns:a16="http://schemas.microsoft.com/office/drawing/2014/main" id="{E9460A8D-569C-51E4-97BB-71DE85721B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7036" y="3574933"/>
                  <a:ext cx="313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71447DCB-3017-0B47-541B-829BEFD68DCA}"/>
                    </a:ext>
                  </a:extLst>
                </p14:cNvPr>
                <p14:cNvContentPartPr/>
                <p14:nvPr/>
              </p14:nvContentPartPr>
              <p14:xfrm>
                <a:off x="751756" y="3653413"/>
                <a:ext cx="272520" cy="19116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71447DCB-3017-0B47-541B-829BEFD68D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3116" y="3644413"/>
                  <a:ext cx="290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AABE6198-D23B-9B22-3952-CA1760BAE35D}"/>
                    </a:ext>
                  </a:extLst>
                </p14:cNvPr>
                <p14:cNvContentPartPr/>
                <p14:nvPr/>
              </p14:nvContentPartPr>
              <p14:xfrm>
                <a:off x="731236" y="3644053"/>
                <a:ext cx="323280" cy="36396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:a16="http://schemas.microsoft.com/office/drawing/2014/main" id="{AABE6198-D23B-9B22-3952-CA1760BAE3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2236" y="3635053"/>
                  <a:ext cx="3409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370" name="Ink 15369">
                  <a:extLst>
                    <a:ext uri="{FF2B5EF4-FFF2-40B4-BE49-F238E27FC236}">
                      <a16:creationId xmlns:a16="http://schemas.microsoft.com/office/drawing/2014/main" id="{3D0F16E6-6979-B026-A7E2-4420FD8351F6}"/>
                    </a:ext>
                  </a:extLst>
                </p14:cNvPr>
                <p14:cNvContentPartPr/>
                <p14:nvPr/>
              </p14:nvContentPartPr>
              <p14:xfrm>
                <a:off x="1098436" y="3486733"/>
                <a:ext cx="85680" cy="413280"/>
              </p14:xfrm>
            </p:contentPart>
          </mc:Choice>
          <mc:Fallback xmlns="">
            <p:pic>
              <p:nvPicPr>
                <p:cNvPr id="15370" name="Ink 15369">
                  <a:extLst>
                    <a:ext uri="{FF2B5EF4-FFF2-40B4-BE49-F238E27FC236}">
                      <a16:creationId xmlns:a16="http://schemas.microsoft.com/office/drawing/2014/main" id="{3D0F16E6-6979-B026-A7E2-4420FD8351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9796" y="3478093"/>
                  <a:ext cx="103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371" name="Ink 15370">
                  <a:extLst>
                    <a:ext uri="{FF2B5EF4-FFF2-40B4-BE49-F238E27FC236}">
                      <a16:creationId xmlns:a16="http://schemas.microsoft.com/office/drawing/2014/main" id="{04C38237-A301-4D95-7C11-4DA0729E211F}"/>
                    </a:ext>
                  </a:extLst>
                </p14:cNvPr>
                <p14:cNvContentPartPr/>
                <p14:nvPr/>
              </p14:nvContentPartPr>
              <p14:xfrm>
                <a:off x="1077556" y="3633613"/>
                <a:ext cx="231480" cy="14040"/>
              </p14:xfrm>
            </p:contentPart>
          </mc:Choice>
          <mc:Fallback xmlns="">
            <p:pic>
              <p:nvPicPr>
                <p:cNvPr id="15371" name="Ink 15370">
                  <a:extLst>
                    <a:ext uri="{FF2B5EF4-FFF2-40B4-BE49-F238E27FC236}">
                      <a16:creationId xmlns:a16="http://schemas.microsoft.com/office/drawing/2014/main" id="{04C38237-A301-4D95-7C11-4DA0729E21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8916" y="3624973"/>
                  <a:ext cx="249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372" name="Ink 15371">
                  <a:extLst>
                    <a:ext uri="{FF2B5EF4-FFF2-40B4-BE49-F238E27FC236}">
                      <a16:creationId xmlns:a16="http://schemas.microsoft.com/office/drawing/2014/main" id="{9A16BA2D-1B80-409D-B97A-D9E7D42CA3B0}"/>
                    </a:ext>
                  </a:extLst>
                </p14:cNvPr>
                <p14:cNvContentPartPr/>
                <p14:nvPr/>
              </p14:nvContentPartPr>
              <p14:xfrm>
                <a:off x="1319476" y="3681133"/>
                <a:ext cx="207000" cy="211320"/>
              </p14:xfrm>
            </p:contentPart>
          </mc:Choice>
          <mc:Fallback xmlns="">
            <p:pic>
              <p:nvPicPr>
                <p:cNvPr id="15372" name="Ink 15371">
                  <a:extLst>
                    <a:ext uri="{FF2B5EF4-FFF2-40B4-BE49-F238E27FC236}">
                      <a16:creationId xmlns:a16="http://schemas.microsoft.com/office/drawing/2014/main" id="{9A16BA2D-1B80-409D-B97A-D9E7D42CA3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10476" y="3672133"/>
                  <a:ext cx="224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373" name="Ink 15372">
                  <a:extLst>
                    <a:ext uri="{FF2B5EF4-FFF2-40B4-BE49-F238E27FC236}">
                      <a16:creationId xmlns:a16="http://schemas.microsoft.com/office/drawing/2014/main" id="{5502AEAD-CCA0-2AB6-BE89-C36D3D02F97D}"/>
                    </a:ext>
                  </a:extLst>
                </p14:cNvPr>
                <p14:cNvContentPartPr/>
                <p14:nvPr/>
              </p14:nvContentPartPr>
              <p14:xfrm>
                <a:off x="1650676" y="3666013"/>
                <a:ext cx="152280" cy="204480"/>
              </p14:xfrm>
            </p:contentPart>
          </mc:Choice>
          <mc:Fallback xmlns="">
            <p:pic>
              <p:nvPicPr>
                <p:cNvPr id="15373" name="Ink 15372">
                  <a:extLst>
                    <a:ext uri="{FF2B5EF4-FFF2-40B4-BE49-F238E27FC236}">
                      <a16:creationId xmlns:a16="http://schemas.microsoft.com/office/drawing/2014/main" id="{5502AEAD-CCA0-2AB6-BE89-C36D3D02F97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41676" y="3657013"/>
                  <a:ext cx="169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374" name="Ink 15373">
                  <a:extLst>
                    <a:ext uri="{FF2B5EF4-FFF2-40B4-BE49-F238E27FC236}">
                      <a16:creationId xmlns:a16="http://schemas.microsoft.com/office/drawing/2014/main" id="{AE23A8DC-EAA2-1B3A-5090-8AC4F2B4E4B8}"/>
                    </a:ext>
                  </a:extLst>
                </p14:cNvPr>
                <p14:cNvContentPartPr/>
                <p14:nvPr/>
              </p14:nvContentPartPr>
              <p14:xfrm>
                <a:off x="1924996" y="3671053"/>
                <a:ext cx="195120" cy="182520"/>
              </p14:xfrm>
            </p:contentPart>
          </mc:Choice>
          <mc:Fallback xmlns="">
            <p:pic>
              <p:nvPicPr>
                <p:cNvPr id="15374" name="Ink 15373">
                  <a:extLst>
                    <a:ext uri="{FF2B5EF4-FFF2-40B4-BE49-F238E27FC236}">
                      <a16:creationId xmlns:a16="http://schemas.microsoft.com/office/drawing/2014/main" id="{AE23A8DC-EAA2-1B3A-5090-8AC4F2B4E4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16356" y="3662413"/>
                  <a:ext cx="21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375" name="Ink 15374">
                  <a:extLst>
                    <a:ext uri="{FF2B5EF4-FFF2-40B4-BE49-F238E27FC236}">
                      <a16:creationId xmlns:a16="http://schemas.microsoft.com/office/drawing/2014/main" id="{B80F1AB9-616D-CD7A-DD2C-D2A3D879460E}"/>
                    </a:ext>
                  </a:extLst>
                </p14:cNvPr>
                <p14:cNvContentPartPr/>
                <p14:nvPr/>
              </p14:nvContentPartPr>
              <p14:xfrm>
                <a:off x="2238916" y="3701653"/>
                <a:ext cx="174240" cy="225360"/>
              </p14:xfrm>
            </p:contentPart>
          </mc:Choice>
          <mc:Fallback xmlns="">
            <p:pic>
              <p:nvPicPr>
                <p:cNvPr id="15375" name="Ink 15374">
                  <a:extLst>
                    <a:ext uri="{FF2B5EF4-FFF2-40B4-BE49-F238E27FC236}">
                      <a16:creationId xmlns:a16="http://schemas.microsoft.com/office/drawing/2014/main" id="{B80F1AB9-616D-CD7A-DD2C-D2A3D87946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29916" y="3693013"/>
                  <a:ext cx="191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376" name="Ink 15375">
                  <a:extLst>
                    <a:ext uri="{FF2B5EF4-FFF2-40B4-BE49-F238E27FC236}">
                      <a16:creationId xmlns:a16="http://schemas.microsoft.com/office/drawing/2014/main" id="{CD29205A-DAF0-9424-F36B-855680BCCE7F}"/>
                    </a:ext>
                  </a:extLst>
                </p14:cNvPr>
                <p14:cNvContentPartPr/>
                <p14:nvPr/>
              </p14:nvContentPartPr>
              <p14:xfrm>
                <a:off x="2618356" y="3357853"/>
                <a:ext cx="184680" cy="627840"/>
              </p14:xfrm>
            </p:contentPart>
          </mc:Choice>
          <mc:Fallback xmlns="">
            <p:pic>
              <p:nvPicPr>
                <p:cNvPr id="15376" name="Ink 15375">
                  <a:extLst>
                    <a:ext uri="{FF2B5EF4-FFF2-40B4-BE49-F238E27FC236}">
                      <a16:creationId xmlns:a16="http://schemas.microsoft.com/office/drawing/2014/main" id="{CD29205A-DAF0-9424-F36B-855680BCCE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09356" y="3349213"/>
                  <a:ext cx="202320" cy="64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94" name="Group 15393">
            <a:extLst>
              <a:ext uri="{FF2B5EF4-FFF2-40B4-BE49-F238E27FC236}">
                <a16:creationId xmlns:a16="http://schemas.microsoft.com/office/drawing/2014/main" id="{C08C88D0-4B00-BA59-093A-6EBF69A372A2}"/>
              </a:ext>
            </a:extLst>
          </p:cNvPr>
          <p:cNvGrpSpPr/>
          <p:nvPr/>
        </p:nvGrpSpPr>
        <p:grpSpPr>
          <a:xfrm>
            <a:off x="4890676" y="3527773"/>
            <a:ext cx="2478240" cy="965880"/>
            <a:chOff x="4890676" y="3527773"/>
            <a:chExt cx="247824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377" name="Ink 15376">
                  <a:extLst>
                    <a:ext uri="{FF2B5EF4-FFF2-40B4-BE49-F238E27FC236}">
                      <a16:creationId xmlns:a16="http://schemas.microsoft.com/office/drawing/2014/main" id="{0EBDCA0E-B1D7-04C6-53C3-0123589F9300}"/>
                    </a:ext>
                  </a:extLst>
                </p14:cNvPr>
                <p14:cNvContentPartPr/>
                <p14:nvPr/>
              </p14:nvContentPartPr>
              <p14:xfrm>
                <a:off x="7092076" y="3995053"/>
                <a:ext cx="276840" cy="304920"/>
              </p14:xfrm>
            </p:contentPart>
          </mc:Choice>
          <mc:Fallback xmlns="">
            <p:pic>
              <p:nvPicPr>
                <p:cNvPr id="15377" name="Ink 15376">
                  <a:extLst>
                    <a:ext uri="{FF2B5EF4-FFF2-40B4-BE49-F238E27FC236}">
                      <a16:creationId xmlns:a16="http://schemas.microsoft.com/office/drawing/2014/main" id="{0EBDCA0E-B1D7-04C6-53C3-0123589F93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83436" y="3986053"/>
                  <a:ext cx="294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378" name="Ink 15377">
                  <a:extLst>
                    <a:ext uri="{FF2B5EF4-FFF2-40B4-BE49-F238E27FC236}">
                      <a16:creationId xmlns:a16="http://schemas.microsoft.com/office/drawing/2014/main" id="{539501FF-79B8-AADE-C117-F5500702173C}"/>
                    </a:ext>
                  </a:extLst>
                </p14:cNvPr>
                <p14:cNvContentPartPr/>
                <p14:nvPr/>
              </p14:nvContentPartPr>
              <p14:xfrm>
                <a:off x="6404116" y="4194853"/>
                <a:ext cx="565920" cy="178920"/>
              </p14:xfrm>
            </p:contentPart>
          </mc:Choice>
          <mc:Fallback xmlns="">
            <p:pic>
              <p:nvPicPr>
                <p:cNvPr id="15378" name="Ink 15377">
                  <a:extLst>
                    <a:ext uri="{FF2B5EF4-FFF2-40B4-BE49-F238E27FC236}">
                      <a16:creationId xmlns:a16="http://schemas.microsoft.com/office/drawing/2014/main" id="{539501FF-79B8-AADE-C117-F550070217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95116" y="4186213"/>
                  <a:ext cx="583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379" name="Ink 15378">
                  <a:extLst>
                    <a:ext uri="{FF2B5EF4-FFF2-40B4-BE49-F238E27FC236}">
                      <a16:creationId xmlns:a16="http://schemas.microsoft.com/office/drawing/2014/main" id="{BD75DE6E-0DA0-0FE9-613B-F28531A472D9}"/>
                    </a:ext>
                  </a:extLst>
                </p14:cNvPr>
                <p14:cNvContentPartPr/>
                <p14:nvPr/>
              </p14:nvContentPartPr>
              <p14:xfrm>
                <a:off x="6547036" y="4472773"/>
                <a:ext cx="7560" cy="16200"/>
              </p14:xfrm>
            </p:contentPart>
          </mc:Choice>
          <mc:Fallback xmlns="">
            <p:pic>
              <p:nvPicPr>
                <p:cNvPr id="15379" name="Ink 15378">
                  <a:extLst>
                    <a:ext uri="{FF2B5EF4-FFF2-40B4-BE49-F238E27FC236}">
                      <a16:creationId xmlns:a16="http://schemas.microsoft.com/office/drawing/2014/main" id="{BD75DE6E-0DA0-0FE9-613B-F28531A472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38036" y="4463773"/>
                  <a:ext cx="2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380" name="Ink 15379">
                  <a:extLst>
                    <a:ext uri="{FF2B5EF4-FFF2-40B4-BE49-F238E27FC236}">
                      <a16:creationId xmlns:a16="http://schemas.microsoft.com/office/drawing/2014/main" id="{36B5BBFE-F0AB-9EAE-589D-1DA531125F30}"/>
                    </a:ext>
                  </a:extLst>
                </p14:cNvPr>
                <p14:cNvContentPartPr/>
                <p14:nvPr/>
              </p14:nvContentPartPr>
              <p14:xfrm>
                <a:off x="6047716" y="4254613"/>
                <a:ext cx="212040" cy="199440"/>
              </p14:xfrm>
            </p:contentPart>
          </mc:Choice>
          <mc:Fallback xmlns="">
            <p:pic>
              <p:nvPicPr>
                <p:cNvPr id="15380" name="Ink 15379">
                  <a:extLst>
                    <a:ext uri="{FF2B5EF4-FFF2-40B4-BE49-F238E27FC236}">
                      <a16:creationId xmlns:a16="http://schemas.microsoft.com/office/drawing/2014/main" id="{36B5BBFE-F0AB-9EAE-589D-1DA531125F3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8716" y="4245973"/>
                  <a:ext cx="22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381" name="Ink 15380">
                  <a:extLst>
                    <a:ext uri="{FF2B5EF4-FFF2-40B4-BE49-F238E27FC236}">
                      <a16:creationId xmlns:a16="http://schemas.microsoft.com/office/drawing/2014/main" id="{C1E5F594-CF66-9A47-AAE0-264695F0078D}"/>
                    </a:ext>
                  </a:extLst>
                </p14:cNvPr>
                <p14:cNvContentPartPr/>
                <p14:nvPr/>
              </p14:nvContentPartPr>
              <p14:xfrm>
                <a:off x="6117556" y="3947893"/>
                <a:ext cx="50400" cy="324000"/>
              </p14:xfrm>
            </p:contentPart>
          </mc:Choice>
          <mc:Fallback xmlns="">
            <p:pic>
              <p:nvPicPr>
                <p:cNvPr id="15381" name="Ink 15380">
                  <a:extLst>
                    <a:ext uri="{FF2B5EF4-FFF2-40B4-BE49-F238E27FC236}">
                      <a16:creationId xmlns:a16="http://schemas.microsoft.com/office/drawing/2014/main" id="{C1E5F594-CF66-9A47-AAE0-264695F007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08916" y="3938893"/>
                  <a:ext cx="68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382" name="Ink 15381">
                  <a:extLst>
                    <a:ext uri="{FF2B5EF4-FFF2-40B4-BE49-F238E27FC236}">
                      <a16:creationId xmlns:a16="http://schemas.microsoft.com/office/drawing/2014/main" id="{E0CC86F9-021A-7CD5-3F69-1499468EEFF0}"/>
                    </a:ext>
                  </a:extLst>
                </p14:cNvPr>
                <p14:cNvContentPartPr/>
                <p14:nvPr/>
              </p14:nvContentPartPr>
              <p14:xfrm>
                <a:off x="5626876" y="4086853"/>
                <a:ext cx="381960" cy="406800"/>
              </p14:xfrm>
            </p:contentPart>
          </mc:Choice>
          <mc:Fallback xmlns="">
            <p:pic>
              <p:nvPicPr>
                <p:cNvPr id="15382" name="Ink 15381">
                  <a:extLst>
                    <a:ext uri="{FF2B5EF4-FFF2-40B4-BE49-F238E27FC236}">
                      <a16:creationId xmlns:a16="http://schemas.microsoft.com/office/drawing/2014/main" id="{E0CC86F9-021A-7CD5-3F69-1499468EEF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18236" y="4078213"/>
                  <a:ext cx="3996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383" name="Ink 15382">
                  <a:extLst>
                    <a:ext uri="{FF2B5EF4-FFF2-40B4-BE49-F238E27FC236}">
                      <a16:creationId xmlns:a16="http://schemas.microsoft.com/office/drawing/2014/main" id="{8D29B554-4CC8-3FD2-4421-61894A6108A4}"/>
                    </a:ext>
                  </a:extLst>
                </p14:cNvPr>
                <p14:cNvContentPartPr/>
                <p14:nvPr/>
              </p14:nvContentPartPr>
              <p14:xfrm>
                <a:off x="5925676" y="4017733"/>
                <a:ext cx="23040" cy="21240"/>
              </p14:xfrm>
            </p:contentPart>
          </mc:Choice>
          <mc:Fallback xmlns="">
            <p:pic>
              <p:nvPicPr>
                <p:cNvPr id="15383" name="Ink 15382">
                  <a:extLst>
                    <a:ext uri="{FF2B5EF4-FFF2-40B4-BE49-F238E27FC236}">
                      <a16:creationId xmlns:a16="http://schemas.microsoft.com/office/drawing/2014/main" id="{8D29B554-4CC8-3FD2-4421-61894A6108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17036" y="4009093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384" name="Ink 15383">
                  <a:extLst>
                    <a:ext uri="{FF2B5EF4-FFF2-40B4-BE49-F238E27FC236}">
                      <a16:creationId xmlns:a16="http://schemas.microsoft.com/office/drawing/2014/main" id="{BCE42AA0-7934-6D12-F90B-354A47EDC7CD}"/>
                    </a:ext>
                  </a:extLst>
                </p14:cNvPr>
                <p14:cNvContentPartPr/>
                <p14:nvPr/>
              </p14:nvContentPartPr>
              <p14:xfrm>
                <a:off x="4890676" y="3871213"/>
                <a:ext cx="83160" cy="277200"/>
              </p14:xfrm>
            </p:contentPart>
          </mc:Choice>
          <mc:Fallback xmlns="">
            <p:pic>
              <p:nvPicPr>
                <p:cNvPr id="15384" name="Ink 15383">
                  <a:extLst>
                    <a:ext uri="{FF2B5EF4-FFF2-40B4-BE49-F238E27FC236}">
                      <a16:creationId xmlns:a16="http://schemas.microsoft.com/office/drawing/2014/main" id="{BCE42AA0-7934-6D12-F90B-354A47EDC7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82036" y="3862213"/>
                  <a:ext cx="100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385" name="Ink 15384">
                  <a:extLst>
                    <a:ext uri="{FF2B5EF4-FFF2-40B4-BE49-F238E27FC236}">
                      <a16:creationId xmlns:a16="http://schemas.microsoft.com/office/drawing/2014/main" id="{A96CDE63-9A2F-D675-AEF3-18ED4A55AEB1}"/>
                    </a:ext>
                  </a:extLst>
                </p14:cNvPr>
                <p14:cNvContentPartPr/>
                <p14:nvPr/>
              </p14:nvContentPartPr>
              <p14:xfrm>
                <a:off x="4943596" y="3711373"/>
                <a:ext cx="360" cy="14760"/>
              </p14:xfrm>
            </p:contentPart>
          </mc:Choice>
          <mc:Fallback xmlns="">
            <p:pic>
              <p:nvPicPr>
                <p:cNvPr id="15385" name="Ink 15384">
                  <a:extLst>
                    <a:ext uri="{FF2B5EF4-FFF2-40B4-BE49-F238E27FC236}">
                      <a16:creationId xmlns:a16="http://schemas.microsoft.com/office/drawing/2014/main" id="{A96CDE63-9A2F-D675-AEF3-18ED4A55AE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34596" y="3702733"/>
                  <a:ext cx="1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386" name="Ink 15385">
                  <a:extLst>
                    <a:ext uri="{FF2B5EF4-FFF2-40B4-BE49-F238E27FC236}">
                      <a16:creationId xmlns:a16="http://schemas.microsoft.com/office/drawing/2014/main" id="{A55118D8-3909-15E8-A1AD-B3E4D056A872}"/>
                    </a:ext>
                  </a:extLst>
                </p14:cNvPr>
                <p14:cNvContentPartPr/>
                <p14:nvPr/>
              </p14:nvContentPartPr>
              <p14:xfrm>
                <a:off x="4978156" y="3845653"/>
                <a:ext cx="182520" cy="311760"/>
              </p14:xfrm>
            </p:contentPart>
          </mc:Choice>
          <mc:Fallback xmlns="">
            <p:pic>
              <p:nvPicPr>
                <p:cNvPr id="15386" name="Ink 15385">
                  <a:extLst>
                    <a:ext uri="{FF2B5EF4-FFF2-40B4-BE49-F238E27FC236}">
                      <a16:creationId xmlns:a16="http://schemas.microsoft.com/office/drawing/2014/main" id="{A55118D8-3909-15E8-A1AD-B3E4D056A8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69156" y="3836653"/>
                  <a:ext cx="200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387" name="Ink 15386">
                  <a:extLst>
                    <a:ext uri="{FF2B5EF4-FFF2-40B4-BE49-F238E27FC236}">
                      <a16:creationId xmlns:a16="http://schemas.microsoft.com/office/drawing/2014/main" id="{2B65FC1E-53D0-2D9E-8EC6-599002FBB8B6}"/>
                    </a:ext>
                  </a:extLst>
                </p14:cNvPr>
                <p14:cNvContentPartPr/>
                <p14:nvPr/>
              </p14:nvContentPartPr>
              <p14:xfrm>
                <a:off x="5288116" y="3699853"/>
                <a:ext cx="69480" cy="394200"/>
              </p14:xfrm>
            </p:contentPart>
          </mc:Choice>
          <mc:Fallback xmlns="">
            <p:pic>
              <p:nvPicPr>
                <p:cNvPr id="15387" name="Ink 15386">
                  <a:extLst>
                    <a:ext uri="{FF2B5EF4-FFF2-40B4-BE49-F238E27FC236}">
                      <a16:creationId xmlns:a16="http://schemas.microsoft.com/office/drawing/2014/main" id="{2B65FC1E-53D0-2D9E-8EC6-599002FBB8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9476" y="3690853"/>
                  <a:ext cx="871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388" name="Ink 15387">
                  <a:extLst>
                    <a:ext uri="{FF2B5EF4-FFF2-40B4-BE49-F238E27FC236}">
                      <a16:creationId xmlns:a16="http://schemas.microsoft.com/office/drawing/2014/main" id="{3C23C680-4B10-BB09-074C-E9DD4782B739}"/>
                    </a:ext>
                  </a:extLst>
                </p14:cNvPr>
                <p14:cNvContentPartPr/>
                <p14:nvPr/>
              </p14:nvContentPartPr>
              <p14:xfrm>
                <a:off x="5253556" y="3783013"/>
                <a:ext cx="219600" cy="66240"/>
              </p14:xfrm>
            </p:contentPart>
          </mc:Choice>
          <mc:Fallback xmlns="">
            <p:pic>
              <p:nvPicPr>
                <p:cNvPr id="15388" name="Ink 15387">
                  <a:extLst>
                    <a:ext uri="{FF2B5EF4-FFF2-40B4-BE49-F238E27FC236}">
                      <a16:creationId xmlns:a16="http://schemas.microsoft.com/office/drawing/2014/main" id="{3C23C680-4B10-BB09-074C-E9DD4782B7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44916" y="3774373"/>
                  <a:ext cx="237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389" name="Ink 15388">
                  <a:extLst>
                    <a:ext uri="{FF2B5EF4-FFF2-40B4-BE49-F238E27FC236}">
                      <a16:creationId xmlns:a16="http://schemas.microsoft.com/office/drawing/2014/main" id="{5D1908A8-DA1F-44CD-CFA9-AA0E3E95FA80}"/>
                    </a:ext>
                  </a:extLst>
                </p14:cNvPr>
                <p14:cNvContentPartPr/>
                <p14:nvPr/>
              </p14:nvContentPartPr>
              <p14:xfrm>
                <a:off x="5420596" y="3799933"/>
                <a:ext cx="165600" cy="244440"/>
              </p14:xfrm>
            </p:contentPart>
          </mc:Choice>
          <mc:Fallback xmlns="">
            <p:pic>
              <p:nvPicPr>
                <p:cNvPr id="15389" name="Ink 15388">
                  <a:extLst>
                    <a:ext uri="{FF2B5EF4-FFF2-40B4-BE49-F238E27FC236}">
                      <a16:creationId xmlns:a16="http://schemas.microsoft.com/office/drawing/2014/main" id="{5D1908A8-DA1F-44CD-CFA9-AA0E3E95FA8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11596" y="3791293"/>
                  <a:ext cx="183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390" name="Ink 15389">
                  <a:extLst>
                    <a:ext uri="{FF2B5EF4-FFF2-40B4-BE49-F238E27FC236}">
                      <a16:creationId xmlns:a16="http://schemas.microsoft.com/office/drawing/2014/main" id="{7F03E24B-BEB5-4DD9-751E-BFE87450BD6C}"/>
                    </a:ext>
                  </a:extLst>
                </p14:cNvPr>
                <p14:cNvContentPartPr/>
                <p14:nvPr/>
              </p14:nvContentPartPr>
              <p14:xfrm>
                <a:off x="5703916" y="3786613"/>
                <a:ext cx="115920" cy="200520"/>
              </p14:xfrm>
            </p:contentPart>
          </mc:Choice>
          <mc:Fallback xmlns="">
            <p:pic>
              <p:nvPicPr>
                <p:cNvPr id="15390" name="Ink 15389">
                  <a:extLst>
                    <a:ext uri="{FF2B5EF4-FFF2-40B4-BE49-F238E27FC236}">
                      <a16:creationId xmlns:a16="http://schemas.microsoft.com/office/drawing/2014/main" id="{7F03E24B-BEB5-4DD9-751E-BFE87450BD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94916" y="3777973"/>
                  <a:ext cx="133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391" name="Ink 15390">
                  <a:extLst>
                    <a:ext uri="{FF2B5EF4-FFF2-40B4-BE49-F238E27FC236}">
                      <a16:creationId xmlns:a16="http://schemas.microsoft.com/office/drawing/2014/main" id="{AFB3EC59-DF74-FD55-3301-16ADD0032657}"/>
                    </a:ext>
                  </a:extLst>
                </p14:cNvPr>
                <p14:cNvContentPartPr/>
                <p14:nvPr/>
              </p14:nvContentPartPr>
              <p14:xfrm>
                <a:off x="5906596" y="3740173"/>
                <a:ext cx="196920" cy="127440"/>
              </p14:xfrm>
            </p:contentPart>
          </mc:Choice>
          <mc:Fallback xmlns="">
            <p:pic>
              <p:nvPicPr>
                <p:cNvPr id="15391" name="Ink 15390">
                  <a:extLst>
                    <a:ext uri="{FF2B5EF4-FFF2-40B4-BE49-F238E27FC236}">
                      <a16:creationId xmlns:a16="http://schemas.microsoft.com/office/drawing/2014/main" id="{AFB3EC59-DF74-FD55-3301-16ADD00326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97956" y="3731533"/>
                  <a:ext cx="21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392" name="Ink 15391">
                  <a:extLst>
                    <a:ext uri="{FF2B5EF4-FFF2-40B4-BE49-F238E27FC236}">
                      <a16:creationId xmlns:a16="http://schemas.microsoft.com/office/drawing/2014/main" id="{E760953E-7387-F154-7DA4-E101523A3EF6}"/>
                    </a:ext>
                  </a:extLst>
                </p14:cNvPr>
                <p14:cNvContentPartPr/>
                <p14:nvPr/>
              </p14:nvContentPartPr>
              <p14:xfrm>
                <a:off x="6191356" y="3686893"/>
                <a:ext cx="237600" cy="241200"/>
              </p14:xfrm>
            </p:contentPart>
          </mc:Choice>
          <mc:Fallback xmlns="">
            <p:pic>
              <p:nvPicPr>
                <p:cNvPr id="15392" name="Ink 15391">
                  <a:extLst>
                    <a:ext uri="{FF2B5EF4-FFF2-40B4-BE49-F238E27FC236}">
                      <a16:creationId xmlns:a16="http://schemas.microsoft.com/office/drawing/2014/main" id="{E760953E-7387-F154-7DA4-E101523A3E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82716" y="3678253"/>
                  <a:ext cx="255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393" name="Ink 15392">
                  <a:extLst>
                    <a:ext uri="{FF2B5EF4-FFF2-40B4-BE49-F238E27FC236}">
                      <a16:creationId xmlns:a16="http://schemas.microsoft.com/office/drawing/2014/main" id="{194FE38E-EF06-6700-1920-DF33C155A66F}"/>
                    </a:ext>
                  </a:extLst>
                </p14:cNvPr>
                <p14:cNvContentPartPr/>
                <p14:nvPr/>
              </p14:nvContentPartPr>
              <p14:xfrm>
                <a:off x="6558556" y="3527773"/>
                <a:ext cx="152640" cy="459720"/>
              </p14:xfrm>
            </p:contentPart>
          </mc:Choice>
          <mc:Fallback xmlns="">
            <p:pic>
              <p:nvPicPr>
                <p:cNvPr id="15393" name="Ink 15392">
                  <a:extLst>
                    <a:ext uri="{FF2B5EF4-FFF2-40B4-BE49-F238E27FC236}">
                      <a16:creationId xmlns:a16="http://schemas.microsoft.com/office/drawing/2014/main" id="{194FE38E-EF06-6700-1920-DF33C155A6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49556" y="3518773"/>
                  <a:ext cx="17028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16" name="Group 15415">
            <a:extLst>
              <a:ext uri="{FF2B5EF4-FFF2-40B4-BE49-F238E27FC236}">
                <a16:creationId xmlns:a16="http://schemas.microsoft.com/office/drawing/2014/main" id="{B9FA0BAF-B9F5-AE96-D728-53E367AE215E}"/>
              </a:ext>
            </a:extLst>
          </p:cNvPr>
          <p:cNvGrpSpPr/>
          <p:nvPr/>
        </p:nvGrpSpPr>
        <p:grpSpPr>
          <a:xfrm>
            <a:off x="3287596" y="3142213"/>
            <a:ext cx="1226880" cy="3474720"/>
            <a:chOff x="3287596" y="3142213"/>
            <a:chExt cx="1226880" cy="34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396" name="Ink 15395">
                  <a:extLst>
                    <a:ext uri="{FF2B5EF4-FFF2-40B4-BE49-F238E27FC236}">
                      <a16:creationId xmlns:a16="http://schemas.microsoft.com/office/drawing/2014/main" id="{A3834995-E7B8-B10A-9A05-7DA29D75F762}"/>
                    </a:ext>
                  </a:extLst>
                </p14:cNvPr>
                <p14:cNvContentPartPr/>
                <p14:nvPr/>
              </p14:nvContentPartPr>
              <p14:xfrm>
                <a:off x="4167796" y="4633693"/>
                <a:ext cx="267480" cy="428760"/>
              </p14:xfrm>
            </p:contentPart>
          </mc:Choice>
          <mc:Fallback xmlns="">
            <p:pic>
              <p:nvPicPr>
                <p:cNvPr id="15396" name="Ink 15395">
                  <a:extLst>
                    <a:ext uri="{FF2B5EF4-FFF2-40B4-BE49-F238E27FC236}">
                      <a16:creationId xmlns:a16="http://schemas.microsoft.com/office/drawing/2014/main" id="{A3834995-E7B8-B10A-9A05-7DA29D75F7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59156" y="4625053"/>
                  <a:ext cx="2851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397" name="Ink 15396">
                  <a:extLst>
                    <a:ext uri="{FF2B5EF4-FFF2-40B4-BE49-F238E27FC236}">
                      <a16:creationId xmlns:a16="http://schemas.microsoft.com/office/drawing/2014/main" id="{C6AB02B7-709C-025B-CA1A-F509E3D77FEF}"/>
                    </a:ext>
                  </a:extLst>
                </p14:cNvPr>
                <p14:cNvContentPartPr/>
                <p14:nvPr/>
              </p14:nvContentPartPr>
              <p14:xfrm>
                <a:off x="4345996" y="4588333"/>
                <a:ext cx="5040" cy="13680"/>
              </p14:xfrm>
            </p:contentPart>
          </mc:Choice>
          <mc:Fallback xmlns="">
            <p:pic>
              <p:nvPicPr>
                <p:cNvPr id="15397" name="Ink 15396">
                  <a:extLst>
                    <a:ext uri="{FF2B5EF4-FFF2-40B4-BE49-F238E27FC236}">
                      <a16:creationId xmlns:a16="http://schemas.microsoft.com/office/drawing/2014/main" id="{C6AB02B7-709C-025B-CA1A-F509E3D77FE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7356" y="4579333"/>
                  <a:ext cx="2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398" name="Ink 15397">
                  <a:extLst>
                    <a:ext uri="{FF2B5EF4-FFF2-40B4-BE49-F238E27FC236}">
                      <a16:creationId xmlns:a16="http://schemas.microsoft.com/office/drawing/2014/main" id="{92B480A3-E6A2-7989-D58F-7BD0F8AC45F4}"/>
                    </a:ext>
                  </a:extLst>
                </p14:cNvPr>
                <p14:cNvContentPartPr/>
                <p14:nvPr/>
              </p14:nvContentPartPr>
              <p14:xfrm>
                <a:off x="3860716" y="4749253"/>
                <a:ext cx="348840" cy="450000"/>
              </p14:xfrm>
            </p:contentPart>
          </mc:Choice>
          <mc:Fallback xmlns="">
            <p:pic>
              <p:nvPicPr>
                <p:cNvPr id="15398" name="Ink 15397">
                  <a:extLst>
                    <a:ext uri="{FF2B5EF4-FFF2-40B4-BE49-F238E27FC236}">
                      <a16:creationId xmlns:a16="http://schemas.microsoft.com/office/drawing/2014/main" id="{92B480A3-E6A2-7989-D58F-7BD0F8AC45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51716" y="4740613"/>
                  <a:ext cx="366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99" name="Ink 15398">
                  <a:extLst>
                    <a:ext uri="{FF2B5EF4-FFF2-40B4-BE49-F238E27FC236}">
                      <a16:creationId xmlns:a16="http://schemas.microsoft.com/office/drawing/2014/main" id="{435C0641-0A0A-5D1E-0946-FDE7C950E1C0}"/>
                    </a:ext>
                  </a:extLst>
                </p14:cNvPr>
                <p14:cNvContentPartPr/>
                <p14:nvPr/>
              </p14:nvContentPartPr>
              <p14:xfrm>
                <a:off x="4176796" y="4658533"/>
                <a:ext cx="18720" cy="26280"/>
              </p14:xfrm>
            </p:contentPart>
          </mc:Choice>
          <mc:Fallback xmlns="">
            <p:pic>
              <p:nvPicPr>
                <p:cNvPr id="15399" name="Ink 15398">
                  <a:extLst>
                    <a:ext uri="{FF2B5EF4-FFF2-40B4-BE49-F238E27FC236}">
                      <a16:creationId xmlns:a16="http://schemas.microsoft.com/office/drawing/2014/main" id="{435C0641-0A0A-5D1E-0946-FDE7C950E1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68156" y="4649533"/>
                  <a:ext cx="36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400" name="Ink 15399">
                  <a:extLst>
                    <a:ext uri="{FF2B5EF4-FFF2-40B4-BE49-F238E27FC236}">
                      <a16:creationId xmlns:a16="http://schemas.microsoft.com/office/drawing/2014/main" id="{8516CEE5-18AD-B759-2BA5-FC9A84DD1F9B}"/>
                    </a:ext>
                  </a:extLst>
                </p14:cNvPr>
                <p14:cNvContentPartPr/>
                <p14:nvPr/>
              </p14:nvContentPartPr>
              <p14:xfrm>
                <a:off x="3966916" y="4303933"/>
                <a:ext cx="266040" cy="231480"/>
              </p14:xfrm>
            </p:contentPart>
          </mc:Choice>
          <mc:Fallback xmlns="">
            <p:pic>
              <p:nvPicPr>
                <p:cNvPr id="15400" name="Ink 15399">
                  <a:extLst>
                    <a:ext uri="{FF2B5EF4-FFF2-40B4-BE49-F238E27FC236}">
                      <a16:creationId xmlns:a16="http://schemas.microsoft.com/office/drawing/2014/main" id="{8516CEE5-18AD-B759-2BA5-FC9A84DD1F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57916" y="4294933"/>
                  <a:ext cx="283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402" name="Ink 15401">
                  <a:extLst>
                    <a:ext uri="{FF2B5EF4-FFF2-40B4-BE49-F238E27FC236}">
                      <a16:creationId xmlns:a16="http://schemas.microsoft.com/office/drawing/2014/main" id="{D630ADA4-D301-9EA1-14D0-BC6F888E14CE}"/>
                    </a:ext>
                  </a:extLst>
                </p14:cNvPr>
                <p14:cNvContentPartPr/>
                <p14:nvPr/>
              </p14:nvContentPartPr>
              <p14:xfrm>
                <a:off x="4005796" y="3829813"/>
                <a:ext cx="205920" cy="346680"/>
              </p14:xfrm>
            </p:contentPart>
          </mc:Choice>
          <mc:Fallback xmlns="">
            <p:pic>
              <p:nvPicPr>
                <p:cNvPr id="15402" name="Ink 15401">
                  <a:extLst>
                    <a:ext uri="{FF2B5EF4-FFF2-40B4-BE49-F238E27FC236}">
                      <a16:creationId xmlns:a16="http://schemas.microsoft.com/office/drawing/2014/main" id="{D630ADA4-D301-9EA1-14D0-BC6F888E14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97156" y="3820813"/>
                  <a:ext cx="223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403" name="Ink 15402">
                  <a:extLst>
                    <a:ext uri="{FF2B5EF4-FFF2-40B4-BE49-F238E27FC236}">
                      <a16:creationId xmlns:a16="http://schemas.microsoft.com/office/drawing/2014/main" id="{E975FA02-8CA8-B019-524D-EC05D786A9B7}"/>
                    </a:ext>
                  </a:extLst>
                </p14:cNvPr>
                <p14:cNvContentPartPr/>
                <p14:nvPr/>
              </p14:nvContentPartPr>
              <p14:xfrm>
                <a:off x="4149796" y="3712453"/>
                <a:ext cx="51120" cy="192600"/>
              </p14:xfrm>
            </p:contentPart>
          </mc:Choice>
          <mc:Fallback xmlns="">
            <p:pic>
              <p:nvPicPr>
                <p:cNvPr id="15403" name="Ink 15402">
                  <a:extLst>
                    <a:ext uri="{FF2B5EF4-FFF2-40B4-BE49-F238E27FC236}">
                      <a16:creationId xmlns:a16="http://schemas.microsoft.com/office/drawing/2014/main" id="{E975FA02-8CA8-B019-524D-EC05D786A9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0796" y="3703813"/>
                  <a:ext cx="68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05" name="Ink 15404">
                  <a:extLst>
                    <a:ext uri="{FF2B5EF4-FFF2-40B4-BE49-F238E27FC236}">
                      <a16:creationId xmlns:a16="http://schemas.microsoft.com/office/drawing/2014/main" id="{BE5234A2-66F1-4304-99AE-93FA0F1B1A7D}"/>
                    </a:ext>
                  </a:extLst>
                </p14:cNvPr>
                <p14:cNvContentPartPr/>
                <p14:nvPr/>
              </p14:nvContentPartPr>
              <p14:xfrm>
                <a:off x="3718876" y="4060933"/>
                <a:ext cx="325440" cy="292680"/>
              </p14:xfrm>
            </p:contentPart>
          </mc:Choice>
          <mc:Fallback xmlns="">
            <p:pic>
              <p:nvPicPr>
                <p:cNvPr id="15405" name="Ink 15404">
                  <a:extLst>
                    <a:ext uri="{FF2B5EF4-FFF2-40B4-BE49-F238E27FC236}">
                      <a16:creationId xmlns:a16="http://schemas.microsoft.com/office/drawing/2014/main" id="{BE5234A2-66F1-4304-99AE-93FA0F1B1A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09876" y="4051933"/>
                  <a:ext cx="343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406" name="Ink 15405">
                  <a:extLst>
                    <a:ext uri="{FF2B5EF4-FFF2-40B4-BE49-F238E27FC236}">
                      <a16:creationId xmlns:a16="http://schemas.microsoft.com/office/drawing/2014/main" id="{19A52047-4F7C-012E-C1A8-E033E2E13B73}"/>
                    </a:ext>
                  </a:extLst>
                </p14:cNvPr>
                <p14:cNvContentPartPr/>
                <p14:nvPr/>
              </p14:nvContentPartPr>
              <p14:xfrm>
                <a:off x="4005796" y="4238773"/>
                <a:ext cx="54000" cy="41760"/>
              </p14:xfrm>
            </p:contentPart>
          </mc:Choice>
          <mc:Fallback xmlns="">
            <p:pic>
              <p:nvPicPr>
                <p:cNvPr id="15406" name="Ink 15405">
                  <a:extLst>
                    <a:ext uri="{FF2B5EF4-FFF2-40B4-BE49-F238E27FC236}">
                      <a16:creationId xmlns:a16="http://schemas.microsoft.com/office/drawing/2014/main" id="{19A52047-4F7C-012E-C1A8-E033E2E13B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97156" y="4230133"/>
                  <a:ext cx="71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07" name="Ink 15406">
                  <a:extLst>
                    <a:ext uri="{FF2B5EF4-FFF2-40B4-BE49-F238E27FC236}">
                      <a16:creationId xmlns:a16="http://schemas.microsoft.com/office/drawing/2014/main" id="{193E4F2D-2849-AB17-4A25-21E8C1C9C269}"/>
                    </a:ext>
                  </a:extLst>
                </p14:cNvPr>
                <p14:cNvContentPartPr/>
                <p14:nvPr/>
              </p14:nvContentPartPr>
              <p14:xfrm>
                <a:off x="3893116" y="4370533"/>
                <a:ext cx="46800" cy="18360"/>
              </p14:xfrm>
            </p:contentPart>
          </mc:Choice>
          <mc:Fallback xmlns="">
            <p:pic>
              <p:nvPicPr>
                <p:cNvPr id="15407" name="Ink 15406">
                  <a:extLst>
                    <a:ext uri="{FF2B5EF4-FFF2-40B4-BE49-F238E27FC236}">
                      <a16:creationId xmlns:a16="http://schemas.microsoft.com/office/drawing/2014/main" id="{193E4F2D-2849-AB17-4A25-21E8C1C9C26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84476" y="4361533"/>
                  <a:ext cx="6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408" name="Ink 15407">
                  <a:extLst>
                    <a:ext uri="{FF2B5EF4-FFF2-40B4-BE49-F238E27FC236}">
                      <a16:creationId xmlns:a16="http://schemas.microsoft.com/office/drawing/2014/main" id="{F2612AE1-D7DE-81E9-23C9-DED824013BA7}"/>
                    </a:ext>
                  </a:extLst>
                </p14:cNvPr>
                <p14:cNvContentPartPr/>
                <p14:nvPr/>
              </p14:nvContentPartPr>
              <p14:xfrm>
                <a:off x="3588556" y="4092253"/>
                <a:ext cx="164160" cy="321120"/>
              </p14:xfrm>
            </p:contentPart>
          </mc:Choice>
          <mc:Fallback xmlns="">
            <p:pic>
              <p:nvPicPr>
                <p:cNvPr id="15408" name="Ink 15407">
                  <a:extLst>
                    <a:ext uri="{FF2B5EF4-FFF2-40B4-BE49-F238E27FC236}">
                      <a16:creationId xmlns:a16="http://schemas.microsoft.com/office/drawing/2014/main" id="{F2612AE1-D7DE-81E9-23C9-DED824013B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79556" y="4083253"/>
                  <a:ext cx="181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09" name="Ink 15408">
                  <a:extLst>
                    <a:ext uri="{FF2B5EF4-FFF2-40B4-BE49-F238E27FC236}">
                      <a16:creationId xmlns:a16="http://schemas.microsoft.com/office/drawing/2014/main" id="{2477410F-505E-9F61-6E90-30AA1E1C76B4}"/>
                    </a:ext>
                  </a:extLst>
                </p14:cNvPr>
                <p14:cNvContentPartPr/>
                <p14:nvPr/>
              </p14:nvContentPartPr>
              <p14:xfrm>
                <a:off x="3636796" y="3890653"/>
                <a:ext cx="159480" cy="93960"/>
              </p14:xfrm>
            </p:contentPart>
          </mc:Choice>
          <mc:Fallback xmlns="">
            <p:pic>
              <p:nvPicPr>
                <p:cNvPr id="15409" name="Ink 15408">
                  <a:extLst>
                    <a:ext uri="{FF2B5EF4-FFF2-40B4-BE49-F238E27FC236}">
                      <a16:creationId xmlns:a16="http://schemas.microsoft.com/office/drawing/2014/main" id="{2477410F-505E-9F61-6E90-30AA1E1C76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27796" y="3881653"/>
                  <a:ext cx="177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410" name="Ink 15409">
                  <a:extLst>
                    <a:ext uri="{FF2B5EF4-FFF2-40B4-BE49-F238E27FC236}">
                      <a16:creationId xmlns:a16="http://schemas.microsoft.com/office/drawing/2014/main" id="{BF2DE1E1-D82A-C2FB-5238-4727E1632A5C}"/>
                    </a:ext>
                  </a:extLst>
                </p14:cNvPr>
                <p14:cNvContentPartPr/>
                <p14:nvPr/>
              </p14:nvContentPartPr>
              <p14:xfrm>
                <a:off x="4017676" y="5495173"/>
                <a:ext cx="60480" cy="227880"/>
              </p14:xfrm>
            </p:contentPart>
          </mc:Choice>
          <mc:Fallback xmlns="">
            <p:pic>
              <p:nvPicPr>
                <p:cNvPr id="15410" name="Ink 15409">
                  <a:extLst>
                    <a:ext uri="{FF2B5EF4-FFF2-40B4-BE49-F238E27FC236}">
                      <a16:creationId xmlns:a16="http://schemas.microsoft.com/office/drawing/2014/main" id="{BF2DE1E1-D82A-C2FB-5238-4727E1632A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09036" y="5486533"/>
                  <a:ext cx="78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11" name="Ink 15410">
                  <a:extLst>
                    <a:ext uri="{FF2B5EF4-FFF2-40B4-BE49-F238E27FC236}">
                      <a16:creationId xmlns:a16="http://schemas.microsoft.com/office/drawing/2014/main" id="{8EA792E8-F800-3823-34F5-98D8D778DE89}"/>
                    </a:ext>
                  </a:extLst>
                </p14:cNvPr>
                <p14:cNvContentPartPr/>
                <p14:nvPr/>
              </p14:nvContentPartPr>
              <p14:xfrm>
                <a:off x="4034236" y="5337853"/>
                <a:ext cx="186120" cy="192600"/>
              </p14:xfrm>
            </p:contentPart>
          </mc:Choice>
          <mc:Fallback xmlns="">
            <p:pic>
              <p:nvPicPr>
                <p:cNvPr id="15411" name="Ink 15410">
                  <a:extLst>
                    <a:ext uri="{FF2B5EF4-FFF2-40B4-BE49-F238E27FC236}">
                      <a16:creationId xmlns:a16="http://schemas.microsoft.com/office/drawing/2014/main" id="{8EA792E8-F800-3823-34F5-98D8D778DE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25236" y="5328853"/>
                  <a:ext cx="20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412" name="Ink 15411">
                  <a:extLst>
                    <a:ext uri="{FF2B5EF4-FFF2-40B4-BE49-F238E27FC236}">
                      <a16:creationId xmlns:a16="http://schemas.microsoft.com/office/drawing/2014/main" id="{7006A2F9-1FD0-AB27-A45B-91C716BB0753}"/>
                    </a:ext>
                  </a:extLst>
                </p14:cNvPr>
                <p14:cNvContentPartPr/>
                <p14:nvPr/>
              </p14:nvContentPartPr>
              <p14:xfrm>
                <a:off x="4270756" y="5311213"/>
                <a:ext cx="243720" cy="205560"/>
              </p14:xfrm>
            </p:contentPart>
          </mc:Choice>
          <mc:Fallback xmlns="">
            <p:pic>
              <p:nvPicPr>
                <p:cNvPr id="15412" name="Ink 15411">
                  <a:extLst>
                    <a:ext uri="{FF2B5EF4-FFF2-40B4-BE49-F238E27FC236}">
                      <a16:creationId xmlns:a16="http://schemas.microsoft.com/office/drawing/2014/main" id="{7006A2F9-1FD0-AB27-A45B-91C716BB075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62116" y="5302213"/>
                  <a:ext cx="26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415" name="Ink 15414">
                  <a:extLst>
                    <a:ext uri="{FF2B5EF4-FFF2-40B4-BE49-F238E27FC236}">
                      <a16:creationId xmlns:a16="http://schemas.microsoft.com/office/drawing/2014/main" id="{90542EB4-6B2B-B719-D28A-76223AB7F67A}"/>
                    </a:ext>
                  </a:extLst>
                </p14:cNvPr>
                <p14:cNvContentPartPr/>
                <p14:nvPr/>
              </p14:nvContentPartPr>
              <p14:xfrm>
                <a:off x="3287596" y="3142213"/>
                <a:ext cx="185400" cy="3474720"/>
              </p14:xfrm>
            </p:contentPart>
          </mc:Choice>
          <mc:Fallback xmlns="">
            <p:pic>
              <p:nvPicPr>
                <p:cNvPr id="15415" name="Ink 15414">
                  <a:extLst>
                    <a:ext uri="{FF2B5EF4-FFF2-40B4-BE49-F238E27FC236}">
                      <a16:creationId xmlns:a16="http://schemas.microsoft.com/office/drawing/2014/main" id="{90542EB4-6B2B-B719-D28A-76223AB7F6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78596" y="3133213"/>
                  <a:ext cx="203040" cy="349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667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0B2C-00F2-4F49-121A-9116A35A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10-Port USB 3.0 USB 2.0 Combo Hub 2 USB ...">
            <a:extLst>
              <a:ext uri="{FF2B5EF4-FFF2-40B4-BE49-F238E27FC236}">
                <a16:creationId xmlns:a16="http://schemas.microsoft.com/office/drawing/2014/main" id="{3E8F3E87-73B6-A230-9B8C-77AB2995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1543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0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‫پورت VGA چیست؟ کاربرد آن و انواع مدل ها ...‬‎">
            <a:extLst>
              <a:ext uri="{FF2B5EF4-FFF2-40B4-BE49-F238E27FC236}">
                <a16:creationId xmlns:a16="http://schemas.microsoft.com/office/drawing/2014/main" id="{94692E50-B780-DC5C-C99C-B5EC7177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7" y="68996"/>
            <a:ext cx="4419600" cy="26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GA Cables - A Complete Buyers' Guide">
            <a:extLst>
              <a:ext uri="{FF2B5EF4-FFF2-40B4-BE49-F238E27FC236}">
                <a16:creationId xmlns:a16="http://schemas.microsoft.com/office/drawing/2014/main" id="{349FD531-2200-1099-BD9A-F9C218DF5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8" y="3048000"/>
            <a:ext cx="32062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GA Connector Pinout - Basic ...">
            <a:extLst>
              <a:ext uri="{FF2B5EF4-FFF2-40B4-BE49-F238E27FC236}">
                <a16:creationId xmlns:a16="http://schemas.microsoft.com/office/drawing/2014/main" id="{285D52B1-5267-7E05-6567-2642198C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3" y="2969434"/>
            <a:ext cx="4891087" cy="32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7144875-AFAB-3457-5285-90D5B4381521}"/>
              </a:ext>
            </a:extLst>
          </p:cNvPr>
          <p:cNvGrpSpPr/>
          <p:nvPr/>
        </p:nvGrpSpPr>
        <p:grpSpPr>
          <a:xfrm>
            <a:off x="2644097" y="1059000"/>
            <a:ext cx="5744520" cy="3683160"/>
            <a:chOff x="2644097" y="1059000"/>
            <a:chExt cx="5744520" cy="36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933595-96C6-5111-E1D9-DF4DD50CCE0B}"/>
                    </a:ext>
                  </a:extLst>
                </p14:cNvPr>
                <p14:cNvContentPartPr/>
                <p14:nvPr/>
              </p14:nvContentPartPr>
              <p14:xfrm>
                <a:off x="5705897" y="1956840"/>
                <a:ext cx="2682720" cy="81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933595-96C6-5111-E1D9-DF4DD50CCE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97257" y="1948200"/>
                  <a:ext cx="270036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C3462C-E2F9-76DC-EDC2-0B70469E92F4}"/>
                    </a:ext>
                  </a:extLst>
                </p14:cNvPr>
                <p14:cNvContentPartPr/>
                <p14:nvPr/>
              </p14:nvContentPartPr>
              <p14:xfrm>
                <a:off x="6108017" y="2774760"/>
                <a:ext cx="1857960" cy="19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C3462C-E2F9-76DC-EDC2-0B70469E92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9377" y="2766120"/>
                  <a:ext cx="187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C4CEE2-073D-6A94-4AC1-E5F3353FEB26}"/>
                    </a:ext>
                  </a:extLst>
                </p14:cNvPr>
                <p14:cNvContentPartPr/>
                <p14:nvPr/>
              </p14:nvContentPartPr>
              <p14:xfrm>
                <a:off x="5638217" y="2162400"/>
                <a:ext cx="585720" cy="77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C4CEE2-073D-6A94-4AC1-E5F3353FEB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29217" y="2153760"/>
                  <a:ext cx="60336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CD533-C893-D898-A0D5-8D15502C138A}"/>
                    </a:ext>
                  </a:extLst>
                </p14:cNvPr>
                <p14:cNvContentPartPr/>
                <p14:nvPr/>
              </p14:nvContentPartPr>
              <p14:xfrm>
                <a:off x="7834937" y="2168160"/>
                <a:ext cx="154440" cy="89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CD533-C893-D898-A0D5-8D15502C13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6297" y="2159520"/>
                  <a:ext cx="172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2B0A6C-C4B4-8C23-3BEE-A6954FAA2A3C}"/>
                    </a:ext>
                  </a:extLst>
                </p14:cNvPr>
                <p14:cNvContentPartPr/>
                <p14:nvPr/>
              </p14:nvContentPartPr>
              <p14:xfrm>
                <a:off x="7758977" y="1420440"/>
                <a:ext cx="14940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2B0A6C-C4B4-8C23-3BEE-A6954FAA2A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49977" y="1411800"/>
                  <a:ext cx="167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56B890-D174-F8AB-A20C-B97109A87AF6}"/>
                    </a:ext>
                  </a:extLst>
                </p14:cNvPr>
                <p14:cNvContentPartPr/>
                <p14:nvPr/>
              </p14:nvContentPartPr>
              <p14:xfrm>
                <a:off x="7699217" y="1198320"/>
                <a:ext cx="46800" cy="2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56B890-D174-F8AB-A20C-B97109A87A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90577" y="1189680"/>
                  <a:ext cx="64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871FEB-F7F6-9697-74BE-520305D1A090}"/>
                    </a:ext>
                  </a:extLst>
                </p14:cNvPr>
                <p14:cNvContentPartPr/>
                <p14:nvPr/>
              </p14:nvContentPartPr>
              <p14:xfrm>
                <a:off x="7489337" y="1521600"/>
                <a:ext cx="21528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871FEB-F7F6-9697-74BE-520305D1A0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80697" y="1512960"/>
                  <a:ext cx="232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300280-46FF-F2ED-673B-538F33280AB0}"/>
                    </a:ext>
                  </a:extLst>
                </p14:cNvPr>
                <p14:cNvContentPartPr/>
                <p14:nvPr/>
              </p14:nvContentPartPr>
              <p14:xfrm>
                <a:off x="7419497" y="1443480"/>
                <a:ext cx="151920" cy="26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300280-46FF-F2ED-673B-538F33280A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0857" y="1434840"/>
                  <a:ext cx="169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AADE00-B14E-18CE-780C-2263F9E5FD9A}"/>
                    </a:ext>
                  </a:extLst>
                </p14:cNvPr>
                <p14:cNvContentPartPr/>
                <p14:nvPr/>
              </p14:nvContentPartPr>
              <p14:xfrm>
                <a:off x="7411217" y="126600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AADE00-B14E-18CE-780C-2263F9E5FD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02577" y="1257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6C3723-99F9-3DCD-D7C9-874EA6EFF6A4}"/>
                    </a:ext>
                  </a:extLst>
                </p14:cNvPr>
                <p14:cNvContentPartPr/>
                <p14:nvPr/>
              </p14:nvContentPartPr>
              <p14:xfrm>
                <a:off x="6844937" y="1439520"/>
                <a:ext cx="435960" cy="30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6C3723-99F9-3DCD-D7C9-874EA6EFF6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35937" y="1430880"/>
                  <a:ext cx="453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D1E892-4D38-8339-527B-F147F7CEA0E4}"/>
                    </a:ext>
                  </a:extLst>
                </p14:cNvPr>
                <p14:cNvContentPartPr/>
                <p14:nvPr/>
              </p14:nvContentPartPr>
              <p14:xfrm>
                <a:off x="7074977" y="1082040"/>
                <a:ext cx="39600" cy="76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D1E892-4D38-8339-527B-F147F7CEA0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66337" y="1073040"/>
                  <a:ext cx="5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C95523-0112-8FFD-1BA2-B9F51327F18B}"/>
                    </a:ext>
                  </a:extLst>
                </p14:cNvPr>
                <p14:cNvContentPartPr/>
                <p14:nvPr/>
              </p14:nvContentPartPr>
              <p14:xfrm>
                <a:off x="7006937" y="1192560"/>
                <a:ext cx="180360" cy="10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C95523-0112-8FFD-1BA2-B9F51327F1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98297" y="1183560"/>
                  <a:ext cx="19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B26587-88AC-4878-5D39-47C8CB4C0712}"/>
                    </a:ext>
                  </a:extLst>
                </p14:cNvPr>
                <p14:cNvContentPartPr/>
                <p14:nvPr/>
              </p14:nvContentPartPr>
              <p14:xfrm>
                <a:off x="6753137" y="1227840"/>
                <a:ext cx="55800" cy="35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B26587-88AC-4878-5D39-47C8CB4C07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44137" y="1218840"/>
                  <a:ext cx="73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EB7A65-8098-5057-3705-86CC49C98BCA}"/>
                    </a:ext>
                  </a:extLst>
                </p14:cNvPr>
                <p14:cNvContentPartPr/>
                <p14:nvPr/>
              </p14:nvContentPartPr>
              <p14:xfrm>
                <a:off x="6369017" y="1570200"/>
                <a:ext cx="343440" cy="36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EB7A65-8098-5057-3705-86CC49C98B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60017" y="1561560"/>
                  <a:ext cx="361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74FC471-EAE5-8E76-7BBE-CCE7BD1EFB12}"/>
                    </a:ext>
                  </a:extLst>
                </p14:cNvPr>
                <p14:cNvContentPartPr/>
                <p14:nvPr/>
              </p14:nvContentPartPr>
              <p14:xfrm>
                <a:off x="3858017" y="3486480"/>
                <a:ext cx="1078200" cy="125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74FC471-EAE5-8E76-7BBE-CCE7BD1EFB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49377" y="3477480"/>
                  <a:ext cx="1095840" cy="12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438601-CBB9-C66B-44B1-3B2D4DAE9DF6}"/>
                    </a:ext>
                  </a:extLst>
                </p14:cNvPr>
                <p14:cNvContentPartPr/>
                <p14:nvPr/>
              </p14:nvContentPartPr>
              <p14:xfrm>
                <a:off x="3984377" y="1893120"/>
                <a:ext cx="973440" cy="204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438601-CBB9-C66B-44B1-3B2D4DAE9D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75377" y="1884480"/>
                  <a:ext cx="991080" cy="20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7824D9-54A9-9ABC-3DBB-E06357845982}"/>
                    </a:ext>
                  </a:extLst>
                </p14:cNvPr>
                <p14:cNvContentPartPr/>
                <p14:nvPr/>
              </p14:nvContentPartPr>
              <p14:xfrm>
                <a:off x="3633737" y="1059000"/>
                <a:ext cx="378360" cy="39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7824D9-54A9-9ABC-3DBB-E063578459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24737" y="1050360"/>
                  <a:ext cx="396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D55D36-9737-1CA8-8083-6B0A2F70388A}"/>
                    </a:ext>
                  </a:extLst>
                </p14:cNvPr>
                <p14:cNvContentPartPr/>
                <p14:nvPr/>
              </p14:nvContentPartPr>
              <p14:xfrm>
                <a:off x="3438257" y="1090320"/>
                <a:ext cx="262080" cy="32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D55D36-9737-1CA8-8083-6B0A2F7038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29257" y="1081320"/>
                  <a:ext cx="279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D149F5-B1E4-B0B9-00C7-369CBD556CC9}"/>
                    </a:ext>
                  </a:extLst>
                </p14:cNvPr>
                <p14:cNvContentPartPr/>
                <p14:nvPr/>
              </p14:nvContentPartPr>
              <p14:xfrm>
                <a:off x="3135497" y="1178880"/>
                <a:ext cx="300960" cy="280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D149F5-B1E4-B0B9-00C7-369CBD556C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26497" y="1170240"/>
                  <a:ext cx="318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F5A289-7080-D9A9-151B-8B68354096C9}"/>
                    </a:ext>
                  </a:extLst>
                </p14:cNvPr>
                <p14:cNvContentPartPr/>
                <p14:nvPr/>
              </p14:nvContentPartPr>
              <p14:xfrm>
                <a:off x="3940097" y="1343400"/>
                <a:ext cx="1920600" cy="193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F5A289-7080-D9A9-151B-8B68354096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31097" y="1334760"/>
                  <a:ext cx="1938240" cy="19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FC01DB-C6CE-5DDD-522F-EF6CC773E1CA}"/>
                    </a:ext>
                  </a:extLst>
                </p14:cNvPr>
                <p14:cNvContentPartPr/>
                <p14:nvPr/>
              </p14:nvContentPartPr>
              <p14:xfrm>
                <a:off x="3649937" y="1353840"/>
                <a:ext cx="1732320" cy="209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FC01DB-C6CE-5DDD-522F-EF6CC773E1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41297" y="1345200"/>
                  <a:ext cx="1749960" cy="21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1FD8EF-2CDF-C8E2-B57B-AFC1BA596A30}"/>
                    </a:ext>
                  </a:extLst>
                </p14:cNvPr>
                <p14:cNvContentPartPr/>
                <p14:nvPr/>
              </p14:nvContentPartPr>
              <p14:xfrm>
                <a:off x="3363017" y="1332240"/>
                <a:ext cx="2325240" cy="258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1FD8EF-2CDF-C8E2-B57B-AFC1BA596A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54377" y="1323600"/>
                  <a:ext cx="2342880" cy="25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7D627D-9FD0-FCC9-17E5-2A64D9D0C836}"/>
                    </a:ext>
                  </a:extLst>
                </p14:cNvPr>
                <p14:cNvContentPartPr/>
                <p14:nvPr/>
              </p14:nvContentPartPr>
              <p14:xfrm>
                <a:off x="5400617" y="3680160"/>
                <a:ext cx="316080" cy="19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7D627D-9FD0-FCC9-17E5-2A64D9D0C8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91617" y="3671520"/>
                  <a:ext cx="333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A5EECE-5588-7CD7-676B-7F9CBC30B7C2}"/>
                    </a:ext>
                  </a:extLst>
                </p14:cNvPr>
                <p14:cNvContentPartPr/>
                <p14:nvPr/>
              </p14:nvContentPartPr>
              <p14:xfrm>
                <a:off x="2644097" y="1399560"/>
                <a:ext cx="134568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A5EECE-5588-7CD7-676B-7F9CBC30B7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35457" y="1390920"/>
                  <a:ext cx="136332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C0F8E3-F442-4333-7856-DD944BEE5D42}"/>
                  </a:ext>
                </a:extLst>
              </p14:cNvPr>
              <p14:cNvContentPartPr/>
              <p14:nvPr/>
            </p14:nvContentPartPr>
            <p14:xfrm>
              <a:off x="8208617" y="3719760"/>
              <a:ext cx="136440" cy="864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C0F8E3-F442-4333-7856-DD944BEE5D4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99977" y="3710760"/>
                <a:ext cx="15408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5ED7CD-D738-D9AF-BFB6-15CDA4227818}"/>
                  </a:ext>
                </a:extLst>
              </p14:cNvPr>
              <p14:cNvContentPartPr/>
              <p14:nvPr/>
            </p14:nvContentPartPr>
            <p14:xfrm>
              <a:off x="7458377" y="4633800"/>
              <a:ext cx="1325520" cy="257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5ED7CD-D738-D9AF-BFB6-15CDA422781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49377" y="4624800"/>
                <a:ext cx="13431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B14DB68-F891-BEC9-591F-B9832E43047D}"/>
                  </a:ext>
                </a:extLst>
              </p14:cNvPr>
              <p14:cNvContentPartPr/>
              <p14:nvPr/>
            </p14:nvContentPartPr>
            <p14:xfrm>
              <a:off x="7398617" y="4894080"/>
              <a:ext cx="1008720" cy="245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B14DB68-F891-BEC9-591F-B9832E4304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89977" y="4885080"/>
                <a:ext cx="102636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862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93A1BC9-0BD7-9035-C280-54AF0C4CD046}"/>
              </a:ext>
            </a:extLst>
          </p:cNvPr>
          <p:cNvGrpSpPr/>
          <p:nvPr/>
        </p:nvGrpSpPr>
        <p:grpSpPr>
          <a:xfrm>
            <a:off x="259996" y="1198573"/>
            <a:ext cx="6936120" cy="1162080"/>
            <a:chOff x="259996" y="1198573"/>
            <a:chExt cx="6936120" cy="11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6F3AFA-65BB-38D4-A79E-A10110A64097}"/>
                    </a:ext>
                  </a:extLst>
                </p14:cNvPr>
                <p14:cNvContentPartPr/>
                <p14:nvPr/>
              </p14:nvContentPartPr>
              <p14:xfrm>
                <a:off x="7162276" y="1458493"/>
                <a:ext cx="33840" cy="902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6F3AFA-65BB-38D4-A79E-A10110A640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53276" y="1449853"/>
                  <a:ext cx="5148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EB2931-FB3E-63FB-BBA7-1569AC078A9C}"/>
                    </a:ext>
                  </a:extLst>
                </p14:cNvPr>
                <p14:cNvContentPartPr/>
                <p14:nvPr/>
              </p14:nvContentPartPr>
              <p14:xfrm>
                <a:off x="5897596" y="1419613"/>
                <a:ext cx="864720" cy="799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EB2931-FB3E-63FB-BBA7-1569AC078A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8596" y="1410973"/>
                  <a:ext cx="882360" cy="81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8E9B19-8D86-FC6C-DE18-1800D8989800}"/>
                    </a:ext>
                  </a:extLst>
                </p14:cNvPr>
                <p14:cNvContentPartPr/>
                <p14:nvPr/>
              </p14:nvContentPartPr>
              <p14:xfrm>
                <a:off x="5892196" y="1514293"/>
                <a:ext cx="26640" cy="51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8E9B19-8D86-FC6C-DE18-1800D89898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83556" y="1505293"/>
                  <a:ext cx="44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DD9CF8-B52D-EF59-D3B4-0586A6D63FB5}"/>
                    </a:ext>
                  </a:extLst>
                </p14:cNvPr>
                <p14:cNvContentPartPr/>
                <p14:nvPr/>
              </p14:nvContentPartPr>
              <p14:xfrm>
                <a:off x="4049716" y="1817053"/>
                <a:ext cx="1620000" cy="22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DD9CF8-B52D-EF59-D3B4-0586A6D63F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0716" y="1808413"/>
                  <a:ext cx="1637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6E3B6D-AC6D-91D9-04D4-7515AFD83CAB}"/>
                    </a:ext>
                  </a:extLst>
                </p14:cNvPr>
                <p14:cNvContentPartPr/>
                <p14:nvPr/>
              </p14:nvContentPartPr>
              <p14:xfrm>
                <a:off x="4227916" y="1576933"/>
                <a:ext cx="705240" cy="7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6E3B6D-AC6D-91D9-04D4-7515AFD83C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18916" y="1567933"/>
                  <a:ext cx="722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688560-E99E-99CA-AB87-8D6604A25414}"/>
                    </a:ext>
                  </a:extLst>
                </p14:cNvPr>
                <p14:cNvContentPartPr/>
                <p14:nvPr/>
              </p14:nvContentPartPr>
              <p14:xfrm>
                <a:off x="3472636" y="1684573"/>
                <a:ext cx="100080" cy="333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688560-E99E-99CA-AB87-8D6604A254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3636" y="1675933"/>
                  <a:ext cx="117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2F1AE0-7D13-F614-FA9C-FD0DA2DFAE90}"/>
                    </a:ext>
                  </a:extLst>
                </p14:cNvPr>
                <p14:cNvContentPartPr/>
                <p14:nvPr/>
              </p14:nvContentPartPr>
              <p14:xfrm>
                <a:off x="3442396" y="1198573"/>
                <a:ext cx="245520" cy="53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2F1AE0-7D13-F614-FA9C-FD0DA2DFAE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3756" y="1189933"/>
                  <a:ext cx="2631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EAD914-B7FC-E76C-EE5E-52C01EEE1945}"/>
                    </a:ext>
                  </a:extLst>
                </p14:cNvPr>
                <p14:cNvContentPartPr/>
                <p14:nvPr/>
              </p14:nvContentPartPr>
              <p14:xfrm>
                <a:off x="2727796" y="1668733"/>
                <a:ext cx="594720" cy="56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EAD914-B7FC-E76C-EE5E-52C01EEE19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8796" y="1660093"/>
                  <a:ext cx="61236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276B92-73FF-346A-AA90-BE6EA361562A}"/>
                    </a:ext>
                  </a:extLst>
                </p14:cNvPr>
                <p14:cNvContentPartPr/>
                <p14:nvPr/>
              </p14:nvContentPartPr>
              <p14:xfrm>
                <a:off x="2220556" y="1341133"/>
                <a:ext cx="277560" cy="50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276B92-73FF-346A-AA90-BE6EA36156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11916" y="1332133"/>
                  <a:ext cx="2952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01B48F-650E-7253-3B7A-9DDE87033DEA}"/>
                    </a:ext>
                  </a:extLst>
                </p14:cNvPr>
                <p14:cNvContentPartPr/>
                <p14:nvPr/>
              </p14:nvContentPartPr>
              <p14:xfrm>
                <a:off x="1654996" y="1572613"/>
                <a:ext cx="376200" cy="43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01B48F-650E-7253-3B7A-9DDE87033D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6356" y="1563973"/>
                  <a:ext cx="3938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C21011-6AAC-2695-BDF8-0A1DBB02E623}"/>
                    </a:ext>
                  </a:extLst>
                </p14:cNvPr>
                <p14:cNvContentPartPr/>
                <p14:nvPr/>
              </p14:nvContentPartPr>
              <p14:xfrm>
                <a:off x="1310476" y="1781053"/>
                <a:ext cx="406800" cy="33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C21011-6AAC-2695-BDF8-0A1DBB02E6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01476" y="1772053"/>
                  <a:ext cx="4244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4E94A5-B704-B9C1-EB5C-D425F7FEFAE1}"/>
                    </a:ext>
                  </a:extLst>
                </p14:cNvPr>
                <p14:cNvContentPartPr/>
                <p14:nvPr/>
              </p14:nvContentPartPr>
              <p14:xfrm>
                <a:off x="753916" y="1605373"/>
                <a:ext cx="657000" cy="61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4E94A5-B704-B9C1-EB5C-D425F7FEFA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4916" y="1596733"/>
                  <a:ext cx="6746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ECC4DB-0FCC-9377-FD99-02CEC0443D38}"/>
                    </a:ext>
                  </a:extLst>
                </p14:cNvPr>
                <p14:cNvContentPartPr/>
                <p14:nvPr/>
              </p14:nvContentPartPr>
              <p14:xfrm>
                <a:off x="1084036" y="226417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ECC4DB-0FCC-9377-FD99-02CEC0443D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5036" y="2255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3A09E1-CD0E-540B-16EE-EA661D412D12}"/>
                    </a:ext>
                  </a:extLst>
                </p14:cNvPr>
                <p14:cNvContentPartPr/>
                <p14:nvPr/>
              </p14:nvContentPartPr>
              <p14:xfrm>
                <a:off x="488236" y="1750813"/>
                <a:ext cx="434520" cy="50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3A09E1-CD0E-540B-16EE-EA661D412D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596" y="1741813"/>
                  <a:ext cx="4521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FA96C3-4516-F9A6-AEBE-AA07FF2EF6B7}"/>
                    </a:ext>
                  </a:extLst>
                </p14:cNvPr>
                <p14:cNvContentPartPr/>
                <p14:nvPr/>
              </p14:nvContentPartPr>
              <p14:xfrm>
                <a:off x="259996" y="1588453"/>
                <a:ext cx="465840" cy="59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FA96C3-4516-F9A6-AEBE-AA07FF2EF6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1356" y="1579813"/>
                  <a:ext cx="483480" cy="61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162361C-E8CE-639E-9BC1-0C4BA599D22A}"/>
                  </a:ext>
                </a:extLst>
              </p14:cNvPr>
              <p14:cNvContentPartPr/>
              <p14:nvPr/>
            </p14:nvContentPartPr>
            <p14:xfrm>
              <a:off x="1464916" y="2969053"/>
              <a:ext cx="982800" cy="1593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162361C-E8CE-639E-9BC1-0C4BA599D2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55916" y="2960053"/>
                <a:ext cx="1000440" cy="161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E742023-0EEC-0191-8A97-9D6BFBD94922}"/>
              </a:ext>
            </a:extLst>
          </p:cNvPr>
          <p:cNvGrpSpPr/>
          <p:nvPr/>
        </p:nvGrpSpPr>
        <p:grpSpPr>
          <a:xfrm>
            <a:off x="2992756" y="2851693"/>
            <a:ext cx="2094840" cy="1562400"/>
            <a:chOff x="2992756" y="2851693"/>
            <a:chExt cx="2094840" cy="15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38E38E-4B6C-CAE9-BEAD-D9DE1F5BFE7F}"/>
                    </a:ext>
                  </a:extLst>
                </p14:cNvPr>
                <p14:cNvContentPartPr/>
                <p14:nvPr/>
              </p14:nvContentPartPr>
              <p14:xfrm>
                <a:off x="2992756" y="2948893"/>
                <a:ext cx="415080" cy="146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38E38E-4B6C-CAE9-BEAD-D9DE1F5BFE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4116" y="2939893"/>
                  <a:ext cx="432720" cy="14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233BCF-7095-65DA-20F5-A0FEFF6C5F27}"/>
                    </a:ext>
                  </a:extLst>
                </p14:cNvPr>
                <p14:cNvContentPartPr/>
                <p14:nvPr/>
              </p14:nvContentPartPr>
              <p14:xfrm>
                <a:off x="3390916" y="3692293"/>
                <a:ext cx="504360" cy="65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233BCF-7095-65DA-20F5-A0FEFF6C5F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1916" y="3683653"/>
                  <a:ext cx="52200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CD7729-19FC-05B2-5BE9-2F613BAA773B}"/>
                    </a:ext>
                  </a:extLst>
                </p14:cNvPr>
                <p14:cNvContentPartPr/>
                <p14:nvPr/>
              </p14:nvContentPartPr>
              <p14:xfrm>
                <a:off x="4382356" y="2851693"/>
                <a:ext cx="81360" cy="154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CD7729-19FC-05B2-5BE9-2F613BAA77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73716" y="2842693"/>
                  <a:ext cx="99000" cy="15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0A0D3-7690-0ED9-637A-BAD7FCDD51D5}"/>
                    </a:ext>
                  </a:extLst>
                </p14:cNvPr>
                <p14:cNvContentPartPr/>
                <p14:nvPr/>
              </p14:nvContentPartPr>
              <p14:xfrm>
                <a:off x="4069156" y="3386653"/>
                <a:ext cx="1018440" cy="18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0A0D3-7690-0ED9-637A-BAD7FCDD51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0156" y="3377653"/>
                  <a:ext cx="1036080" cy="20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145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304800"/>
            <a:ext cx="5800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GB" sz="2400" dirty="0"/>
              <a:t>motherboard </a:t>
            </a:r>
            <a:r>
              <a:rPr lang="fa-IR" sz="2400" dirty="0"/>
              <a:t>چيست و چه كاري انجام مي دهد 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وقتي كه كيس كامپيوتري را باز مي كنيد بزرگترين بردي كه داخل آن مي بينيد </a:t>
            </a:r>
            <a:r>
              <a:rPr lang="en-GB" sz="2000" dirty="0"/>
              <a:t>motherboard </a:t>
            </a:r>
            <a:r>
              <a:rPr lang="fa-IR" sz="2000" dirty="0"/>
              <a:t>و آن بردي است كه پروسسور و رم روي آن قرار مي گيرند همه درايوها اعم از هارد ديسك </a:t>
            </a:r>
            <a:r>
              <a:rPr lang="en-GB" sz="2000" dirty="0"/>
              <a:t>CD-ROM </a:t>
            </a:r>
            <a:r>
              <a:rPr lang="fa-IR" sz="2000" dirty="0"/>
              <a:t>و فلاپي درايو به وسيله يك كابل به </a:t>
            </a:r>
            <a:r>
              <a:rPr lang="en-GB" sz="2000" dirty="0"/>
              <a:t>motherboard </a:t>
            </a:r>
            <a:r>
              <a:rPr lang="fa-IR" sz="2000" dirty="0"/>
              <a:t>متصل هستند و اطلاعات درايوها و پروسسور و رم در حال انتقال هستند .كارتهاي شبكه مودم، صدا و گرافيك به وسيله اسلاتهاي </a:t>
            </a:r>
            <a:r>
              <a:rPr lang="en-GB" sz="2000" dirty="0"/>
              <a:t>motherboard </a:t>
            </a:r>
            <a:r>
              <a:rPr lang="fa-IR" sz="2000" dirty="0"/>
              <a:t>به آن وصل مي شوند </a:t>
            </a:r>
          </a:p>
          <a:p>
            <a:pPr algn="r" rtl="1"/>
            <a:r>
              <a:rPr lang="fa-IR" sz="2000" dirty="0"/>
              <a:t>همچنين مادر برد چند چيپ دارد كه به آنها چيپ ست و </a:t>
            </a:r>
            <a:r>
              <a:rPr lang="en-GB" sz="2000" dirty="0"/>
              <a:t>super I/O controller </a:t>
            </a:r>
            <a:r>
              <a:rPr lang="fa-IR" sz="2000" dirty="0"/>
              <a:t>گويند </a:t>
            </a:r>
          </a:p>
          <a:p>
            <a:pPr algn="r" rtl="1"/>
            <a:r>
              <a:rPr lang="fa-IR" sz="2000" dirty="0"/>
              <a:t>و اين چيپ ها هستند كه نقل انتقال اطلاعات بين پروسسور و ديگر اجزا را ممكن مي سازند.</a:t>
            </a:r>
          </a:p>
        </p:txBody>
      </p:sp>
      <p:pic>
        <p:nvPicPr>
          <p:cNvPr id="6" name="Content Placeholder 3" descr="Rampage%20Extreme%20Fusion%20Block%20Syste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3247230"/>
            <a:ext cx="5981700" cy="353457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1200" y="228600"/>
            <a:ext cx="6655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مقایسه سرعت انواع پورت ها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سرعت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com </a:t>
            </a: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سرعت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lpt</a:t>
            </a: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سرعت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usb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دقت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lpt</a:t>
            </a: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&lt; دقت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com</a:t>
            </a: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دقت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usb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6947" y="2362200"/>
            <a:ext cx="32736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انواع اسلات های روی مادربورد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الف- اسلات 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ISA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ب-اسلات 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pci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ج-اسلات 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AGP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د-اسلات های مبتنی بر گذرگاه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HSP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ه-اسلاتهای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PCI EXPRESS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opy of IWILL_KK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4765638" cy="389499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37A4EE-163C-2047-E475-F6DD4B67E6BF}"/>
                  </a:ext>
                </a:extLst>
              </p14:cNvPr>
              <p14:cNvContentPartPr/>
              <p14:nvPr/>
            </p14:nvContentPartPr>
            <p14:xfrm>
              <a:off x="682920" y="1468440"/>
              <a:ext cx="7990560" cy="353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37A4EE-163C-2047-E475-F6DD4B67E6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560" y="1459080"/>
                <a:ext cx="8009280" cy="355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553782" cy="41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C59B37-DD27-4F00-236A-15BE5D1EE8FA}"/>
                  </a:ext>
                </a:extLst>
              </p14:cNvPr>
              <p14:cNvContentPartPr/>
              <p14:nvPr/>
            </p14:nvContentPartPr>
            <p14:xfrm>
              <a:off x="3303796" y="4437853"/>
              <a:ext cx="339480" cy="96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C59B37-DD27-4F00-236A-15BE5D1EE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796" y="4429213"/>
                <a:ext cx="357120" cy="9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C896BC6-A73D-911F-FAFA-7B0B79D76EA6}"/>
              </a:ext>
            </a:extLst>
          </p:cNvPr>
          <p:cNvGrpSpPr/>
          <p:nvPr/>
        </p:nvGrpSpPr>
        <p:grpSpPr>
          <a:xfrm>
            <a:off x="1862356" y="5800813"/>
            <a:ext cx="1146240" cy="545760"/>
            <a:chOff x="1862356" y="5800813"/>
            <a:chExt cx="11462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0F64A82-5009-4062-C160-38EAD3D7C5C2}"/>
                    </a:ext>
                  </a:extLst>
                </p14:cNvPr>
                <p14:cNvContentPartPr/>
                <p14:nvPr/>
              </p14:nvContentPartPr>
              <p14:xfrm>
                <a:off x="1862356" y="5836813"/>
                <a:ext cx="220320" cy="50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0F64A82-5009-4062-C160-38EAD3D7C5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3716" y="5828173"/>
                  <a:ext cx="2379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788FC6-ABE6-79BC-AEB8-B23863EF0706}"/>
                    </a:ext>
                  </a:extLst>
                </p14:cNvPr>
                <p14:cNvContentPartPr/>
                <p14:nvPr/>
              </p14:nvContentPartPr>
              <p14:xfrm>
                <a:off x="1927156" y="5808013"/>
                <a:ext cx="361080" cy="28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788FC6-ABE6-79BC-AEB8-B23863EF07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8156" y="5799013"/>
                  <a:ext cx="378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751B84-CBAF-7984-D02A-18178CCAF98A}"/>
                    </a:ext>
                  </a:extLst>
                </p14:cNvPr>
                <p14:cNvContentPartPr/>
                <p14:nvPr/>
              </p14:nvContentPartPr>
              <p14:xfrm>
                <a:off x="2372116" y="5833573"/>
                <a:ext cx="280800" cy="34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751B84-CBAF-7984-D02A-18178CCAF9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3476" y="5824933"/>
                  <a:ext cx="298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A669AC0-ACDA-A09C-F5F0-ED8717A3BBF1}"/>
                    </a:ext>
                  </a:extLst>
                </p14:cNvPr>
                <p14:cNvContentPartPr/>
                <p14:nvPr/>
              </p14:nvContentPartPr>
              <p14:xfrm>
                <a:off x="2828236" y="5800813"/>
                <a:ext cx="180360" cy="33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A669AC0-ACDA-A09C-F5F0-ED8717A3BB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9236" y="5791813"/>
                  <a:ext cx="198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220BA8-4095-A8A1-238C-E492E25245F1}"/>
                    </a:ext>
                  </a:extLst>
                </p14:cNvPr>
                <p14:cNvContentPartPr/>
                <p14:nvPr/>
              </p14:nvContentPartPr>
              <p14:xfrm>
                <a:off x="2768116" y="6102133"/>
                <a:ext cx="214920" cy="3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220BA8-4095-A8A1-238C-E492E25245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59476" y="6093133"/>
                  <a:ext cx="2325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159A29-60DE-EB82-D5C5-4D6B7E8FECB6}"/>
              </a:ext>
            </a:extLst>
          </p:cNvPr>
          <p:cNvGrpSpPr/>
          <p:nvPr/>
        </p:nvGrpSpPr>
        <p:grpSpPr>
          <a:xfrm>
            <a:off x="3408556" y="5771293"/>
            <a:ext cx="2068920" cy="532080"/>
            <a:chOff x="3408556" y="5771293"/>
            <a:chExt cx="206892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B8703B-59C0-BE8D-E6FF-F85A071CD712}"/>
                    </a:ext>
                  </a:extLst>
                </p14:cNvPr>
                <p14:cNvContentPartPr/>
                <p14:nvPr/>
              </p14:nvContentPartPr>
              <p14:xfrm>
                <a:off x="3408556" y="5871373"/>
                <a:ext cx="244800" cy="27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B8703B-59C0-BE8D-E6FF-F85A071CD7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9556" y="5862733"/>
                  <a:ext cx="262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0A981E-4F52-F7CF-0567-F0C455669B12}"/>
                    </a:ext>
                  </a:extLst>
                </p14:cNvPr>
                <p14:cNvContentPartPr/>
                <p14:nvPr/>
              </p14:nvContentPartPr>
              <p14:xfrm>
                <a:off x="3689356" y="5882893"/>
                <a:ext cx="257040" cy="21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0A981E-4F52-F7CF-0567-F0C455669B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80356" y="5874253"/>
                  <a:ext cx="274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62B8A4-5755-D44E-1867-63327A68EF5B}"/>
                    </a:ext>
                  </a:extLst>
                </p14:cNvPr>
                <p14:cNvContentPartPr/>
                <p14:nvPr/>
              </p14:nvContentPartPr>
              <p14:xfrm>
                <a:off x="3633916" y="5928973"/>
                <a:ext cx="256680" cy="326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62B8A4-5755-D44E-1867-63327A68EF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25276" y="5920333"/>
                  <a:ext cx="274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786C15-E025-128C-4DEE-426A5852A1BF}"/>
                    </a:ext>
                  </a:extLst>
                </p14:cNvPr>
                <p14:cNvContentPartPr/>
                <p14:nvPr/>
              </p14:nvContentPartPr>
              <p14:xfrm>
                <a:off x="3965116" y="5873173"/>
                <a:ext cx="208800" cy="430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786C15-E025-128C-4DEE-426A5852A1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56116" y="5864533"/>
                  <a:ext cx="2264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2E07E8-DF36-8675-AF69-4B5BA992AE08}"/>
                    </a:ext>
                  </a:extLst>
                </p14:cNvPr>
                <p14:cNvContentPartPr/>
                <p14:nvPr/>
              </p14:nvContentPartPr>
              <p14:xfrm>
                <a:off x="4239796" y="5889013"/>
                <a:ext cx="222120" cy="26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2E07E8-DF36-8675-AF69-4B5BA992AE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30796" y="5880373"/>
                  <a:ext cx="239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25DD25-4E6A-9823-1FDB-480D60ADCB54}"/>
                    </a:ext>
                  </a:extLst>
                </p14:cNvPr>
                <p14:cNvContentPartPr/>
                <p14:nvPr/>
              </p14:nvContentPartPr>
              <p14:xfrm>
                <a:off x="4494316" y="5915293"/>
                <a:ext cx="272520" cy="26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25DD25-4E6A-9823-1FDB-480D60ADCB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85316" y="5906293"/>
                  <a:ext cx="290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C42BE6-EC18-3EBC-DA87-EB893AED3CC9}"/>
                    </a:ext>
                  </a:extLst>
                </p14:cNvPr>
                <p14:cNvContentPartPr/>
                <p14:nvPr/>
              </p14:nvContentPartPr>
              <p14:xfrm>
                <a:off x="4881676" y="5842213"/>
                <a:ext cx="267480" cy="37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C42BE6-EC18-3EBC-DA87-EB893AED3C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3036" y="5833213"/>
                  <a:ext cx="2851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AAD5FE-D343-6B4C-DA79-4CCBCE28407C}"/>
                    </a:ext>
                  </a:extLst>
                </p14:cNvPr>
                <p14:cNvContentPartPr/>
                <p14:nvPr/>
              </p14:nvContentPartPr>
              <p14:xfrm>
                <a:off x="5144476" y="5771293"/>
                <a:ext cx="333000" cy="43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AAD5FE-D343-6B4C-DA79-4CCBCE2840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35836" y="5762293"/>
                  <a:ext cx="350640" cy="44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02CE6E6-3591-6927-0296-3C9A487F6F46}"/>
                  </a:ext>
                </a:extLst>
              </p14:cNvPr>
              <p14:cNvContentPartPr/>
              <p14:nvPr/>
            </p14:nvContentPartPr>
            <p14:xfrm>
              <a:off x="5267236" y="3961213"/>
              <a:ext cx="672480" cy="87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02CE6E6-3591-6927-0296-3C9A487F6F4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49596" y="3943213"/>
                <a:ext cx="708120" cy="9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E208F93-006C-10FD-EE6C-0B25210064F1}"/>
              </a:ext>
            </a:extLst>
          </p:cNvPr>
          <p:cNvGrpSpPr/>
          <p:nvPr/>
        </p:nvGrpSpPr>
        <p:grpSpPr>
          <a:xfrm>
            <a:off x="6473956" y="4639093"/>
            <a:ext cx="1544760" cy="833040"/>
            <a:chOff x="6473956" y="4639093"/>
            <a:chExt cx="1544760" cy="8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41DC37-6A7B-E519-304B-5FAA8A364A0C}"/>
                    </a:ext>
                  </a:extLst>
                </p14:cNvPr>
                <p14:cNvContentPartPr/>
                <p14:nvPr/>
              </p14:nvContentPartPr>
              <p14:xfrm>
                <a:off x="7276396" y="4970293"/>
                <a:ext cx="400320" cy="41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41DC37-6A7B-E519-304B-5FAA8A364A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58756" y="4952653"/>
                  <a:ext cx="4359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4982D3-C642-2B10-A99C-AA0213983402}"/>
                    </a:ext>
                  </a:extLst>
                </p14:cNvPr>
                <p14:cNvContentPartPr/>
                <p14:nvPr/>
              </p14:nvContentPartPr>
              <p14:xfrm>
                <a:off x="7618036" y="4639093"/>
                <a:ext cx="400680" cy="32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4982D3-C642-2B10-A99C-AA02139834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00396" y="4621093"/>
                  <a:ext cx="4363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726EFD-CEE7-C1BD-A00D-CBD248BB6B17}"/>
                    </a:ext>
                  </a:extLst>
                </p14:cNvPr>
                <p14:cNvContentPartPr/>
                <p14:nvPr/>
              </p14:nvContentPartPr>
              <p14:xfrm>
                <a:off x="7424356" y="4896133"/>
                <a:ext cx="28440" cy="26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726EFD-CEE7-C1BD-A00D-CBD248BB6B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6716" y="4878493"/>
                  <a:ext cx="64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1DAB55-E2AD-54F3-ECE9-66498FD9DBEF}"/>
                    </a:ext>
                  </a:extLst>
                </p14:cNvPr>
                <p14:cNvContentPartPr/>
                <p14:nvPr/>
              </p14:nvContentPartPr>
              <p14:xfrm>
                <a:off x="6473956" y="5066053"/>
                <a:ext cx="869400" cy="22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1DAB55-E2AD-54F3-ECE9-66498FD9DB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56316" y="5048053"/>
                  <a:ext cx="905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687A6B-545B-1AB4-DCA8-B7980DB860D3}"/>
                    </a:ext>
                  </a:extLst>
                </p14:cNvPr>
                <p14:cNvContentPartPr/>
                <p14:nvPr/>
              </p14:nvContentPartPr>
              <p14:xfrm>
                <a:off x="7172716" y="4936813"/>
                <a:ext cx="9360" cy="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687A6B-545B-1AB4-DCA8-B7980DB860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4716" y="4918813"/>
                  <a:ext cx="4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FFADB2-5AB0-46E1-56DD-C5F9CEF6C4EF}"/>
                    </a:ext>
                  </a:extLst>
                </p14:cNvPr>
                <p14:cNvContentPartPr/>
                <p14:nvPr/>
              </p14:nvContentPartPr>
              <p14:xfrm>
                <a:off x="6826036" y="5388973"/>
                <a:ext cx="266040" cy="8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FFADB2-5AB0-46E1-56DD-C5F9CEF6C4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396" y="5370973"/>
                  <a:ext cx="301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582676-BB07-ACA9-1B44-1D4156A87D5F}"/>
                    </a:ext>
                  </a:extLst>
                </p14:cNvPr>
                <p14:cNvContentPartPr/>
                <p14:nvPr/>
              </p14:nvContentPartPr>
              <p14:xfrm>
                <a:off x="6849796" y="4832773"/>
                <a:ext cx="635040" cy="20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582676-BB07-ACA9-1B44-1D4156A87D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31796" y="4815133"/>
                  <a:ext cx="67068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0A128A-9F67-749A-4091-9338A1FC0CAD}"/>
                  </a:ext>
                </a:extLst>
              </p14:cNvPr>
              <p14:cNvContentPartPr/>
              <p14:nvPr/>
            </p14:nvContentPartPr>
            <p14:xfrm>
              <a:off x="1548796" y="2656573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0A128A-9F67-749A-4091-9338A1FC0C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30796" y="263893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eripheral Component Interconnect ...">
            <a:extLst>
              <a:ext uri="{FF2B5EF4-FFF2-40B4-BE49-F238E27FC236}">
                <a16:creationId xmlns:a16="http://schemas.microsoft.com/office/drawing/2014/main" id="{E4B61587-34C6-A1AD-992D-3E22FE99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9600"/>
            <a:ext cx="3429001" cy="21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6E04C-07E0-71A4-D836-6F173EF6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88553"/>
            <a:ext cx="6096000" cy="386944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1D5FD12-8609-28E7-D0D6-3CE8FE22DA9E}"/>
              </a:ext>
            </a:extLst>
          </p:cNvPr>
          <p:cNvGrpSpPr/>
          <p:nvPr/>
        </p:nvGrpSpPr>
        <p:grpSpPr>
          <a:xfrm>
            <a:off x="4630380" y="185260"/>
            <a:ext cx="3846240" cy="2682720"/>
            <a:chOff x="4630380" y="185260"/>
            <a:chExt cx="3846240" cy="268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946246-D07B-7C57-9692-AD4A2A900EC9}"/>
                    </a:ext>
                  </a:extLst>
                </p14:cNvPr>
                <p14:cNvContentPartPr/>
                <p14:nvPr/>
              </p14:nvContentPartPr>
              <p14:xfrm>
                <a:off x="6724140" y="1297660"/>
                <a:ext cx="20880" cy="2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946246-D07B-7C57-9692-AD4A2A900E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06500" y="1280020"/>
                  <a:ext cx="5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566203-72F9-0D20-8309-E49B9644E737}"/>
                    </a:ext>
                  </a:extLst>
                </p14:cNvPr>
                <p14:cNvContentPartPr/>
                <p14:nvPr/>
              </p14:nvContentPartPr>
              <p14:xfrm>
                <a:off x="7007820" y="463540"/>
                <a:ext cx="1248480" cy="42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566203-72F9-0D20-8309-E49B9644E7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90180" y="445540"/>
                  <a:ext cx="12841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3E56D2-023E-E842-3821-DDEE5B8386A7}"/>
                    </a:ext>
                  </a:extLst>
                </p14:cNvPr>
                <p14:cNvContentPartPr/>
                <p14:nvPr/>
              </p14:nvContentPartPr>
              <p14:xfrm>
                <a:off x="7696140" y="272020"/>
                <a:ext cx="158760" cy="7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3E56D2-023E-E842-3821-DDEE5B8386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78500" y="254020"/>
                  <a:ext cx="194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CDE188-21E0-5D53-E136-1095AD618217}"/>
                    </a:ext>
                  </a:extLst>
                </p14:cNvPr>
                <p14:cNvContentPartPr/>
                <p14:nvPr/>
              </p14:nvContentPartPr>
              <p14:xfrm>
                <a:off x="7174140" y="1067980"/>
                <a:ext cx="110880" cy="11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CDE188-21E0-5D53-E136-1095AD6182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56500" y="1049980"/>
                  <a:ext cx="146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DF544C-2CF0-34F7-B268-5FD3278C0ABF}"/>
                    </a:ext>
                  </a:extLst>
                </p14:cNvPr>
                <p14:cNvContentPartPr/>
                <p14:nvPr/>
              </p14:nvContentPartPr>
              <p14:xfrm>
                <a:off x="6579060" y="236740"/>
                <a:ext cx="255240" cy="63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DF544C-2CF0-34F7-B268-5FD3278C0A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61060" y="218740"/>
                  <a:ext cx="29088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DB9241-00AD-B776-5721-B7D65C65F4DA}"/>
                    </a:ext>
                  </a:extLst>
                </p14:cNvPr>
                <p14:cNvContentPartPr/>
                <p14:nvPr/>
              </p14:nvContentPartPr>
              <p14:xfrm>
                <a:off x="6726660" y="185260"/>
                <a:ext cx="344880" cy="49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DB9241-00AD-B776-5721-B7D65C65F4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08660" y="167620"/>
                  <a:ext cx="3805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189648-D600-5061-1C08-B54C3ECFD63C}"/>
                    </a:ext>
                  </a:extLst>
                </p14:cNvPr>
                <p14:cNvContentPartPr/>
                <p14:nvPr/>
              </p14:nvContentPartPr>
              <p14:xfrm>
                <a:off x="6223740" y="814540"/>
                <a:ext cx="190080" cy="23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189648-D600-5061-1C08-B54C3ECFD6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06100" y="796540"/>
                  <a:ext cx="225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BDCB5C-8319-282B-6572-F65A2574F450}"/>
                    </a:ext>
                  </a:extLst>
                </p14:cNvPr>
                <p14:cNvContentPartPr/>
                <p14:nvPr/>
              </p14:nvContentPartPr>
              <p14:xfrm>
                <a:off x="5499060" y="648220"/>
                <a:ext cx="770760" cy="13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BDCB5C-8319-282B-6572-F65A2574F4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81420" y="630580"/>
                  <a:ext cx="806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B1D05F-D197-9757-14F4-E3527C691B0F}"/>
                    </a:ext>
                  </a:extLst>
                </p14:cNvPr>
                <p14:cNvContentPartPr/>
                <p14:nvPr/>
              </p14:nvContentPartPr>
              <p14:xfrm>
                <a:off x="5754660" y="392620"/>
                <a:ext cx="207000" cy="13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B1D05F-D197-9757-14F4-E3527C691B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37020" y="374980"/>
                  <a:ext cx="242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A00C25-232A-EB67-B594-5D090F99D0E2}"/>
                    </a:ext>
                  </a:extLst>
                </p14:cNvPr>
                <p14:cNvContentPartPr/>
                <p14:nvPr/>
              </p14:nvContentPartPr>
              <p14:xfrm>
                <a:off x="4630380" y="466780"/>
                <a:ext cx="665640" cy="43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A00C25-232A-EB67-B594-5D090F99D0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2380" y="449140"/>
                  <a:ext cx="7012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AE0415-251A-EDE6-1968-0BDF05F49E70}"/>
                    </a:ext>
                  </a:extLst>
                </p14:cNvPr>
                <p14:cNvContentPartPr/>
                <p14:nvPr/>
              </p14:nvContentPartPr>
              <p14:xfrm>
                <a:off x="4737300" y="211900"/>
                <a:ext cx="125640" cy="46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AE0415-251A-EDE6-1968-0BDF05F49E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19300" y="193900"/>
                  <a:ext cx="1612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D6EB48-0EAC-72EE-950C-D600388FC3D6}"/>
                    </a:ext>
                  </a:extLst>
                </p14:cNvPr>
                <p14:cNvContentPartPr/>
                <p14:nvPr/>
              </p14:nvContentPartPr>
              <p14:xfrm>
                <a:off x="5586540" y="411340"/>
                <a:ext cx="573840" cy="79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D6EB48-0EAC-72EE-950C-D600388FC3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68900" y="393700"/>
                  <a:ext cx="609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63F917-5346-1CC0-34E5-5B3C4BFD4F30}"/>
                    </a:ext>
                  </a:extLst>
                </p14:cNvPr>
                <p14:cNvContentPartPr/>
                <p14:nvPr/>
              </p14:nvContentPartPr>
              <p14:xfrm>
                <a:off x="8088540" y="1419700"/>
                <a:ext cx="223560" cy="32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63F917-5346-1CC0-34E5-5B3C4BFD4F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0900" y="1402060"/>
                  <a:ext cx="2592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458DFC-3406-CB61-0F5E-F799E1433895}"/>
                    </a:ext>
                  </a:extLst>
                </p14:cNvPr>
                <p14:cNvContentPartPr/>
                <p14:nvPr/>
              </p14:nvContentPartPr>
              <p14:xfrm>
                <a:off x="7698660" y="1436620"/>
                <a:ext cx="408960" cy="28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458DFC-3406-CB61-0F5E-F799E14338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80660" y="1418980"/>
                  <a:ext cx="444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3F365D-6BA7-86DB-CFE2-760BAB2D74E6}"/>
                    </a:ext>
                  </a:extLst>
                </p14:cNvPr>
                <p14:cNvContentPartPr/>
                <p14:nvPr/>
              </p14:nvContentPartPr>
              <p14:xfrm>
                <a:off x="7490220" y="1471180"/>
                <a:ext cx="364680" cy="42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3F365D-6BA7-86DB-CFE2-760BAB2D74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72220" y="1453180"/>
                  <a:ext cx="4003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719EFF-2F35-E1BF-34AB-0E537D4EE585}"/>
                    </a:ext>
                  </a:extLst>
                </p14:cNvPr>
                <p14:cNvContentPartPr/>
                <p14:nvPr/>
              </p14:nvContentPartPr>
              <p14:xfrm>
                <a:off x="6842940" y="1323940"/>
                <a:ext cx="362880" cy="41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719EFF-2F35-E1BF-34AB-0E537D4EE5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5300" y="1306300"/>
                  <a:ext cx="3985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5B504B-067A-E3D7-2965-823D82DEAE89}"/>
                    </a:ext>
                  </a:extLst>
                </p14:cNvPr>
                <p14:cNvContentPartPr/>
                <p14:nvPr/>
              </p14:nvContentPartPr>
              <p14:xfrm>
                <a:off x="6315180" y="1469020"/>
                <a:ext cx="314280" cy="419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5B504B-067A-E3D7-2965-823D82DEAE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97180" y="1451380"/>
                  <a:ext cx="349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F0AFE2-67DE-E90F-1B60-C3670C144B16}"/>
                    </a:ext>
                  </a:extLst>
                </p14:cNvPr>
                <p14:cNvContentPartPr/>
                <p14:nvPr/>
              </p14:nvContentPartPr>
              <p14:xfrm>
                <a:off x="6162540" y="1644700"/>
                <a:ext cx="201960" cy="24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F0AFE2-67DE-E90F-1B60-C3670C144B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4900" y="1626700"/>
                  <a:ext cx="237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3F42BA-AF3F-5AC6-56E2-81D9A75A2AB5}"/>
                    </a:ext>
                  </a:extLst>
                </p14:cNvPr>
                <p14:cNvContentPartPr/>
                <p14:nvPr/>
              </p14:nvContentPartPr>
              <p14:xfrm>
                <a:off x="5590140" y="1538140"/>
                <a:ext cx="557640" cy="46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3F42BA-AF3F-5AC6-56E2-81D9A75A2A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2500" y="1520140"/>
                  <a:ext cx="5932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ED99BF-0CF7-355F-96B6-4EF157DFFBD1}"/>
                    </a:ext>
                  </a:extLst>
                </p14:cNvPr>
                <p14:cNvContentPartPr/>
                <p14:nvPr/>
              </p14:nvContentPartPr>
              <p14:xfrm>
                <a:off x="5901180" y="1998940"/>
                <a:ext cx="21960" cy="2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ED99BF-0CF7-355F-96B6-4EF157DFFB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83180" y="1981300"/>
                  <a:ext cx="57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330CF8-C7D6-9B87-29F0-B75BE380EED8}"/>
                    </a:ext>
                  </a:extLst>
                </p14:cNvPr>
                <p14:cNvContentPartPr/>
                <p14:nvPr/>
              </p14:nvContentPartPr>
              <p14:xfrm>
                <a:off x="5257860" y="1662700"/>
                <a:ext cx="417960" cy="38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330CF8-C7D6-9B87-29F0-B75BE380EE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0220" y="1645060"/>
                  <a:ext cx="4536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34A953-05CB-0DDA-EDF5-6FB7B8CC23E6}"/>
                    </a:ext>
                  </a:extLst>
                </p14:cNvPr>
                <p14:cNvContentPartPr/>
                <p14:nvPr/>
              </p14:nvContentPartPr>
              <p14:xfrm>
                <a:off x="4897860" y="1566940"/>
                <a:ext cx="407880" cy="43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34A953-05CB-0DDA-EDF5-6FB7B8CC23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80220" y="1549300"/>
                  <a:ext cx="4435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4E1009-3018-F8CE-07B6-2039A8A59BFB}"/>
                    </a:ext>
                  </a:extLst>
                </p14:cNvPr>
                <p14:cNvContentPartPr/>
                <p14:nvPr/>
              </p14:nvContentPartPr>
              <p14:xfrm>
                <a:off x="8153340" y="2497900"/>
                <a:ext cx="323280" cy="29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4E1009-3018-F8CE-07B6-2039A8A59B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35700" y="2479900"/>
                  <a:ext cx="3589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889FC4-4E6E-86C4-20EB-AA72F62E8E67}"/>
                    </a:ext>
                  </a:extLst>
                </p14:cNvPr>
                <p14:cNvContentPartPr/>
                <p14:nvPr/>
              </p14:nvContentPartPr>
              <p14:xfrm>
                <a:off x="7943460" y="2516980"/>
                <a:ext cx="249840" cy="252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889FC4-4E6E-86C4-20EB-AA72F62E8E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25460" y="2498980"/>
                  <a:ext cx="285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5B7D99-125A-B79F-A667-E10652C6C267}"/>
                    </a:ext>
                  </a:extLst>
                </p14:cNvPr>
                <p14:cNvContentPartPr/>
                <p14:nvPr/>
              </p14:nvContentPartPr>
              <p14:xfrm>
                <a:off x="7582020" y="2478820"/>
                <a:ext cx="413280" cy="389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5B7D99-125A-B79F-A667-E10652C6C2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64020" y="2461180"/>
                  <a:ext cx="4489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1E1287-E06A-A10F-4D0F-DE6AB8073E30}"/>
                    </a:ext>
                  </a:extLst>
                </p14:cNvPr>
                <p14:cNvContentPartPr/>
                <p14:nvPr/>
              </p14:nvContentPartPr>
              <p14:xfrm>
                <a:off x="7348020" y="2182540"/>
                <a:ext cx="162360" cy="518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1E1287-E06A-A10F-4D0F-DE6AB8073E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30380" y="2164900"/>
                  <a:ext cx="1980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88D6B5-AA8B-9E23-2E83-C5C198F20E59}"/>
                    </a:ext>
                  </a:extLst>
                </p14:cNvPr>
                <p14:cNvContentPartPr/>
                <p14:nvPr/>
              </p14:nvContentPartPr>
              <p14:xfrm>
                <a:off x="6659340" y="2194780"/>
                <a:ext cx="595440" cy="57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88D6B5-AA8B-9E23-2E83-C5C198F20E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41700" y="2176780"/>
                  <a:ext cx="6310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69B34D-5798-8E4D-2D4A-834B7B31091E}"/>
                    </a:ext>
                  </a:extLst>
                </p14:cNvPr>
                <p14:cNvContentPartPr/>
                <p14:nvPr/>
              </p14:nvContentPartPr>
              <p14:xfrm>
                <a:off x="6684540" y="2199460"/>
                <a:ext cx="97560" cy="39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69B34D-5798-8E4D-2D4A-834B7B3109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66900" y="2181820"/>
                  <a:ext cx="1332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CB8516-6859-DB97-F5DE-4A0AE678AB45}"/>
                    </a:ext>
                  </a:extLst>
                </p14:cNvPr>
                <p14:cNvContentPartPr/>
                <p14:nvPr/>
              </p14:nvContentPartPr>
              <p14:xfrm>
                <a:off x="5845740" y="2434180"/>
                <a:ext cx="740880" cy="155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CB8516-6859-DB97-F5DE-4A0AE678AB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8100" y="2416540"/>
                  <a:ext cx="776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3EC322-072B-3BEB-A749-6D47135BEFD3}"/>
                    </a:ext>
                  </a:extLst>
                </p14:cNvPr>
                <p14:cNvContentPartPr/>
                <p14:nvPr/>
              </p14:nvContentPartPr>
              <p14:xfrm>
                <a:off x="5913060" y="2385220"/>
                <a:ext cx="350640" cy="4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3EC322-072B-3BEB-A749-6D47135BEF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95420" y="2367220"/>
                  <a:ext cx="3862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B264F3-7D97-4605-605F-063D9CBF55CC}"/>
              </a:ext>
            </a:extLst>
          </p:cNvPr>
          <p:cNvGrpSpPr/>
          <p:nvPr/>
        </p:nvGrpSpPr>
        <p:grpSpPr>
          <a:xfrm>
            <a:off x="4068780" y="2318260"/>
            <a:ext cx="1088640" cy="543600"/>
            <a:chOff x="4068780" y="2318260"/>
            <a:chExt cx="10886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493DF4-BFD9-CA4B-1D98-80EDD86A0A06}"/>
                    </a:ext>
                  </a:extLst>
                </p14:cNvPr>
                <p14:cNvContentPartPr/>
                <p14:nvPr/>
              </p14:nvContentPartPr>
              <p14:xfrm>
                <a:off x="4068780" y="2340580"/>
                <a:ext cx="304200" cy="52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493DF4-BFD9-CA4B-1D98-80EDD86A0A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50780" y="2322940"/>
                  <a:ext cx="3398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F04493-3ED0-468A-0C3F-17C41635FDE0}"/>
                    </a:ext>
                  </a:extLst>
                </p14:cNvPr>
                <p14:cNvContentPartPr/>
                <p14:nvPr/>
              </p14:nvContentPartPr>
              <p14:xfrm>
                <a:off x="4462260" y="2385220"/>
                <a:ext cx="362880" cy="26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F04493-3ED0-468A-0C3F-17C41635FD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44620" y="2367220"/>
                  <a:ext cx="398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734CB2-F528-2956-6C37-51C668AA39E7}"/>
                    </a:ext>
                  </a:extLst>
                </p14:cNvPr>
                <p14:cNvContentPartPr/>
                <p14:nvPr/>
              </p14:nvContentPartPr>
              <p14:xfrm>
                <a:off x="4943580" y="2318260"/>
                <a:ext cx="20196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734CB2-F528-2956-6C37-51C668AA39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25580" y="2300260"/>
                  <a:ext cx="237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A98303-7011-E210-501B-2277BF8F0E33}"/>
                    </a:ext>
                  </a:extLst>
                </p14:cNvPr>
                <p14:cNvContentPartPr/>
                <p14:nvPr/>
              </p14:nvContentPartPr>
              <p14:xfrm>
                <a:off x="4903980" y="2666020"/>
                <a:ext cx="253440" cy="40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A98303-7011-E210-501B-2277BF8F0E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5980" y="2648020"/>
                  <a:ext cx="289080" cy="7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410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mputer Sound Card Buying Tips">
            <a:extLst>
              <a:ext uri="{FF2B5EF4-FFF2-40B4-BE49-F238E27FC236}">
                <a16:creationId xmlns:a16="http://schemas.microsoft.com/office/drawing/2014/main" id="{E1D7EF33-1126-4E42-AA41-0C8F2952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086600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F56212E-EF84-727C-EFC8-70FB0D82ABC3}"/>
              </a:ext>
            </a:extLst>
          </p:cNvPr>
          <p:cNvGrpSpPr/>
          <p:nvPr/>
        </p:nvGrpSpPr>
        <p:grpSpPr>
          <a:xfrm>
            <a:off x="3645060" y="76180"/>
            <a:ext cx="4099680" cy="816120"/>
            <a:chOff x="3645060" y="76180"/>
            <a:chExt cx="4099680" cy="8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8D38EC-6600-2CCC-41D8-747090D6DB85}"/>
                    </a:ext>
                  </a:extLst>
                </p14:cNvPr>
                <p14:cNvContentPartPr/>
                <p14:nvPr/>
              </p14:nvContentPartPr>
              <p14:xfrm>
                <a:off x="6714780" y="386140"/>
                <a:ext cx="1029960" cy="50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8D38EC-6600-2CCC-41D8-747090D6DB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5780" y="377140"/>
                  <a:ext cx="10476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0CBB5B-DDB1-6941-7018-6472EC75EED3}"/>
                    </a:ext>
                  </a:extLst>
                </p14:cNvPr>
                <p14:cNvContentPartPr/>
                <p14:nvPr/>
              </p14:nvContentPartPr>
              <p14:xfrm>
                <a:off x="7065060" y="37786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0CBB5B-DDB1-6941-7018-6472EC75EE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56060" y="368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A9AD28-56B6-92A2-F5E4-4CB66D8A61B4}"/>
                    </a:ext>
                  </a:extLst>
                </p14:cNvPr>
                <p14:cNvContentPartPr/>
                <p14:nvPr/>
              </p14:nvContentPartPr>
              <p14:xfrm>
                <a:off x="6297180" y="612580"/>
                <a:ext cx="479160" cy="243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A9AD28-56B6-92A2-F5E4-4CB66D8A61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8180" y="603940"/>
                  <a:ext cx="496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A9F0A7-79C6-7A3F-5957-88FE27EC5707}"/>
                    </a:ext>
                  </a:extLst>
                </p14:cNvPr>
                <p14:cNvContentPartPr/>
                <p14:nvPr/>
              </p14:nvContentPartPr>
              <p14:xfrm>
                <a:off x="6629460" y="382540"/>
                <a:ext cx="6480" cy="1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A9F0A7-79C6-7A3F-5957-88FE27EC57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20460" y="373540"/>
                  <a:ext cx="2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C9E55C-21BD-72A6-DE66-60EEA6A617F7}"/>
                    </a:ext>
                  </a:extLst>
                </p14:cNvPr>
                <p14:cNvContentPartPr/>
                <p14:nvPr/>
              </p14:nvContentPartPr>
              <p14:xfrm>
                <a:off x="5820180" y="194260"/>
                <a:ext cx="288000" cy="48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C9E55C-21BD-72A6-DE66-60EEA6A617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11540" y="185260"/>
                  <a:ext cx="3056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3671C4-DCF4-1817-FC65-07631E3465A2}"/>
                    </a:ext>
                  </a:extLst>
                </p14:cNvPr>
                <p14:cNvContentPartPr/>
                <p14:nvPr/>
              </p14:nvContentPartPr>
              <p14:xfrm>
                <a:off x="5879580" y="87340"/>
                <a:ext cx="453960" cy="41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3671C4-DCF4-1817-FC65-07631E3465A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70580" y="78700"/>
                  <a:ext cx="471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36E354-E5CA-0547-5E8A-06D14BE7C422}"/>
                    </a:ext>
                  </a:extLst>
                </p14:cNvPr>
                <p14:cNvContentPartPr/>
                <p14:nvPr/>
              </p14:nvContentPartPr>
              <p14:xfrm>
                <a:off x="5400780" y="636340"/>
                <a:ext cx="229680" cy="241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36E354-E5CA-0547-5E8A-06D14BE7C4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91780" y="627340"/>
                  <a:ext cx="247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2005C7-4B5E-2D4C-7FCF-965E965D9F84}"/>
                    </a:ext>
                  </a:extLst>
                </p14:cNvPr>
                <p14:cNvContentPartPr/>
                <p14:nvPr/>
              </p14:nvContentPartPr>
              <p14:xfrm>
                <a:off x="4721460" y="524740"/>
                <a:ext cx="798480" cy="11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2005C7-4B5E-2D4C-7FCF-965E965D9F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12820" y="516100"/>
                  <a:ext cx="816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08DF58-64FC-263E-2B3D-85A6ED7F882C}"/>
                    </a:ext>
                  </a:extLst>
                </p14:cNvPr>
                <p14:cNvContentPartPr/>
                <p14:nvPr/>
              </p14:nvContentPartPr>
              <p14:xfrm>
                <a:off x="4830900" y="336460"/>
                <a:ext cx="326880" cy="89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08DF58-64FC-263E-2B3D-85A6ED7F88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21900" y="327820"/>
                  <a:ext cx="344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902AD0-9E3B-5292-AE37-7AB6F9E46FC7}"/>
                    </a:ext>
                  </a:extLst>
                </p14:cNvPr>
                <p14:cNvContentPartPr/>
                <p14:nvPr/>
              </p14:nvContentPartPr>
              <p14:xfrm>
                <a:off x="3645060" y="236020"/>
                <a:ext cx="893880" cy="43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902AD0-9E3B-5292-AE37-7AB6F9E46F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36420" y="227020"/>
                  <a:ext cx="9115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31E5A0-34B6-9E99-96DF-443B9F66BFBA}"/>
                    </a:ext>
                  </a:extLst>
                </p14:cNvPr>
                <p14:cNvContentPartPr/>
                <p14:nvPr/>
              </p14:nvContentPartPr>
              <p14:xfrm>
                <a:off x="3743700" y="76180"/>
                <a:ext cx="75960" cy="337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31E5A0-34B6-9E99-96DF-443B9F66BF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34700" y="67180"/>
                  <a:ext cx="9360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031EBF-138B-B6E4-FE43-E935E0581E1F}"/>
              </a:ext>
            </a:extLst>
          </p:cNvPr>
          <p:cNvGrpSpPr/>
          <p:nvPr/>
        </p:nvGrpSpPr>
        <p:grpSpPr>
          <a:xfrm>
            <a:off x="1339260" y="1136020"/>
            <a:ext cx="6755760" cy="1781640"/>
            <a:chOff x="1339260" y="1136020"/>
            <a:chExt cx="6755760" cy="17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59BD60-8A0A-695B-1B36-F08E333B5ADA}"/>
                    </a:ext>
                  </a:extLst>
                </p14:cNvPr>
                <p14:cNvContentPartPr/>
                <p14:nvPr/>
              </p14:nvContentPartPr>
              <p14:xfrm>
                <a:off x="1339260" y="1136020"/>
                <a:ext cx="2620080" cy="1781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59BD60-8A0A-695B-1B36-F08E333B5A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0620" y="1127020"/>
                  <a:ext cx="2637720" cy="17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B41C26-42C2-17B0-E535-50E3E0816351}"/>
                    </a:ext>
                  </a:extLst>
                </p14:cNvPr>
                <p14:cNvContentPartPr/>
                <p14:nvPr/>
              </p14:nvContentPartPr>
              <p14:xfrm>
                <a:off x="3088500" y="1506820"/>
                <a:ext cx="3264120" cy="47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B41C26-42C2-17B0-E535-50E3E08163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79500" y="1498180"/>
                  <a:ext cx="32817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2B2F81-F060-8BBC-C687-06602716C21C}"/>
                    </a:ext>
                  </a:extLst>
                </p14:cNvPr>
                <p14:cNvContentPartPr/>
                <p14:nvPr/>
              </p14:nvContentPartPr>
              <p14:xfrm>
                <a:off x="6738540" y="1649380"/>
                <a:ext cx="342360" cy="50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2B2F81-F060-8BBC-C687-06602716C2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29900" y="1640380"/>
                  <a:ext cx="3600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D32FB0-E0B7-E772-E09B-8958A60CD5D6}"/>
                    </a:ext>
                  </a:extLst>
                </p14:cNvPr>
                <p14:cNvContentPartPr/>
                <p14:nvPr/>
              </p14:nvContentPartPr>
              <p14:xfrm>
                <a:off x="7333980" y="1742620"/>
                <a:ext cx="352800" cy="31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D32FB0-E0B7-E772-E09B-8958A60CD5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25340" y="1733620"/>
                  <a:ext cx="3704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875A95-1BCD-CA92-3D48-047329BB8A9B}"/>
                    </a:ext>
                  </a:extLst>
                </p14:cNvPr>
                <p14:cNvContentPartPr/>
                <p14:nvPr/>
              </p14:nvContentPartPr>
              <p14:xfrm>
                <a:off x="7771740" y="1721740"/>
                <a:ext cx="290880" cy="50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875A95-1BCD-CA92-3D48-047329BB8A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63100" y="1712740"/>
                  <a:ext cx="3085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23D4CF-EA59-0969-9830-C70DB42222A5}"/>
                    </a:ext>
                  </a:extLst>
                </p14:cNvPr>
                <p14:cNvContentPartPr/>
                <p14:nvPr/>
              </p14:nvContentPartPr>
              <p14:xfrm>
                <a:off x="7839060" y="2144740"/>
                <a:ext cx="25596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23D4CF-EA59-0969-9830-C70DB42222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30060" y="2136100"/>
                  <a:ext cx="273600" cy="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3785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557A92-FB15-6116-87B0-3C8BE2818964}"/>
                  </a:ext>
                </a:extLst>
              </p14:cNvPr>
              <p14:cNvContentPartPr/>
              <p14:nvPr/>
            </p14:nvContentPartPr>
            <p14:xfrm>
              <a:off x="2793137" y="904920"/>
              <a:ext cx="565920" cy="56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557A92-FB15-6116-87B0-3C8BE28189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5497" y="886920"/>
                <a:ext cx="6015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A1FCD4-9BF5-2568-5F4F-A99970C29981}"/>
                  </a:ext>
                </a:extLst>
              </p14:cNvPr>
              <p14:cNvContentPartPr/>
              <p14:nvPr/>
            </p14:nvContentPartPr>
            <p14:xfrm>
              <a:off x="3527537" y="704400"/>
              <a:ext cx="705240" cy="71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A1FCD4-9BF5-2568-5F4F-A99970C299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9897" y="686760"/>
                <a:ext cx="7408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147275-BE51-72E1-98E8-F2678BDF6D55}"/>
                  </a:ext>
                </a:extLst>
              </p14:cNvPr>
              <p14:cNvContentPartPr/>
              <p14:nvPr/>
            </p14:nvContentPartPr>
            <p14:xfrm>
              <a:off x="4535537" y="381480"/>
              <a:ext cx="774000" cy="96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147275-BE51-72E1-98E8-F2678BDF6D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7897" y="363480"/>
                <a:ext cx="80964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B8CF81-3545-E251-61E5-F65B88C94BDB}"/>
                  </a:ext>
                </a:extLst>
              </p14:cNvPr>
              <p14:cNvContentPartPr/>
              <p14:nvPr/>
            </p14:nvContentPartPr>
            <p14:xfrm>
              <a:off x="5422217" y="960000"/>
              <a:ext cx="361800" cy="29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B8CF81-3545-E251-61E5-F65B88C94B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4217" y="942360"/>
                <a:ext cx="3974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EE4D83-828A-1B36-76AD-97DA1F279975}"/>
                  </a:ext>
                </a:extLst>
              </p14:cNvPr>
              <p14:cNvContentPartPr/>
              <p14:nvPr/>
            </p14:nvContentPartPr>
            <p14:xfrm>
              <a:off x="5922257" y="960720"/>
              <a:ext cx="569880" cy="42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EE4D83-828A-1B36-76AD-97DA1F2799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4617" y="942720"/>
                <a:ext cx="6055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D3CAD6-8311-89CF-0B8C-1EA165C52C50}"/>
                  </a:ext>
                </a:extLst>
              </p14:cNvPr>
              <p14:cNvContentPartPr/>
              <p14:nvPr/>
            </p14:nvContentPartPr>
            <p14:xfrm>
              <a:off x="6457937" y="867840"/>
              <a:ext cx="295560" cy="385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D3CAD6-8311-89CF-0B8C-1EA165C52C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39937" y="850200"/>
                <a:ext cx="3312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5F2702-EED6-4C25-2644-B45D8D6B0C05}"/>
                  </a:ext>
                </a:extLst>
              </p14:cNvPr>
              <p14:cNvContentPartPr/>
              <p14:nvPr/>
            </p14:nvContentPartPr>
            <p14:xfrm>
              <a:off x="6949697" y="310920"/>
              <a:ext cx="441720" cy="1056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5F2702-EED6-4C25-2644-B45D8D6B0C0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31697" y="292920"/>
                <a:ext cx="477360" cy="10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DCA37F3-8C00-2B4B-52F7-4B3F08F0C342}"/>
              </a:ext>
            </a:extLst>
          </p:cNvPr>
          <p:cNvGrpSpPr/>
          <p:nvPr/>
        </p:nvGrpSpPr>
        <p:grpSpPr>
          <a:xfrm>
            <a:off x="4588097" y="1759560"/>
            <a:ext cx="3968640" cy="2305800"/>
            <a:chOff x="4588097" y="1759560"/>
            <a:chExt cx="3968640" cy="23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875548-0518-9CA3-0ED5-9F80DA9E0900}"/>
                    </a:ext>
                  </a:extLst>
                </p14:cNvPr>
                <p14:cNvContentPartPr/>
                <p14:nvPr/>
              </p14:nvContentPartPr>
              <p14:xfrm>
                <a:off x="6493937" y="1759560"/>
                <a:ext cx="1822320" cy="119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875548-0518-9CA3-0ED5-9F80DA9E09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75937" y="1741560"/>
                  <a:ext cx="185796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AAC9DC-A2B7-FB3C-EB40-CF13EF1A5FDD}"/>
                    </a:ext>
                  </a:extLst>
                </p14:cNvPr>
                <p14:cNvContentPartPr/>
                <p14:nvPr/>
              </p14:nvContentPartPr>
              <p14:xfrm>
                <a:off x="5052857" y="2533560"/>
                <a:ext cx="962640" cy="437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AAC9DC-A2B7-FB3C-EB40-CF13EF1A5F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35217" y="2515560"/>
                  <a:ext cx="9982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5C101A-9993-B118-454C-3155E9C53778}"/>
                    </a:ext>
                  </a:extLst>
                </p14:cNvPr>
                <p14:cNvContentPartPr/>
                <p14:nvPr/>
              </p14:nvContentPartPr>
              <p14:xfrm>
                <a:off x="4957457" y="2276880"/>
                <a:ext cx="135000" cy="539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D5C101A-9993-B118-454C-3155E9C537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39817" y="2258880"/>
                  <a:ext cx="1706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C1D023-6731-4F57-9ED6-1309F0E6E5FD}"/>
                    </a:ext>
                  </a:extLst>
                </p14:cNvPr>
                <p14:cNvContentPartPr/>
                <p14:nvPr/>
              </p14:nvContentPartPr>
              <p14:xfrm>
                <a:off x="6502217" y="2537160"/>
                <a:ext cx="2054520" cy="1165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C1D023-6731-4F57-9ED6-1309F0E6E5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84217" y="2519160"/>
                  <a:ext cx="2090160" cy="12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F0F4BC-BA66-9DBA-1D2D-C96BB0E3717A}"/>
                    </a:ext>
                  </a:extLst>
                </p14:cNvPr>
                <p14:cNvContentPartPr/>
                <p14:nvPr/>
              </p14:nvContentPartPr>
              <p14:xfrm>
                <a:off x="5644697" y="3447600"/>
                <a:ext cx="471960" cy="29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F0F4BC-BA66-9DBA-1D2D-C96BB0E371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26697" y="3429960"/>
                  <a:ext cx="507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C38678-3968-0CFA-283B-3A5FA7194A6F}"/>
                    </a:ext>
                  </a:extLst>
                </p14:cNvPr>
                <p14:cNvContentPartPr/>
                <p14:nvPr/>
              </p14:nvContentPartPr>
              <p14:xfrm>
                <a:off x="5896337" y="3090840"/>
                <a:ext cx="512640" cy="28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C38678-3968-0CFA-283B-3A5FA7194A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8337" y="3072840"/>
                  <a:ext cx="548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DA8E07-A9B6-E324-6BF4-F3DC91148A0C}"/>
                    </a:ext>
                  </a:extLst>
                </p14:cNvPr>
                <p14:cNvContentPartPr/>
                <p14:nvPr/>
              </p14:nvContentPartPr>
              <p14:xfrm>
                <a:off x="5457137" y="3588720"/>
                <a:ext cx="254160" cy="43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DA8E07-A9B6-E324-6BF4-F3DC91148A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9137" y="3571080"/>
                  <a:ext cx="2898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06498D-210B-B14B-46B1-B7D22EFAFA59}"/>
                    </a:ext>
                  </a:extLst>
                </p14:cNvPr>
                <p14:cNvContentPartPr/>
                <p14:nvPr/>
              </p14:nvContentPartPr>
              <p14:xfrm>
                <a:off x="5444537" y="3258600"/>
                <a:ext cx="83880" cy="50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06498D-210B-B14B-46B1-B7D22EFAFA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26897" y="3240600"/>
                  <a:ext cx="1195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CE9208-A4B7-0755-A4A7-06AF40FE6884}"/>
                    </a:ext>
                  </a:extLst>
                </p14:cNvPr>
                <p14:cNvContentPartPr/>
                <p14:nvPr/>
              </p14:nvContentPartPr>
              <p14:xfrm>
                <a:off x="4588097" y="3531840"/>
                <a:ext cx="785880" cy="30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CE9208-A4B7-0755-A4A7-06AF40FE68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70097" y="3513840"/>
                  <a:ext cx="821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CD8CEA-A7BE-09D0-FE66-8132D5D8EF0B}"/>
                    </a:ext>
                  </a:extLst>
                </p14:cNvPr>
                <p14:cNvContentPartPr/>
                <p14:nvPr/>
              </p14:nvContentPartPr>
              <p14:xfrm>
                <a:off x="5088857" y="3334920"/>
                <a:ext cx="39600" cy="1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CD8CEA-A7BE-09D0-FE66-8132D5D8EF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71217" y="3316920"/>
                  <a:ext cx="75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118DA3-963E-52D6-6D55-50E1C9D98A63}"/>
                    </a:ext>
                  </a:extLst>
                </p14:cNvPr>
                <p14:cNvContentPartPr/>
                <p14:nvPr/>
              </p14:nvContentPartPr>
              <p14:xfrm>
                <a:off x="4992377" y="3926760"/>
                <a:ext cx="20196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118DA3-963E-52D6-6D55-50E1C9D98A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4377" y="3908760"/>
                  <a:ext cx="23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EF43BD-F6F3-ECBE-25E8-C95B03A278A1}"/>
                    </a:ext>
                  </a:extLst>
                </p14:cNvPr>
                <p14:cNvContentPartPr/>
                <p14:nvPr/>
              </p14:nvContentPartPr>
              <p14:xfrm>
                <a:off x="5052857" y="3098400"/>
                <a:ext cx="528120" cy="30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EF43BD-F6F3-ECBE-25E8-C95B03A278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5217" y="3080400"/>
                  <a:ext cx="5637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876BD3-C0B5-6F6A-C755-02705C923D50}"/>
              </a:ext>
            </a:extLst>
          </p:cNvPr>
          <p:cNvGrpSpPr/>
          <p:nvPr/>
        </p:nvGrpSpPr>
        <p:grpSpPr>
          <a:xfrm>
            <a:off x="2411537" y="3466680"/>
            <a:ext cx="1724040" cy="1015920"/>
            <a:chOff x="2411537" y="3466680"/>
            <a:chExt cx="1724040" cy="10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515B8E-84E6-67BC-4408-6439365D8895}"/>
                    </a:ext>
                  </a:extLst>
                </p14:cNvPr>
                <p14:cNvContentPartPr/>
                <p14:nvPr/>
              </p14:nvContentPartPr>
              <p14:xfrm>
                <a:off x="2411537" y="3466680"/>
                <a:ext cx="1724040" cy="23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515B8E-84E6-67BC-4408-6439365D88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93897" y="3448680"/>
                  <a:ext cx="1759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3050AD-A5E2-D13A-D5C0-B4E028C81DFC}"/>
                    </a:ext>
                  </a:extLst>
                </p14:cNvPr>
                <p14:cNvContentPartPr/>
                <p14:nvPr/>
              </p14:nvContentPartPr>
              <p14:xfrm>
                <a:off x="2601977" y="3710760"/>
                <a:ext cx="1411560" cy="77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3050AD-A5E2-D13A-D5C0-B4E028C81D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83977" y="3693120"/>
                  <a:ext cx="1447200" cy="80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D15E80-F0AC-6570-CA1E-BEBAA6184E63}"/>
              </a:ext>
            </a:extLst>
          </p:cNvPr>
          <p:cNvGrpSpPr/>
          <p:nvPr/>
        </p:nvGrpSpPr>
        <p:grpSpPr>
          <a:xfrm>
            <a:off x="133457" y="2981760"/>
            <a:ext cx="2088360" cy="1099800"/>
            <a:chOff x="133457" y="2981760"/>
            <a:chExt cx="2088360" cy="10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440B92-6C40-0EF6-D21C-84EC9972967C}"/>
                    </a:ext>
                  </a:extLst>
                </p14:cNvPr>
                <p14:cNvContentPartPr/>
                <p14:nvPr/>
              </p14:nvContentPartPr>
              <p14:xfrm>
                <a:off x="1652657" y="3387480"/>
                <a:ext cx="502200" cy="45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440B92-6C40-0EF6-D21C-84EC997296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34657" y="3369840"/>
                  <a:ext cx="5378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1B9285-7EB0-E213-C7C8-B2E1474C805E}"/>
                    </a:ext>
                  </a:extLst>
                </p14:cNvPr>
                <p14:cNvContentPartPr/>
                <p14:nvPr/>
              </p14:nvContentPartPr>
              <p14:xfrm>
                <a:off x="2006537" y="3769800"/>
                <a:ext cx="215280" cy="4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1B9285-7EB0-E213-C7C8-B2E1474C80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88537" y="3752160"/>
                  <a:ext cx="250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C682E2-77C8-366B-5544-B995B2CB2E17}"/>
                    </a:ext>
                  </a:extLst>
                </p14:cNvPr>
                <p14:cNvContentPartPr/>
                <p14:nvPr/>
              </p14:nvContentPartPr>
              <p14:xfrm>
                <a:off x="1705937" y="3318720"/>
                <a:ext cx="540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C682E2-77C8-366B-5544-B995B2CB2E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88297" y="3300720"/>
                  <a:ext cx="4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2BF10C-F10C-1BF4-12A1-7137525A39D8}"/>
                    </a:ext>
                  </a:extLst>
                </p14:cNvPr>
                <p14:cNvContentPartPr/>
                <p14:nvPr/>
              </p14:nvContentPartPr>
              <p14:xfrm>
                <a:off x="1375097" y="3411600"/>
                <a:ext cx="234360" cy="30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2BF10C-F10C-1BF4-12A1-7137525A39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57097" y="3393600"/>
                  <a:ext cx="270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7C7861-28D2-4588-B46E-1EC5C69FB93A}"/>
                    </a:ext>
                  </a:extLst>
                </p14:cNvPr>
                <p14:cNvContentPartPr/>
                <p14:nvPr/>
              </p14:nvContentPartPr>
              <p14:xfrm>
                <a:off x="1461497" y="3714000"/>
                <a:ext cx="133200" cy="139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7C7861-28D2-4588-B46E-1EC5C69FB9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43497" y="3696000"/>
                  <a:ext cx="168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F52878-4CBF-46F4-6A93-2F07DC14898B}"/>
                    </a:ext>
                  </a:extLst>
                </p14:cNvPr>
                <p14:cNvContentPartPr/>
                <p14:nvPr/>
              </p14:nvContentPartPr>
              <p14:xfrm>
                <a:off x="1056137" y="3400800"/>
                <a:ext cx="112320" cy="406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F52878-4CBF-46F4-6A93-2F07DC1489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8137" y="3383160"/>
                  <a:ext cx="1479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3542C3-E850-219D-E043-B1E70F3F3DE4}"/>
                    </a:ext>
                  </a:extLst>
                </p14:cNvPr>
                <p14:cNvContentPartPr/>
                <p14:nvPr/>
              </p14:nvContentPartPr>
              <p14:xfrm>
                <a:off x="852377" y="2981760"/>
                <a:ext cx="551520" cy="31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3542C3-E850-219D-E043-B1E70F3F3D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4737" y="2963760"/>
                  <a:ext cx="587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8940D7-0B38-B176-7F63-241EF7A3B3C2}"/>
                    </a:ext>
                  </a:extLst>
                </p14:cNvPr>
                <p14:cNvContentPartPr/>
                <p14:nvPr/>
              </p14:nvContentPartPr>
              <p14:xfrm>
                <a:off x="673817" y="3540120"/>
                <a:ext cx="411120" cy="395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8940D7-0B38-B176-7F63-241EF7A3B3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177" y="3522480"/>
                  <a:ext cx="4467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0F6A2F-F95B-8F44-CA25-764DE18F1E2B}"/>
                    </a:ext>
                  </a:extLst>
                </p14:cNvPr>
                <p14:cNvContentPartPr/>
                <p14:nvPr/>
              </p14:nvContentPartPr>
              <p14:xfrm>
                <a:off x="842297" y="3709680"/>
                <a:ext cx="23040" cy="39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0F6A2F-F95B-8F44-CA25-764DE18F1E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4297" y="3692040"/>
                  <a:ext cx="58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F15691-1276-C6A8-B187-BD6E4E1ACA35}"/>
                    </a:ext>
                  </a:extLst>
                </p14:cNvPr>
                <p14:cNvContentPartPr/>
                <p14:nvPr/>
              </p14:nvContentPartPr>
              <p14:xfrm>
                <a:off x="507857" y="3609600"/>
                <a:ext cx="147600" cy="369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F15691-1276-C6A8-B187-BD6E4E1ACA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0217" y="3591960"/>
                  <a:ext cx="1832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0E4836-6CEA-3BF8-2EA5-8A2A688FAB2E}"/>
                    </a:ext>
                  </a:extLst>
                </p14:cNvPr>
                <p14:cNvContentPartPr/>
                <p14:nvPr/>
              </p14:nvContentPartPr>
              <p14:xfrm>
                <a:off x="616937" y="3996240"/>
                <a:ext cx="2196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0E4836-6CEA-3BF8-2EA5-8A2A688FAB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8937" y="3978240"/>
                  <a:ext cx="57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51A93D-0E1F-E24B-63B1-14FA7004049C}"/>
                    </a:ext>
                  </a:extLst>
                </p14:cNvPr>
                <p14:cNvContentPartPr/>
                <p14:nvPr/>
              </p14:nvContentPartPr>
              <p14:xfrm>
                <a:off x="269177" y="3840360"/>
                <a:ext cx="159840" cy="241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51A93D-0E1F-E24B-63B1-14FA700404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537" y="3822720"/>
                  <a:ext cx="195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76DF5B-6D29-684E-DD97-2E1B745072FF}"/>
                    </a:ext>
                  </a:extLst>
                </p14:cNvPr>
                <p14:cNvContentPartPr/>
                <p14:nvPr/>
              </p14:nvContentPartPr>
              <p14:xfrm>
                <a:off x="133457" y="3650640"/>
                <a:ext cx="241920" cy="385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76DF5B-6D29-684E-DD97-2E1B745072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817" y="3633000"/>
                  <a:ext cx="277560" cy="42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997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8842B44-99CD-E9F4-0EF9-5099F85C33F1}"/>
              </a:ext>
            </a:extLst>
          </p:cNvPr>
          <p:cNvGrpSpPr/>
          <p:nvPr/>
        </p:nvGrpSpPr>
        <p:grpSpPr>
          <a:xfrm>
            <a:off x="360060" y="-138740"/>
            <a:ext cx="7956000" cy="1918800"/>
            <a:chOff x="360060" y="-138740"/>
            <a:chExt cx="7956000" cy="19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87E89A-858A-5CE9-7EC0-7E5B8F177FB5}"/>
                    </a:ext>
                  </a:extLst>
                </p14:cNvPr>
                <p14:cNvContentPartPr/>
                <p14:nvPr/>
              </p14:nvContentPartPr>
              <p14:xfrm>
                <a:off x="8279700" y="166540"/>
                <a:ext cx="36360" cy="50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87E89A-858A-5CE9-7EC0-7E5B8F177F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61700" y="148540"/>
                  <a:ext cx="720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410FC94-4610-4760-F779-98DAD902A975}"/>
                    </a:ext>
                  </a:extLst>
                </p14:cNvPr>
                <p14:cNvContentPartPr/>
                <p14:nvPr/>
              </p14:nvContentPartPr>
              <p14:xfrm>
                <a:off x="7912140" y="581620"/>
                <a:ext cx="204480" cy="327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410FC94-4610-4760-F779-98DAD902A9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94500" y="563620"/>
                  <a:ext cx="240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CACF01-4E81-F06F-479C-2195488D00E2}"/>
                    </a:ext>
                  </a:extLst>
                </p14:cNvPr>
                <p14:cNvContentPartPr/>
                <p14:nvPr/>
              </p14:nvContentPartPr>
              <p14:xfrm>
                <a:off x="8022660" y="38794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CACF01-4E81-F06F-479C-2195488D00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4660" y="3699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F071F2-57E7-2B4C-5690-5998BD21761F}"/>
                    </a:ext>
                  </a:extLst>
                </p14:cNvPr>
                <p14:cNvContentPartPr/>
                <p14:nvPr/>
              </p14:nvContentPartPr>
              <p14:xfrm>
                <a:off x="7223100" y="161860"/>
                <a:ext cx="507240" cy="52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F071F2-57E7-2B4C-5690-5998BD217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05100" y="143860"/>
                  <a:ext cx="5428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A5E6E8-10E6-8222-93BB-F30C0AFBB85D}"/>
                    </a:ext>
                  </a:extLst>
                </p14:cNvPr>
                <p14:cNvContentPartPr/>
                <p14:nvPr/>
              </p14:nvContentPartPr>
              <p14:xfrm>
                <a:off x="7421460" y="828580"/>
                <a:ext cx="21960" cy="3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A5E6E8-10E6-8222-93BB-F30C0AFBB8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03460" y="810940"/>
                  <a:ext cx="57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BACA1D-0DD8-F655-8A1E-33008FE0DDCC}"/>
                    </a:ext>
                  </a:extLst>
                </p14:cNvPr>
                <p14:cNvContentPartPr/>
                <p14:nvPr/>
              </p14:nvContentPartPr>
              <p14:xfrm>
                <a:off x="7613340" y="-138740"/>
                <a:ext cx="576360" cy="40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BACA1D-0DD8-F655-8A1E-33008FE0DD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95700" y="-156380"/>
                  <a:ext cx="6120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FC1BBE-151A-6DC9-6F87-10ED579575B8}"/>
                    </a:ext>
                  </a:extLst>
                </p14:cNvPr>
                <p14:cNvContentPartPr/>
                <p14:nvPr/>
              </p14:nvContentPartPr>
              <p14:xfrm>
                <a:off x="6293580" y="277780"/>
                <a:ext cx="697320" cy="27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FC1BBE-151A-6DC9-6F87-10ED579575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75580" y="260140"/>
                  <a:ext cx="732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1A1F81-B9DB-4F4A-68CA-8140CB56458A}"/>
                    </a:ext>
                  </a:extLst>
                </p14:cNvPr>
                <p14:cNvContentPartPr/>
                <p14:nvPr/>
              </p14:nvContentPartPr>
              <p14:xfrm>
                <a:off x="6534780" y="74614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1A1F81-B9DB-4F4A-68CA-8140CB5645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16780" y="7285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5D405D-B837-E729-0E8C-4D6E8B34B050}"/>
                    </a:ext>
                  </a:extLst>
                </p14:cNvPr>
                <p14:cNvContentPartPr/>
                <p14:nvPr/>
              </p14:nvContentPartPr>
              <p14:xfrm>
                <a:off x="6534780" y="19066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5D405D-B837-E729-0E8C-4D6E8B34B0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16780" y="1730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9D1E8BA-65C6-601B-F770-4573C70440A1}"/>
                    </a:ext>
                  </a:extLst>
                </p14:cNvPr>
                <p14:cNvContentPartPr/>
                <p14:nvPr/>
              </p14:nvContentPartPr>
              <p14:xfrm>
                <a:off x="5472420" y="425740"/>
                <a:ext cx="861120" cy="591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9D1E8BA-65C6-601B-F770-4573C70440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54780" y="407740"/>
                  <a:ext cx="89676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0DC4B4-0A18-9CD9-6FCF-F35BCEE2DD33}"/>
                    </a:ext>
                  </a:extLst>
                </p14:cNvPr>
                <p14:cNvContentPartPr/>
                <p14:nvPr/>
              </p14:nvContentPartPr>
              <p14:xfrm>
                <a:off x="4923420" y="-9860"/>
                <a:ext cx="184320" cy="51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0DC4B4-0A18-9CD9-6FCF-F35BCEE2DD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05420" y="-27500"/>
                  <a:ext cx="219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4F149B-DF94-FF5A-1A4D-5FC9B83B1C11}"/>
                    </a:ext>
                  </a:extLst>
                </p14:cNvPr>
                <p14:cNvContentPartPr/>
                <p14:nvPr/>
              </p14:nvContentPartPr>
              <p14:xfrm>
                <a:off x="5062380" y="-80420"/>
                <a:ext cx="417960" cy="45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4F149B-DF94-FF5A-1A4D-5FC9B83B1C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44380" y="-98420"/>
                  <a:ext cx="4536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ABF277-B56B-1F77-DBE4-5A4427D5DDE5}"/>
                    </a:ext>
                  </a:extLst>
                </p14:cNvPr>
                <p14:cNvContentPartPr/>
                <p14:nvPr/>
              </p14:nvContentPartPr>
              <p14:xfrm>
                <a:off x="5532540" y="581620"/>
                <a:ext cx="57960" cy="67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ABF277-B56B-1F77-DBE4-5A4427D5DD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14900" y="563620"/>
                  <a:ext cx="9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82917E-D31D-88C5-42AB-38FC2F40E88E}"/>
                    </a:ext>
                  </a:extLst>
                </p14:cNvPr>
                <p14:cNvContentPartPr/>
                <p14:nvPr/>
              </p14:nvContentPartPr>
              <p14:xfrm>
                <a:off x="4584660" y="408100"/>
                <a:ext cx="210240" cy="31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82917E-D31D-88C5-42AB-38FC2F40E8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67020" y="390100"/>
                  <a:ext cx="2458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4951F14-C811-F45D-8558-BAD5C6BAE547}"/>
                    </a:ext>
                  </a:extLst>
                </p14:cNvPr>
                <p14:cNvContentPartPr/>
                <p14:nvPr/>
              </p14:nvContentPartPr>
              <p14:xfrm>
                <a:off x="3587460" y="378940"/>
                <a:ext cx="1018080" cy="18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4951F14-C811-F45D-8558-BAD5C6BAE5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9820" y="361300"/>
                  <a:ext cx="1053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DDAC07-8064-0F40-A4DC-1E55FFCDF951}"/>
                    </a:ext>
                  </a:extLst>
                </p14:cNvPr>
                <p14:cNvContentPartPr/>
                <p14:nvPr/>
              </p14:nvContentPartPr>
              <p14:xfrm>
                <a:off x="3751980" y="255460"/>
                <a:ext cx="302760" cy="6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DDAC07-8064-0F40-A4DC-1E55FFCDF9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3980" y="237820"/>
                  <a:ext cx="338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3565A8-32EC-2A2D-18FA-B1FA089E13AE}"/>
                    </a:ext>
                  </a:extLst>
                </p14:cNvPr>
                <p14:cNvContentPartPr/>
                <p14:nvPr/>
              </p14:nvContentPartPr>
              <p14:xfrm>
                <a:off x="2591700" y="292180"/>
                <a:ext cx="733680" cy="40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3565A8-32EC-2A2D-18FA-B1FA089E13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3700" y="274180"/>
                  <a:ext cx="7693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D81C17-E6C5-8D34-AAB2-363A729DDF60}"/>
                    </a:ext>
                  </a:extLst>
                </p14:cNvPr>
                <p14:cNvContentPartPr/>
                <p14:nvPr/>
              </p14:nvContentPartPr>
              <p14:xfrm>
                <a:off x="2631300" y="74020"/>
                <a:ext cx="36360" cy="38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D81C17-E6C5-8D34-AAB2-363A729DDF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13300" y="56020"/>
                  <a:ext cx="720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324F95-5F39-2433-A6ED-0A65DD0E0F30}"/>
                    </a:ext>
                  </a:extLst>
                </p14:cNvPr>
                <p14:cNvContentPartPr/>
                <p14:nvPr/>
              </p14:nvContentPartPr>
              <p14:xfrm>
                <a:off x="360060" y="306220"/>
                <a:ext cx="348120" cy="31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324F95-5F39-2433-A6ED-0A65DD0E0F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2060" y="288220"/>
                  <a:ext cx="383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2714AB-E156-7045-51B6-DB41AA8D40AD}"/>
                    </a:ext>
                  </a:extLst>
                </p14:cNvPr>
                <p14:cNvContentPartPr/>
                <p14:nvPr/>
              </p14:nvContentPartPr>
              <p14:xfrm>
                <a:off x="856500" y="344020"/>
                <a:ext cx="285840" cy="354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2714AB-E156-7045-51B6-DB41AA8D40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8860" y="326020"/>
                  <a:ext cx="3214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8B82F4-3697-F5F4-06F3-5D6508CC5F15}"/>
                    </a:ext>
                  </a:extLst>
                </p14:cNvPr>
                <p14:cNvContentPartPr/>
                <p14:nvPr/>
              </p14:nvContentPartPr>
              <p14:xfrm>
                <a:off x="1314060" y="128740"/>
                <a:ext cx="289800" cy="605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8B82F4-3697-F5F4-06F3-5D6508CC5F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96420" y="110740"/>
                  <a:ext cx="3254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1BD541-81C4-26D4-85B6-D038165AABC3}"/>
                    </a:ext>
                  </a:extLst>
                </p14:cNvPr>
                <p14:cNvContentPartPr/>
                <p14:nvPr/>
              </p14:nvContentPartPr>
              <p14:xfrm>
                <a:off x="1622220" y="501340"/>
                <a:ext cx="180360" cy="171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1BD541-81C4-26D4-85B6-D038165AAB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04220" y="483340"/>
                  <a:ext cx="21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8DFE97-F444-1761-40B7-BD55AD6EDD09}"/>
                    </a:ext>
                  </a:extLst>
                </p14:cNvPr>
                <p14:cNvContentPartPr/>
                <p14:nvPr/>
              </p14:nvContentPartPr>
              <p14:xfrm>
                <a:off x="1847580" y="502420"/>
                <a:ext cx="79560" cy="17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8DFE97-F444-1761-40B7-BD55AD6EDD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29940" y="484780"/>
                  <a:ext cx="115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2D47A2-EC15-ECF1-E969-83D9040DD4FB}"/>
                    </a:ext>
                  </a:extLst>
                </p14:cNvPr>
                <p14:cNvContentPartPr/>
                <p14:nvPr/>
              </p14:nvContentPartPr>
              <p14:xfrm>
                <a:off x="1954500" y="507820"/>
                <a:ext cx="125280" cy="19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2D47A2-EC15-ECF1-E969-83D9040DD4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6500" y="490180"/>
                  <a:ext cx="160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02D8A6-AFC4-C463-DE63-491BA2C223F4}"/>
                    </a:ext>
                  </a:extLst>
                </p14:cNvPr>
                <p14:cNvContentPartPr/>
                <p14:nvPr/>
              </p14:nvContentPartPr>
              <p14:xfrm>
                <a:off x="2107140" y="165820"/>
                <a:ext cx="280800" cy="60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02D8A6-AFC4-C463-DE63-491BA2C223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9140" y="147820"/>
                  <a:ext cx="31644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807BE-674C-6304-F1B3-D2AB1C47969D}"/>
                    </a:ext>
                  </a:extLst>
                </p14:cNvPr>
                <p14:cNvContentPartPr/>
                <p14:nvPr/>
              </p14:nvContentPartPr>
              <p14:xfrm>
                <a:off x="7227060" y="1141780"/>
                <a:ext cx="18360" cy="372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807BE-674C-6304-F1B3-D2AB1C4796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09060" y="1124140"/>
                  <a:ext cx="54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1F72C9-69EC-A8DF-6458-BAFA4A244673}"/>
                    </a:ext>
                  </a:extLst>
                </p14:cNvPr>
                <p14:cNvContentPartPr/>
                <p14:nvPr/>
              </p14:nvContentPartPr>
              <p14:xfrm>
                <a:off x="5717580" y="1368580"/>
                <a:ext cx="1250640" cy="224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1F72C9-69EC-A8DF-6458-BAFA4A2446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99580" y="1350580"/>
                  <a:ext cx="1286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299D8F-5AD3-C64F-ABAD-A00EF1A1FE70}"/>
                    </a:ext>
                  </a:extLst>
                </p14:cNvPr>
                <p14:cNvContentPartPr/>
                <p14:nvPr/>
              </p14:nvContentPartPr>
              <p14:xfrm>
                <a:off x="5830260" y="1308460"/>
                <a:ext cx="311040" cy="1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299D8F-5AD3-C64F-ABAD-A00EF1A1FE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12620" y="1290820"/>
                  <a:ext cx="34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760A9F-961E-6B7E-6614-3B08BC369EF4}"/>
                    </a:ext>
                  </a:extLst>
                </p14:cNvPr>
                <p14:cNvContentPartPr/>
                <p14:nvPr/>
              </p14:nvContentPartPr>
              <p14:xfrm>
                <a:off x="4602660" y="1054660"/>
                <a:ext cx="271800" cy="441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760A9F-961E-6B7E-6614-3B08BC369E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4660" y="1037020"/>
                  <a:ext cx="3074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DDC565-5F40-A1E7-57D6-923D95B9BB80}"/>
                    </a:ext>
                  </a:extLst>
                </p14:cNvPr>
                <p14:cNvContentPartPr/>
                <p14:nvPr/>
              </p14:nvContentPartPr>
              <p14:xfrm>
                <a:off x="4605180" y="1659460"/>
                <a:ext cx="263160" cy="40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DDC565-5F40-A1E7-57D6-923D95B9BB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87180" y="1641820"/>
                  <a:ext cx="298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1AB671-6E4E-F533-C0A3-28E99BA105BA}"/>
                    </a:ext>
                  </a:extLst>
                </p14:cNvPr>
                <p14:cNvContentPartPr/>
                <p14:nvPr/>
              </p14:nvContentPartPr>
              <p14:xfrm>
                <a:off x="3514380" y="1328620"/>
                <a:ext cx="851040" cy="429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1AB671-6E4E-F533-C0A3-28E99BA105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6740" y="1310980"/>
                  <a:ext cx="886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DFE7C0-E402-C683-31C8-6BFF2B068836}"/>
                    </a:ext>
                  </a:extLst>
                </p14:cNvPr>
                <p14:cNvContentPartPr/>
                <p14:nvPr/>
              </p14:nvContentPartPr>
              <p14:xfrm>
                <a:off x="3965460" y="1037020"/>
                <a:ext cx="2808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DFE7C0-E402-C683-31C8-6BFF2B0688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47820" y="1019380"/>
                  <a:ext cx="63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001EF8-FB3A-0ABF-EA88-116D97DFCCCF}"/>
                    </a:ext>
                  </a:extLst>
                </p14:cNvPr>
                <p14:cNvContentPartPr/>
                <p14:nvPr/>
              </p14:nvContentPartPr>
              <p14:xfrm>
                <a:off x="3740100" y="1704100"/>
                <a:ext cx="283680" cy="75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001EF8-FB3A-0ABF-EA88-116D97DFCC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22100" y="1686100"/>
                  <a:ext cx="31932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66C557F-837D-DBE2-B1AA-29F93D43CF76}"/>
              </a:ext>
            </a:extLst>
          </p:cNvPr>
          <p:cNvGrpSpPr/>
          <p:nvPr/>
        </p:nvGrpSpPr>
        <p:grpSpPr>
          <a:xfrm>
            <a:off x="388500" y="1486660"/>
            <a:ext cx="792000" cy="459720"/>
            <a:chOff x="388500" y="1486660"/>
            <a:chExt cx="7920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E8AFC1-B024-9FDC-81EE-D2DFA57E7DF5}"/>
                    </a:ext>
                  </a:extLst>
                </p14:cNvPr>
                <p14:cNvContentPartPr/>
                <p14:nvPr/>
              </p14:nvContentPartPr>
              <p14:xfrm>
                <a:off x="388500" y="1486660"/>
                <a:ext cx="325440" cy="36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E8AFC1-B024-9FDC-81EE-D2DFA57E7D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500" y="1469020"/>
                  <a:ext cx="3610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842DAA-117F-3787-7BDB-BE9791840DCB}"/>
                    </a:ext>
                  </a:extLst>
                </p14:cNvPr>
                <p14:cNvContentPartPr/>
                <p14:nvPr/>
              </p14:nvContentPartPr>
              <p14:xfrm>
                <a:off x="911580" y="1553620"/>
                <a:ext cx="268920" cy="39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842DAA-117F-3787-7BDB-BE9791840D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3580" y="1535980"/>
                  <a:ext cx="30456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D116E1-0101-50B3-4BAB-75A507402511}"/>
              </a:ext>
            </a:extLst>
          </p:cNvPr>
          <p:cNvGrpSpPr/>
          <p:nvPr/>
        </p:nvGrpSpPr>
        <p:grpSpPr>
          <a:xfrm>
            <a:off x="1584780" y="1087060"/>
            <a:ext cx="1761840" cy="798840"/>
            <a:chOff x="1584780" y="1087060"/>
            <a:chExt cx="176184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60B402-AB0A-901C-EDAE-0A40790ECC2E}"/>
                    </a:ext>
                  </a:extLst>
                </p14:cNvPr>
                <p14:cNvContentPartPr/>
                <p14:nvPr/>
              </p14:nvContentPartPr>
              <p14:xfrm>
                <a:off x="1584780" y="1178140"/>
                <a:ext cx="350280" cy="700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60B402-AB0A-901C-EDAE-0A40790ECC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67140" y="1160500"/>
                  <a:ext cx="38592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B23ECCA-1CC7-E7D3-EF18-BEAEEA6C6EDA}"/>
                    </a:ext>
                  </a:extLst>
                </p14:cNvPr>
                <p14:cNvContentPartPr/>
                <p14:nvPr/>
              </p14:nvContentPartPr>
              <p14:xfrm>
                <a:off x="2055660" y="1583860"/>
                <a:ext cx="268920" cy="30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B23ECCA-1CC7-E7D3-EF18-BEAEEA6C6E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37660" y="1565860"/>
                  <a:ext cx="30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6300D8-2216-2EE9-BF5D-9715584B08C7}"/>
                    </a:ext>
                  </a:extLst>
                </p14:cNvPr>
                <p14:cNvContentPartPr/>
                <p14:nvPr/>
              </p14:nvContentPartPr>
              <p14:xfrm>
                <a:off x="2397300" y="1598260"/>
                <a:ext cx="169560" cy="266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6300D8-2216-2EE9-BF5D-9715584B08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79660" y="1580260"/>
                  <a:ext cx="205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BA83BD-5E66-EC3E-1991-9CE8090730D3}"/>
                    </a:ext>
                  </a:extLst>
                </p14:cNvPr>
                <p14:cNvContentPartPr/>
                <p14:nvPr/>
              </p14:nvContentPartPr>
              <p14:xfrm>
                <a:off x="2697180" y="1566940"/>
                <a:ext cx="126360" cy="25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BA83BD-5E66-EC3E-1991-9CE8090730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9540" y="1549300"/>
                  <a:ext cx="162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5A6E7A-D407-9E46-9530-E98A542F38AB}"/>
                    </a:ext>
                  </a:extLst>
                </p14:cNvPr>
                <p14:cNvContentPartPr/>
                <p14:nvPr/>
              </p14:nvContentPartPr>
              <p14:xfrm>
                <a:off x="2956740" y="1087060"/>
                <a:ext cx="389880" cy="790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F5A6E7A-D407-9E46-9530-E98A542F38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9100" y="1069420"/>
                  <a:ext cx="425520" cy="82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68345D1-7D9B-ACEE-4FFD-81330B08D8AB}"/>
              </a:ext>
            </a:extLst>
          </p:cNvPr>
          <p:cNvGrpSpPr/>
          <p:nvPr/>
        </p:nvGrpSpPr>
        <p:grpSpPr>
          <a:xfrm>
            <a:off x="3846660" y="2029900"/>
            <a:ext cx="3184200" cy="1317240"/>
            <a:chOff x="3846660" y="2029900"/>
            <a:chExt cx="3184200" cy="13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F30177-A700-AEEE-5BBF-2654B213F2DE}"/>
                    </a:ext>
                  </a:extLst>
                </p14:cNvPr>
                <p14:cNvContentPartPr/>
                <p14:nvPr/>
              </p14:nvContentPartPr>
              <p14:xfrm>
                <a:off x="6586260" y="2029900"/>
                <a:ext cx="444600" cy="131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F30177-A700-AEEE-5BBF-2654B213F2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8260" y="2012260"/>
                  <a:ext cx="480240" cy="13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256EE7-17E8-49B5-8F7C-480FB4D55C66}"/>
                    </a:ext>
                  </a:extLst>
                </p14:cNvPr>
                <p14:cNvContentPartPr/>
                <p14:nvPr/>
              </p14:nvContentPartPr>
              <p14:xfrm>
                <a:off x="5830260" y="2285140"/>
                <a:ext cx="426240" cy="537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256EE7-17E8-49B5-8F7C-480FB4D55C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12620" y="2267500"/>
                  <a:ext cx="4618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4273CC-7657-EC14-A0A8-AF0930E5BB15}"/>
                    </a:ext>
                  </a:extLst>
                </p14:cNvPr>
                <p14:cNvContentPartPr/>
                <p14:nvPr/>
              </p14:nvContentPartPr>
              <p14:xfrm>
                <a:off x="6022140" y="2059060"/>
                <a:ext cx="421560" cy="51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4273CC-7657-EC14-A0A8-AF0930E5BB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04500" y="2041420"/>
                  <a:ext cx="45720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381F59-E029-DD52-ACED-0AFBDF282EDA}"/>
                    </a:ext>
                  </a:extLst>
                </p14:cNvPr>
                <p14:cNvContentPartPr/>
                <p14:nvPr/>
              </p14:nvContentPartPr>
              <p14:xfrm>
                <a:off x="4270380" y="2578900"/>
                <a:ext cx="1377720" cy="519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381F59-E029-DD52-ACED-0AFBDF282E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52380" y="2560900"/>
                  <a:ext cx="141336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C86FC5-6158-A34D-7095-47580CF292CA}"/>
                    </a:ext>
                  </a:extLst>
                </p14:cNvPr>
                <p14:cNvContentPartPr/>
                <p14:nvPr/>
              </p14:nvContentPartPr>
              <p14:xfrm>
                <a:off x="4980660" y="2937100"/>
                <a:ext cx="137160" cy="36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C86FC5-6158-A34D-7095-47580CF292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63020" y="2919460"/>
                  <a:ext cx="172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BF2C70-4E9E-AC03-BC39-2D4BAC4FBCC1}"/>
                    </a:ext>
                  </a:extLst>
                </p14:cNvPr>
                <p14:cNvContentPartPr/>
                <p14:nvPr/>
              </p14:nvContentPartPr>
              <p14:xfrm>
                <a:off x="4678260" y="3075700"/>
                <a:ext cx="241560" cy="129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BF2C70-4E9E-AC03-BC39-2D4BAC4FBC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60620" y="3057700"/>
                  <a:ext cx="27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553E8C-1C58-17D0-EEBA-8D3C9850D629}"/>
                    </a:ext>
                  </a:extLst>
                </p14:cNvPr>
                <p14:cNvContentPartPr/>
                <p14:nvPr/>
              </p14:nvContentPartPr>
              <p14:xfrm>
                <a:off x="3846660" y="2499700"/>
                <a:ext cx="728640" cy="530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553E8C-1C58-17D0-EEBA-8D3C9850D6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9020" y="2482060"/>
                  <a:ext cx="76428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5F798B-9FBB-8EE8-F3A8-CBCD03987CEB}"/>
                    </a:ext>
                  </a:extLst>
                </p14:cNvPr>
                <p14:cNvContentPartPr/>
                <p14:nvPr/>
              </p14:nvContentPartPr>
              <p14:xfrm>
                <a:off x="4309980" y="2240500"/>
                <a:ext cx="408240" cy="8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5F798B-9FBB-8EE8-F3A8-CBCD03987C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91980" y="2222860"/>
                  <a:ext cx="4438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B07D7D8-E919-CB05-8DF1-0413F9E001B5}"/>
              </a:ext>
            </a:extLst>
          </p:cNvPr>
          <p:cNvGrpSpPr/>
          <p:nvPr/>
        </p:nvGrpSpPr>
        <p:grpSpPr>
          <a:xfrm>
            <a:off x="1955940" y="2399980"/>
            <a:ext cx="1049760" cy="878400"/>
            <a:chOff x="1955940" y="2399980"/>
            <a:chExt cx="1049760" cy="87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6D505B-C281-0363-CFBD-9C93A391595B}"/>
                    </a:ext>
                  </a:extLst>
                </p14:cNvPr>
                <p14:cNvContentPartPr/>
                <p14:nvPr/>
              </p14:nvContentPartPr>
              <p14:xfrm>
                <a:off x="1955940" y="2399980"/>
                <a:ext cx="465120" cy="87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6D505B-C281-0363-CFBD-9C93A39159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38300" y="2381980"/>
                  <a:ext cx="50076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0BF747-E4AB-091D-2BF7-1C967A8984DE}"/>
                    </a:ext>
                  </a:extLst>
                </p14:cNvPr>
                <p14:cNvContentPartPr/>
                <p14:nvPr/>
              </p14:nvContentPartPr>
              <p14:xfrm>
                <a:off x="2607180" y="2430940"/>
                <a:ext cx="398520" cy="48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0BF747-E4AB-091D-2BF7-1C967A8984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89180" y="2413300"/>
                  <a:ext cx="434160" cy="51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F7D6DC-9580-DFB1-468C-ACF0AB142355}"/>
                  </a:ext>
                </a:extLst>
              </p14:cNvPr>
              <p14:cNvContentPartPr/>
              <p14:nvPr/>
            </p14:nvContentPartPr>
            <p14:xfrm>
              <a:off x="1338180" y="2379820"/>
              <a:ext cx="183240" cy="1190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F7D6DC-9580-DFB1-468C-ACF0AB14235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320540" y="2361820"/>
                <a:ext cx="218880" cy="1225800"/>
              </a:xfrm>
              <a:prstGeom prst="rect">
                <a:avLst/>
              </a:prstGeom>
            </p:spPr>
          </p:pic>
        </mc:Fallback>
      </mc:AlternateContent>
      <p:pic>
        <p:nvPicPr>
          <p:cNvPr id="19458" name="Picture 2" descr="How On-Board Audio Works - Hardware Secrets">
            <a:extLst>
              <a:ext uri="{FF2B5EF4-FFF2-40B4-BE49-F238E27FC236}">
                <a16:creationId xmlns:a16="http://schemas.microsoft.com/office/drawing/2014/main" id="{30118446-6962-8C7E-5D00-4672DBEA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0" y="3984410"/>
            <a:ext cx="3012870" cy="18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FC64B13-4EBD-B19E-FD01-9757A66B280C}"/>
                  </a:ext>
                </a:extLst>
              </p14:cNvPr>
              <p14:cNvContentPartPr/>
              <p14:nvPr/>
            </p14:nvContentPartPr>
            <p14:xfrm>
              <a:off x="1231980" y="6332980"/>
              <a:ext cx="51840" cy="3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FC64B13-4EBD-B19E-FD01-9757A66B280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214340" y="6314980"/>
                <a:ext cx="8748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8BABF6F-1C2E-918B-C6F8-7858B6C7E9C3}"/>
              </a:ext>
            </a:extLst>
          </p:cNvPr>
          <p:cNvGrpSpPr/>
          <p:nvPr/>
        </p:nvGrpSpPr>
        <p:grpSpPr>
          <a:xfrm>
            <a:off x="1175460" y="5838340"/>
            <a:ext cx="2531160" cy="635040"/>
            <a:chOff x="1175460" y="5838340"/>
            <a:chExt cx="253116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22FCA8-8FCE-3381-AF8D-BF9E516C9B47}"/>
                    </a:ext>
                  </a:extLst>
                </p14:cNvPr>
                <p14:cNvContentPartPr/>
                <p14:nvPr/>
              </p14:nvContentPartPr>
              <p14:xfrm>
                <a:off x="1175460" y="6093580"/>
                <a:ext cx="347760" cy="26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22FCA8-8FCE-3381-AF8D-BF9E516C9B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6460" y="6084940"/>
                  <a:ext cx="365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5A28B0-FF2D-9CB4-4A8A-1BCD3489F9AE}"/>
                    </a:ext>
                  </a:extLst>
                </p14:cNvPr>
                <p14:cNvContentPartPr/>
                <p14:nvPr/>
              </p14:nvContentPartPr>
              <p14:xfrm>
                <a:off x="1711140" y="6014380"/>
                <a:ext cx="325080" cy="324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5A28B0-FF2D-9CB4-4A8A-1BCD3489F9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02140" y="6005740"/>
                  <a:ext cx="342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01E4B0-5C8B-606F-BD70-407376D3F88B}"/>
                    </a:ext>
                  </a:extLst>
                </p14:cNvPr>
                <p14:cNvContentPartPr/>
                <p14:nvPr/>
              </p14:nvContentPartPr>
              <p14:xfrm>
                <a:off x="2221980" y="5946700"/>
                <a:ext cx="356760" cy="350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01E4B0-5C8B-606F-BD70-407376D3F8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13340" y="5938060"/>
                  <a:ext cx="374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5671CDB-5F2B-54D9-B56B-2BFB94A0D19B}"/>
                    </a:ext>
                  </a:extLst>
                </p14:cNvPr>
                <p14:cNvContentPartPr/>
                <p14:nvPr/>
              </p14:nvContentPartPr>
              <p14:xfrm>
                <a:off x="2560380" y="6136780"/>
                <a:ext cx="208440" cy="20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5671CDB-5F2B-54D9-B56B-2BFB94A0D1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51740" y="6127780"/>
                  <a:ext cx="226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91453F-0532-CC21-AD0F-D4FFD08A0F27}"/>
                    </a:ext>
                  </a:extLst>
                </p14:cNvPr>
                <p14:cNvContentPartPr/>
                <p14:nvPr/>
              </p14:nvContentPartPr>
              <p14:xfrm>
                <a:off x="2859180" y="6144700"/>
                <a:ext cx="1836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91453F-0532-CC21-AD0F-D4FFD08A0F2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50540" y="6135700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E34BEF-DE5A-156A-3D79-4F6B4EE0C842}"/>
                    </a:ext>
                  </a:extLst>
                </p14:cNvPr>
                <p14:cNvContentPartPr/>
                <p14:nvPr/>
              </p14:nvContentPartPr>
              <p14:xfrm>
                <a:off x="2888700" y="6113380"/>
                <a:ext cx="181080" cy="19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E34BEF-DE5A-156A-3D79-4F6B4EE0C8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79700" y="6104740"/>
                  <a:ext cx="19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53A22F-77AA-8425-7C76-608510F1364A}"/>
                    </a:ext>
                  </a:extLst>
                </p14:cNvPr>
                <p14:cNvContentPartPr/>
                <p14:nvPr/>
              </p14:nvContentPartPr>
              <p14:xfrm>
                <a:off x="3154380" y="6108340"/>
                <a:ext cx="150480" cy="154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53A22F-77AA-8425-7C76-608510F136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45740" y="6099340"/>
                  <a:ext cx="168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01802BB-B7E2-3AAA-75F7-98152CD02740}"/>
                    </a:ext>
                  </a:extLst>
                </p14:cNvPr>
                <p14:cNvContentPartPr/>
                <p14:nvPr/>
              </p14:nvContentPartPr>
              <p14:xfrm>
                <a:off x="3321780" y="5838340"/>
                <a:ext cx="384840" cy="63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01802BB-B7E2-3AAA-75F7-98152CD027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13140" y="5829700"/>
                  <a:ext cx="402480" cy="65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0E5E442-AFBD-AF6F-5790-AE5D76616D1E}"/>
              </a:ext>
            </a:extLst>
          </p:cNvPr>
          <p:cNvGrpSpPr/>
          <p:nvPr/>
        </p:nvGrpSpPr>
        <p:grpSpPr>
          <a:xfrm>
            <a:off x="3228180" y="3252460"/>
            <a:ext cx="4232880" cy="1287720"/>
            <a:chOff x="3228180" y="3252460"/>
            <a:chExt cx="4232880" cy="12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58DBFD-1292-24CC-99F9-9C53F1611527}"/>
                    </a:ext>
                  </a:extLst>
                </p14:cNvPr>
                <p14:cNvContentPartPr/>
                <p14:nvPr/>
              </p14:nvContentPartPr>
              <p14:xfrm>
                <a:off x="4952940" y="3890380"/>
                <a:ext cx="2508120" cy="649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58DBFD-1292-24CC-99F9-9C53F161152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44300" y="3881380"/>
                  <a:ext cx="25257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16FBC8-B259-25BD-0C4C-C2096F8055BE}"/>
                    </a:ext>
                  </a:extLst>
                </p14:cNvPr>
                <p14:cNvContentPartPr/>
                <p14:nvPr/>
              </p14:nvContentPartPr>
              <p14:xfrm>
                <a:off x="4491780" y="3740980"/>
                <a:ext cx="119880" cy="353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16FBC8-B259-25BD-0C4C-C2096F8055B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82780" y="3732340"/>
                  <a:ext cx="1375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B8A150-63F4-729D-C3E2-0F76B1D642F8}"/>
                    </a:ext>
                  </a:extLst>
                </p14:cNvPr>
                <p14:cNvContentPartPr/>
                <p14:nvPr/>
              </p14:nvContentPartPr>
              <p14:xfrm>
                <a:off x="4571700" y="4225540"/>
                <a:ext cx="3960" cy="28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B8A150-63F4-729D-C3E2-0F76B1D642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62700" y="4216900"/>
                  <a:ext cx="21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056A70-F40F-2756-9624-18F97FDD0746}"/>
                    </a:ext>
                  </a:extLst>
                </p14:cNvPr>
                <p14:cNvContentPartPr/>
                <p14:nvPr/>
              </p14:nvContentPartPr>
              <p14:xfrm>
                <a:off x="4221060" y="3636580"/>
                <a:ext cx="165240" cy="46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056A70-F40F-2756-9624-18F97FDD07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12420" y="3627580"/>
                  <a:ext cx="1828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3AA8AEE-D764-6EC6-1210-E7CC62FDA7C4}"/>
                    </a:ext>
                  </a:extLst>
                </p14:cNvPr>
                <p14:cNvContentPartPr/>
                <p14:nvPr/>
              </p14:nvContentPartPr>
              <p14:xfrm>
                <a:off x="4288380" y="3649900"/>
                <a:ext cx="50040" cy="394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3AA8AEE-D764-6EC6-1210-E7CC62FDA7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79380" y="3641260"/>
                  <a:ext cx="676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954F10-2186-5D19-A8E4-94C84D5C012B}"/>
                    </a:ext>
                  </a:extLst>
                </p14:cNvPr>
                <p14:cNvContentPartPr/>
                <p14:nvPr/>
              </p14:nvContentPartPr>
              <p14:xfrm>
                <a:off x="3972660" y="3780220"/>
                <a:ext cx="234360" cy="29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954F10-2186-5D19-A8E4-94C84D5C01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64020" y="3771580"/>
                  <a:ext cx="252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AC6FC47-B033-0438-7D55-FE57FEF0BCE9}"/>
                    </a:ext>
                  </a:extLst>
                </p14:cNvPr>
                <p14:cNvContentPartPr/>
                <p14:nvPr/>
              </p14:nvContentPartPr>
              <p14:xfrm>
                <a:off x="3228180" y="3521740"/>
                <a:ext cx="601200" cy="52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AC6FC47-B033-0438-7D55-FE57FEF0BC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19180" y="3512740"/>
                  <a:ext cx="61884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AF27EB-FECC-E5C5-1174-FDB710428125}"/>
                    </a:ext>
                  </a:extLst>
                </p14:cNvPr>
                <p14:cNvContentPartPr/>
                <p14:nvPr/>
              </p14:nvContentPartPr>
              <p14:xfrm>
                <a:off x="3551460" y="4046260"/>
                <a:ext cx="273960" cy="7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AF27EB-FECC-E5C5-1174-FDB7104281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42820" y="4037260"/>
                  <a:ext cx="29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68CF61-F322-266E-6772-867E5290570A}"/>
                    </a:ext>
                  </a:extLst>
                </p14:cNvPr>
                <p14:cNvContentPartPr/>
                <p14:nvPr/>
              </p14:nvContentPartPr>
              <p14:xfrm>
                <a:off x="3697980" y="3252460"/>
                <a:ext cx="497160" cy="314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68CF61-F322-266E-6772-867E529057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88980" y="3243460"/>
                  <a:ext cx="514800" cy="33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8794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3341C-ECA3-03D2-3344-830A0872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4191000" cy="5588000"/>
          </a:xfrm>
          <a:prstGeom prst="rect">
            <a:avLst/>
          </a:prstGeom>
        </p:spPr>
      </p:pic>
      <p:pic>
        <p:nvPicPr>
          <p:cNvPr id="19460" name="Picture 4" descr="Onboard (Integrated) Sound Card ...">
            <a:extLst>
              <a:ext uri="{FF2B5EF4-FFF2-40B4-BE49-F238E27FC236}">
                <a16:creationId xmlns:a16="http://schemas.microsoft.com/office/drawing/2014/main" id="{8F569008-08AB-6925-4B23-D8E43522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2423341" cy="28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296CF96-313F-F686-9BE5-4A70980465C4}"/>
              </a:ext>
            </a:extLst>
          </p:cNvPr>
          <p:cNvGrpSpPr/>
          <p:nvPr/>
        </p:nvGrpSpPr>
        <p:grpSpPr>
          <a:xfrm>
            <a:off x="2651460" y="4358020"/>
            <a:ext cx="5176080" cy="1377360"/>
            <a:chOff x="2651460" y="4358020"/>
            <a:chExt cx="5176080" cy="13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56D110-2194-9E6A-7599-71291E63DFB7}"/>
                    </a:ext>
                  </a:extLst>
                </p14:cNvPr>
                <p14:cNvContentPartPr/>
                <p14:nvPr/>
              </p14:nvContentPartPr>
              <p14:xfrm>
                <a:off x="2651460" y="4358020"/>
                <a:ext cx="3713040" cy="102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56D110-2194-9E6A-7599-71291E63DF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42820" y="4349020"/>
                  <a:ext cx="3730680" cy="10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606F2F-1CC8-25FC-5FC0-79FDB1EED2EA}"/>
                    </a:ext>
                  </a:extLst>
                </p14:cNvPr>
                <p14:cNvContentPartPr/>
                <p14:nvPr/>
              </p14:nvContentPartPr>
              <p14:xfrm>
                <a:off x="7241460" y="5230660"/>
                <a:ext cx="586080" cy="37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606F2F-1CC8-25FC-5FC0-79FDB1EED2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32460" y="5221660"/>
                  <a:ext cx="603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910BC5-2B2A-0DA6-11CD-5DDC1A13D2FB}"/>
                    </a:ext>
                  </a:extLst>
                </p14:cNvPr>
                <p14:cNvContentPartPr/>
                <p14:nvPr/>
              </p14:nvContentPartPr>
              <p14:xfrm>
                <a:off x="7641060" y="5028340"/>
                <a:ext cx="30240" cy="1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910BC5-2B2A-0DA6-11CD-5DDC1A13D2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32060" y="5019340"/>
                  <a:ext cx="47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3DAB90-7C27-337B-A855-3A83FFEC8682}"/>
                    </a:ext>
                  </a:extLst>
                </p14:cNvPr>
                <p14:cNvContentPartPr/>
                <p14:nvPr/>
              </p14:nvContentPartPr>
              <p14:xfrm>
                <a:off x="7522260" y="5627020"/>
                <a:ext cx="16488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3DAB90-7C27-337B-A855-3A83FFEC86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13260" y="5618020"/>
                  <a:ext cx="18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E9188E-3009-90D9-C513-88A8131EC03F}"/>
                    </a:ext>
                  </a:extLst>
                </p14:cNvPr>
                <p14:cNvContentPartPr/>
                <p14:nvPr/>
              </p14:nvContentPartPr>
              <p14:xfrm>
                <a:off x="7220940" y="5184220"/>
                <a:ext cx="24480" cy="27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E9188E-3009-90D9-C513-88A8131EC0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12300" y="5175220"/>
                  <a:ext cx="42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C01A8A-A28E-157C-2AE8-02E4C747ED30}"/>
                    </a:ext>
                  </a:extLst>
                </p14:cNvPr>
                <p14:cNvContentPartPr/>
                <p14:nvPr/>
              </p14:nvContentPartPr>
              <p14:xfrm>
                <a:off x="7183860" y="4784620"/>
                <a:ext cx="435960" cy="261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C01A8A-A28E-157C-2AE8-02E4C747ED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74860" y="4775620"/>
                  <a:ext cx="453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DC6BB1-22FD-E97A-918C-C4052FA64A1D}"/>
                    </a:ext>
                  </a:extLst>
                </p14:cNvPr>
                <p14:cNvContentPartPr/>
                <p14:nvPr/>
              </p14:nvContentPartPr>
              <p14:xfrm>
                <a:off x="6662940" y="5323180"/>
                <a:ext cx="470520" cy="28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DC6BB1-22FD-E97A-918C-C4052FA64A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54300" y="5314540"/>
                  <a:ext cx="488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3187E5-4E4F-5170-C8E2-847FA160015F}"/>
                    </a:ext>
                  </a:extLst>
                </p14:cNvPr>
                <p14:cNvContentPartPr/>
                <p14:nvPr/>
              </p14:nvContentPartPr>
              <p14:xfrm>
                <a:off x="6918540" y="520654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3187E5-4E4F-5170-C8E2-847FA16001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09900" y="51975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CBDC411-1F05-6110-45C2-A1344233E59F}"/>
                    </a:ext>
                  </a:extLst>
                </p14:cNvPr>
                <p14:cNvContentPartPr/>
                <p14:nvPr/>
              </p14:nvContentPartPr>
              <p14:xfrm>
                <a:off x="6867060" y="5676340"/>
                <a:ext cx="360" cy="2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CBDC411-1F05-6110-45C2-A1344233E5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58060" y="5667340"/>
                  <a:ext cx="1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3E81FE-60C6-E5D5-979F-FE7622CA2898}"/>
                    </a:ext>
                  </a:extLst>
                </p14:cNvPr>
                <p14:cNvContentPartPr/>
                <p14:nvPr/>
              </p14:nvContentPartPr>
              <p14:xfrm>
                <a:off x="6443340" y="5448100"/>
                <a:ext cx="192240" cy="28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3E81FE-60C6-E5D5-979F-FE7622CA28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4700" y="5439100"/>
                  <a:ext cx="209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FEB58E-20BE-E233-FDEE-7E9F5327DEA8}"/>
                    </a:ext>
                  </a:extLst>
                </p14:cNvPr>
                <p14:cNvContentPartPr/>
                <p14:nvPr/>
              </p14:nvContentPartPr>
              <p14:xfrm>
                <a:off x="6257580" y="5455660"/>
                <a:ext cx="210240" cy="23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FEB58E-20BE-E233-FDEE-7E9F5327DE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48580" y="5446660"/>
                  <a:ext cx="2278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642E5B-C4FE-6C14-ACC3-DCB3C41AE6B1}"/>
              </a:ext>
            </a:extLst>
          </p:cNvPr>
          <p:cNvGrpSpPr/>
          <p:nvPr/>
        </p:nvGrpSpPr>
        <p:grpSpPr>
          <a:xfrm>
            <a:off x="2649300" y="776740"/>
            <a:ext cx="5116680" cy="2789640"/>
            <a:chOff x="2649300" y="776740"/>
            <a:chExt cx="5116680" cy="27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C4D245-868A-7C2E-3860-D9C3A3997F4F}"/>
                    </a:ext>
                  </a:extLst>
                </p14:cNvPr>
                <p14:cNvContentPartPr/>
                <p14:nvPr/>
              </p14:nvContentPartPr>
              <p14:xfrm>
                <a:off x="7409220" y="1306300"/>
                <a:ext cx="356760" cy="226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C4D245-868A-7C2E-3860-D9C3A3997F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0580" y="1297660"/>
                  <a:ext cx="374400" cy="22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5CC94A-1D6A-50BD-8C41-34C3955AE03B}"/>
                    </a:ext>
                  </a:extLst>
                </p14:cNvPr>
                <p14:cNvContentPartPr/>
                <p14:nvPr/>
              </p14:nvContentPartPr>
              <p14:xfrm>
                <a:off x="2649300" y="776740"/>
                <a:ext cx="4754520" cy="929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5CC94A-1D6A-50BD-8C41-34C3955AE0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0300" y="767740"/>
                  <a:ext cx="4772160" cy="9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CA7A11E-E03F-B7F2-8CF5-45D8118254A1}"/>
                  </a:ext>
                </a:extLst>
              </p14:cNvPr>
              <p14:cNvContentPartPr/>
              <p14:nvPr/>
            </p14:nvContentPartPr>
            <p14:xfrm>
              <a:off x="2051700" y="746140"/>
              <a:ext cx="5261040" cy="2494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CA7A11E-E03F-B7F2-8CF5-45D8118254A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15700" y="710500"/>
                <a:ext cx="5332680" cy="256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F22BF7F-F882-5DF4-1EE6-0C6CAE1EB07C}"/>
              </a:ext>
            </a:extLst>
          </p:cNvPr>
          <p:cNvGrpSpPr/>
          <p:nvPr/>
        </p:nvGrpSpPr>
        <p:grpSpPr>
          <a:xfrm>
            <a:off x="6405540" y="3458380"/>
            <a:ext cx="2467080" cy="750960"/>
            <a:chOff x="6405540" y="3458380"/>
            <a:chExt cx="246708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E41EAA-B647-F7A9-6826-BD41948282E5}"/>
                    </a:ext>
                  </a:extLst>
                </p14:cNvPr>
                <p14:cNvContentPartPr/>
                <p14:nvPr/>
              </p14:nvContentPartPr>
              <p14:xfrm>
                <a:off x="6405540" y="3791020"/>
                <a:ext cx="253440" cy="31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E41EAA-B647-F7A9-6826-BD41948282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87900" y="3773020"/>
                  <a:ext cx="289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0C91F6-0D83-8447-6B37-52AA7CE15BBE}"/>
                    </a:ext>
                  </a:extLst>
                </p14:cNvPr>
                <p14:cNvContentPartPr/>
                <p14:nvPr/>
              </p14:nvContentPartPr>
              <p14:xfrm>
                <a:off x="6823860" y="3783460"/>
                <a:ext cx="311400" cy="32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0C91F6-0D83-8447-6B37-52AA7CE15B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05860" y="3765820"/>
                  <a:ext cx="347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5EA52C-40A6-96C2-C3CD-B3A6401E9DEF}"/>
                    </a:ext>
                  </a:extLst>
                </p14:cNvPr>
                <p14:cNvContentPartPr/>
                <p14:nvPr/>
              </p14:nvContentPartPr>
              <p14:xfrm>
                <a:off x="7287180" y="3592660"/>
                <a:ext cx="317160" cy="47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5EA52C-40A6-96C2-C3CD-B3A6401E9D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69180" y="3575020"/>
                  <a:ext cx="352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12A3D7-5CF6-5697-B5C2-E82057AB778B}"/>
                    </a:ext>
                  </a:extLst>
                </p14:cNvPr>
                <p14:cNvContentPartPr/>
                <p14:nvPr/>
              </p14:nvContentPartPr>
              <p14:xfrm>
                <a:off x="7738260" y="3834940"/>
                <a:ext cx="140760" cy="21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12A3D7-5CF6-5697-B5C2-E82057AB77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20260" y="3816940"/>
                  <a:ext cx="176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DBFC68-E203-2850-A019-BE900C33F5D9}"/>
                    </a:ext>
                  </a:extLst>
                </p14:cNvPr>
                <p14:cNvContentPartPr/>
                <p14:nvPr/>
              </p14:nvContentPartPr>
              <p14:xfrm>
                <a:off x="8028420" y="3845740"/>
                <a:ext cx="192600" cy="26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DBFC68-E203-2850-A019-BE900C33F5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10780" y="3827740"/>
                  <a:ext cx="228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A56F8B-BC69-AB03-B3EE-A355FAFA9702}"/>
                    </a:ext>
                  </a:extLst>
                </p14:cNvPr>
                <p14:cNvContentPartPr/>
                <p14:nvPr/>
              </p14:nvContentPartPr>
              <p14:xfrm>
                <a:off x="8266020" y="3780220"/>
                <a:ext cx="206640" cy="25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A56F8B-BC69-AB03-B3EE-A355FAFA97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48380" y="3762580"/>
                  <a:ext cx="242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57E535-427B-76DC-D4B0-9E61968BA40E}"/>
                    </a:ext>
                  </a:extLst>
                </p14:cNvPr>
                <p14:cNvContentPartPr/>
                <p14:nvPr/>
              </p14:nvContentPartPr>
              <p14:xfrm>
                <a:off x="8470500" y="3458380"/>
                <a:ext cx="402120" cy="75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57E535-427B-76DC-D4B0-9E61968BA4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52860" y="3440380"/>
                  <a:ext cx="437760" cy="78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5166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9C2D8-1EBF-D62A-4075-E91E3BF8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6858000" cy="45636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77E3A74-F807-5739-219A-F314AFB8583A}"/>
              </a:ext>
            </a:extLst>
          </p:cNvPr>
          <p:cNvGrpSpPr/>
          <p:nvPr/>
        </p:nvGrpSpPr>
        <p:grpSpPr>
          <a:xfrm>
            <a:off x="1167556" y="4155802"/>
            <a:ext cx="2246040" cy="1529280"/>
            <a:chOff x="1167556" y="4155802"/>
            <a:chExt cx="2246040" cy="15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7E7302-9786-1826-6BE9-5437D731E698}"/>
                    </a:ext>
                  </a:extLst>
                </p14:cNvPr>
                <p14:cNvContentPartPr/>
                <p14:nvPr/>
              </p14:nvContentPartPr>
              <p14:xfrm>
                <a:off x="2428636" y="4155802"/>
                <a:ext cx="984960" cy="66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7E7302-9786-1826-6BE9-5437D731E6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9996" y="4146802"/>
                  <a:ext cx="10026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BFFA4D-702F-BFA8-B51F-EC4946A022B3}"/>
                    </a:ext>
                  </a:extLst>
                </p14:cNvPr>
                <p14:cNvContentPartPr/>
                <p14:nvPr/>
              </p14:nvContentPartPr>
              <p14:xfrm>
                <a:off x="2802676" y="5001442"/>
                <a:ext cx="314280" cy="418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BFFA4D-702F-BFA8-B51F-EC4946A022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4036" y="4992442"/>
                  <a:ext cx="331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73EF48-D4EA-BCE6-AD5A-4F5564837F4B}"/>
                    </a:ext>
                  </a:extLst>
                </p14:cNvPr>
                <p14:cNvContentPartPr/>
                <p14:nvPr/>
              </p14:nvContentPartPr>
              <p14:xfrm>
                <a:off x="2987356" y="4808842"/>
                <a:ext cx="208440" cy="217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73EF48-D4EA-BCE6-AD5A-4F5564837F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78716" y="4800202"/>
                  <a:ext cx="226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D57A19-7735-D91E-4CD1-A5B37FB3BAA9}"/>
                    </a:ext>
                  </a:extLst>
                </p14:cNvPr>
                <p14:cNvContentPartPr/>
                <p14:nvPr/>
              </p14:nvContentPartPr>
              <p14:xfrm>
                <a:off x="2858116" y="4972642"/>
                <a:ext cx="99360" cy="16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D57A19-7735-D91E-4CD1-A5B37FB3BA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9476" y="4964002"/>
                  <a:ext cx="11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D0FDD1-58DB-3482-6593-3CFE25F49A77}"/>
                    </a:ext>
                  </a:extLst>
                </p14:cNvPr>
                <p14:cNvContentPartPr/>
                <p14:nvPr/>
              </p14:nvContentPartPr>
              <p14:xfrm>
                <a:off x="2262676" y="5138962"/>
                <a:ext cx="57024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D0FDD1-58DB-3482-6593-3CFE25F49A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3676" y="5130322"/>
                  <a:ext cx="587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90E48F-0804-02B5-D2A5-543B53220963}"/>
                    </a:ext>
                  </a:extLst>
                </p14:cNvPr>
                <p14:cNvContentPartPr/>
                <p14:nvPr/>
              </p14:nvContentPartPr>
              <p14:xfrm>
                <a:off x="2643556" y="4906042"/>
                <a:ext cx="1656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90E48F-0804-02B5-D2A5-543B532209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34916" y="4897402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A68F91-ACF1-A5ED-0D54-2D5B3CC43540}"/>
                    </a:ext>
                  </a:extLst>
                </p14:cNvPr>
                <p14:cNvContentPartPr/>
                <p14:nvPr/>
              </p14:nvContentPartPr>
              <p14:xfrm>
                <a:off x="2458876" y="5380522"/>
                <a:ext cx="212400" cy="9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A68F91-ACF1-A5ED-0D54-2D5B3CC435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50236" y="5371522"/>
                  <a:ext cx="230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0FFD75-9ED4-196B-ADF7-1289D5CCCC49}"/>
                    </a:ext>
                  </a:extLst>
                </p14:cNvPr>
                <p14:cNvContentPartPr/>
                <p14:nvPr/>
              </p14:nvContentPartPr>
              <p14:xfrm>
                <a:off x="2396236" y="4855642"/>
                <a:ext cx="273240" cy="18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0FFD75-9ED4-196B-ADF7-1289D5CCCC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87596" y="4846642"/>
                  <a:ext cx="29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6C8B71-AEA7-D480-6F91-1A430E599145}"/>
                    </a:ext>
                  </a:extLst>
                </p14:cNvPr>
                <p14:cNvContentPartPr/>
                <p14:nvPr/>
              </p14:nvContentPartPr>
              <p14:xfrm>
                <a:off x="1929676" y="5068762"/>
                <a:ext cx="129600" cy="21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6C8B71-AEA7-D480-6F91-1A430E5991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21036" y="5060122"/>
                  <a:ext cx="147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9ABBA4-1417-BC2F-8783-3C892B26CF6A}"/>
                    </a:ext>
                  </a:extLst>
                </p14:cNvPr>
                <p14:cNvContentPartPr/>
                <p14:nvPr/>
              </p14:nvContentPartPr>
              <p14:xfrm>
                <a:off x="1952356" y="4879042"/>
                <a:ext cx="25236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9ABBA4-1417-BC2F-8783-3C892B26CF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43716" y="4870042"/>
                  <a:ext cx="270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BF7063-7C2B-22FE-7CA1-AF8A1096427A}"/>
                    </a:ext>
                  </a:extLst>
                </p14:cNvPr>
                <p14:cNvContentPartPr/>
                <p14:nvPr/>
              </p14:nvContentPartPr>
              <p14:xfrm>
                <a:off x="1691356" y="5146522"/>
                <a:ext cx="320040" cy="34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BF7063-7C2B-22FE-7CA1-AF8A109642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82356" y="5137882"/>
                  <a:ext cx="337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FD2878-E494-3C6F-D292-C2C9AF65D388}"/>
                    </a:ext>
                  </a:extLst>
                </p14:cNvPr>
                <p14:cNvContentPartPr/>
                <p14:nvPr/>
              </p14:nvContentPartPr>
              <p14:xfrm>
                <a:off x="1761556" y="5303482"/>
                <a:ext cx="24840" cy="3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FD2878-E494-3C6F-D292-C2C9AF65D3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52556" y="5294842"/>
                  <a:ext cx="42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FC1347-3095-F72B-14D8-BFCD9D705CA2}"/>
                    </a:ext>
                  </a:extLst>
                </p14:cNvPr>
                <p14:cNvContentPartPr/>
                <p14:nvPr/>
              </p14:nvContentPartPr>
              <p14:xfrm>
                <a:off x="1368436" y="5245162"/>
                <a:ext cx="189000" cy="356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FC1347-3095-F72B-14D8-BFCD9D705C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59796" y="5236522"/>
                  <a:ext cx="206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B81375-4DE1-9567-112A-017F031527B9}"/>
                    </a:ext>
                  </a:extLst>
                </p14:cNvPr>
                <p14:cNvContentPartPr/>
                <p14:nvPr/>
              </p14:nvContentPartPr>
              <p14:xfrm>
                <a:off x="1562476" y="5591122"/>
                <a:ext cx="12240" cy="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B81375-4DE1-9567-112A-017F031527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53476" y="5582482"/>
                  <a:ext cx="2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EB2081-54E1-12A2-8365-D758A17B72E2}"/>
                    </a:ext>
                  </a:extLst>
                </p14:cNvPr>
                <p14:cNvContentPartPr/>
                <p14:nvPr/>
              </p14:nvContentPartPr>
              <p14:xfrm>
                <a:off x="1167556" y="5235082"/>
                <a:ext cx="223560" cy="450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EB2081-54E1-12A2-8365-D758A17B72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8916" y="5226082"/>
                  <a:ext cx="241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618F90-5C63-9CA2-3711-8C78F5DAC938}"/>
                    </a:ext>
                  </a:extLst>
                </p14:cNvPr>
                <p14:cNvContentPartPr/>
                <p14:nvPr/>
              </p14:nvContentPartPr>
              <p14:xfrm>
                <a:off x="1352236" y="5498602"/>
                <a:ext cx="115920" cy="13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618F90-5C63-9CA2-3711-8C78F5DAC9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43236" y="5489602"/>
                  <a:ext cx="13356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1335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grated) Graphics ...">
            <a:extLst>
              <a:ext uri="{FF2B5EF4-FFF2-40B4-BE49-F238E27FC236}">
                <a16:creationId xmlns:a16="http://schemas.microsoft.com/office/drawing/2014/main" id="{63612917-F40E-51E6-34BA-B00B460D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114800" cy="54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99AF26-F5B4-1891-131D-37808DCDE61A}"/>
              </a:ext>
            </a:extLst>
          </p:cNvPr>
          <p:cNvGrpSpPr/>
          <p:nvPr/>
        </p:nvGrpSpPr>
        <p:grpSpPr>
          <a:xfrm>
            <a:off x="5882476" y="260242"/>
            <a:ext cx="2761920" cy="979560"/>
            <a:chOff x="5882476" y="260242"/>
            <a:chExt cx="2761920" cy="9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049185-CEB5-8D1F-3858-195823588F84}"/>
                    </a:ext>
                  </a:extLst>
                </p14:cNvPr>
                <p14:cNvContentPartPr/>
                <p14:nvPr/>
              </p14:nvContentPartPr>
              <p14:xfrm>
                <a:off x="8406796" y="802042"/>
                <a:ext cx="47160" cy="22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049185-CEB5-8D1F-3858-195823588F8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8796" y="784042"/>
                  <a:ext cx="82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B3737B-D8BF-CA40-9912-DFB255A798F0}"/>
                    </a:ext>
                  </a:extLst>
                </p14:cNvPr>
                <p14:cNvContentPartPr/>
                <p14:nvPr/>
              </p14:nvContentPartPr>
              <p14:xfrm>
                <a:off x="8103676" y="633202"/>
                <a:ext cx="540720" cy="4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B3737B-D8BF-CA40-9912-DFB255A798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86036" y="615202"/>
                  <a:ext cx="576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5E039E-6AA1-B24A-4006-E49836352009}"/>
                    </a:ext>
                  </a:extLst>
                </p14:cNvPr>
                <p14:cNvContentPartPr/>
                <p14:nvPr/>
              </p14:nvContentPartPr>
              <p14:xfrm>
                <a:off x="7631356" y="837322"/>
                <a:ext cx="672840" cy="299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5E039E-6AA1-B24A-4006-E498363520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3356" y="819322"/>
                  <a:ext cx="708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B45F74-9AF9-0135-9CAA-ECA38D9B6CD7}"/>
                    </a:ext>
                  </a:extLst>
                </p14:cNvPr>
                <p14:cNvContentPartPr/>
                <p14:nvPr/>
              </p14:nvContentPartPr>
              <p14:xfrm>
                <a:off x="7852036" y="890602"/>
                <a:ext cx="69480" cy="3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B45F74-9AF9-0135-9CAA-ECA38D9B6C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34036" y="872602"/>
                  <a:ext cx="105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BF705E-0FDC-17E1-A779-EE45940C2148}"/>
                    </a:ext>
                  </a:extLst>
                </p14:cNvPr>
                <p14:cNvContentPartPr/>
                <p14:nvPr/>
              </p14:nvContentPartPr>
              <p14:xfrm>
                <a:off x="7290796" y="782602"/>
                <a:ext cx="228240" cy="357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BF705E-0FDC-17E1-A779-EE45940C21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72796" y="764602"/>
                  <a:ext cx="263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9EBF44-617A-A25C-82F8-C225FB5A2FEB}"/>
                    </a:ext>
                  </a:extLst>
                </p14:cNvPr>
                <p14:cNvContentPartPr/>
                <p14:nvPr/>
              </p14:nvContentPartPr>
              <p14:xfrm>
                <a:off x="7436236" y="106016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9EBF44-617A-A25C-82F8-C225FB5A2F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8596" y="10425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1DC13D-F8DF-049A-C415-06044B58DD0C}"/>
                    </a:ext>
                  </a:extLst>
                </p14:cNvPr>
                <p14:cNvContentPartPr/>
                <p14:nvPr/>
              </p14:nvContentPartPr>
              <p14:xfrm>
                <a:off x="6914236" y="885202"/>
                <a:ext cx="240480" cy="24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1DC13D-F8DF-049A-C415-06044B58DD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96596" y="867562"/>
                  <a:ext cx="276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42D2CF-9809-F891-E755-69972B221DB9}"/>
                    </a:ext>
                  </a:extLst>
                </p14:cNvPr>
                <p14:cNvContentPartPr/>
                <p14:nvPr/>
              </p14:nvContentPartPr>
              <p14:xfrm>
                <a:off x="6579796" y="895642"/>
                <a:ext cx="375840" cy="29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42D2CF-9809-F891-E755-69972B221D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61796" y="877642"/>
                  <a:ext cx="411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0E14C4-3C33-49D0-94DF-068C6DCF444F}"/>
                    </a:ext>
                  </a:extLst>
                </p14:cNvPr>
                <p14:cNvContentPartPr/>
                <p14:nvPr/>
              </p14:nvContentPartPr>
              <p14:xfrm>
                <a:off x="5882476" y="791962"/>
                <a:ext cx="389880" cy="35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0E14C4-3C33-49D0-94DF-068C6DCF44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4836" y="774322"/>
                  <a:ext cx="425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B606AA-DB94-2960-B5EB-B9DEF50645B6}"/>
                    </a:ext>
                  </a:extLst>
                </p14:cNvPr>
                <p14:cNvContentPartPr/>
                <p14:nvPr/>
              </p14:nvContentPartPr>
              <p14:xfrm>
                <a:off x="7508236" y="1196962"/>
                <a:ext cx="62280" cy="4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B606AA-DB94-2960-B5EB-B9DEF50645B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0236" y="1178962"/>
                  <a:ext cx="97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6F413A-173C-190C-C219-BF231EAA5D72}"/>
                    </a:ext>
                  </a:extLst>
                </p14:cNvPr>
                <p14:cNvContentPartPr/>
                <p14:nvPr/>
              </p14:nvContentPartPr>
              <p14:xfrm>
                <a:off x="7076236" y="391282"/>
                <a:ext cx="266040" cy="34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6F413A-173C-190C-C219-BF231EAA5D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58236" y="373282"/>
                  <a:ext cx="301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32F3B5-30A1-BAD3-1243-B0654EF01FA6}"/>
                    </a:ext>
                  </a:extLst>
                </p14:cNvPr>
                <p14:cNvContentPartPr/>
                <p14:nvPr/>
              </p14:nvContentPartPr>
              <p14:xfrm>
                <a:off x="7278916" y="335482"/>
                <a:ext cx="295920" cy="12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32F3B5-30A1-BAD3-1243-B0654EF01F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61276" y="317482"/>
                  <a:ext cx="331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EA1943-623A-35E7-FFC8-2D2E508D3F52}"/>
                    </a:ext>
                  </a:extLst>
                </p14:cNvPr>
                <p14:cNvContentPartPr/>
                <p14:nvPr/>
              </p14:nvContentPartPr>
              <p14:xfrm>
                <a:off x="7147156" y="396682"/>
                <a:ext cx="16560" cy="137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EA1943-623A-35E7-FFC8-2D2E508D3F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29156" y="379042"/>
                  <a:ext cx="52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94D4B5-6183-07E8-33C2-6C1CA6E8DDCB}"/>
                    </a:ext>
                  </a:extLst>
                </p14:cNvPr>
                <p14:cNvContentPartPr/>
                <p14:nvPr/>
              </p14:nvContentPartPr>
              <p14:xfrm>
                <a:off x="6539476" y="483082"/>
                <a:ext cx="574920" cy="10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94D4B5-6183-07E8-33C2-6C1CA6E8DD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1476" y="465442"/>
                  <a:ext cx="610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B1D6A8-136A-1D80-6BDA-73BDD7A14E65}"/>
                    </a:ext>
                  </a:extLst>
                </p14:cNvPr>
                <p14:cNvContentPartPr/>
                <p14:nvPr/>
              </p14:nvContentPartPr>
              <p14:xfrm>
                <a:off x="6863476" y="356362"/>
                <a:ext cx="21240" cy="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B1D6A8-136A-1D80-6BDA-73BDD7A14E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45476" y="338722"/>
                  <a:ext cx="56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2742D5-0CDF-E68A-9A71-4931FE51CDEF}"/>
                    </a:ext>
                  </a:extLst>
                </p14:cNvPr>
                <p14:cNvContentPartPr/>
                <p14:nvPr/>
              </p14:nvContentPartPr>
              <p14:xfrm>
                <a:off x="6863476" y="660202"/>
                <a:ext cx="10692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2742D5-0CDF-E68A-9A71-4931FE51CD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5476" y="642562"/>
                  <a:ext cx="142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6185E5-8EAB-9AEC-86A0-C1E0BB30C06B}"/>
                    </a:ext>
                  </a:extLst>
                </p14:cNvPr>
                <p14:cNvContentPartPr/>
                <p14:nvPr/>
              </p14:nvContentPartPr>
              <p14:xfrm>
                <a:off x="6764116" y="260242"/>
                <a:ext cx="203040" cy="1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6185E5-8EAB-9AEC-86A0-C1E0BB30C0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46476" y="242242"/>
                  <a:ext cx="2386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C2572D-8C44-C088-AA29-484ACBCD4E1A}"/>
              </a:ext>
            </a:extLst>
          </p:cNvPr>
          <p:cNvGrpSpPr/>
          <p:nvPr/>
        </p:nvGrpSpPr>
        <p:grpSpPr>
          <a:xfrm>
            <a:off x="6585916" y="1630042"/>
            <a:ext cx="1797480" cy="617040"/>
            <a:chOff x="6585916" y="1630042"/>
            <a:chExt cx="179748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CC0A41-E4DE-4DEE-7F95-3880145B9C80}"/>
                    </a:ext>
                  </a:extLst>
                </p14:cNvPr>
                <p14:cNvContentPartPr/>
                <p14:nvPr/>
              </p14:nvContentPartPr>
              <p14:xfrm>
                <a:off x="7750156" y="1725802"/>
                <a:ext cx="633240" cy="492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CC0A41-E4DE-4DEE-7F95-3880145B9C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32156" y="1708162"/>
                  <a:ext cx="66888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D11CFC-7172-E9C2-ED65-F06983E6CCC1}"/>
                    </a:ext>
                  </a:extLst>
                </p14:cNvPr>
                <p14:cNvContentPartPr/>
                <p14:nvPr/>
              </p14:nvContentPartPr>
              <p14:xfrm>
                <a:off x="8151916" y="1713922"/>
                <a:ext cx="936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D11CFC-7172-E9C2-ED65-F06983E6CC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34276" y="1696282"/>
                  <a:ext cx="45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5CFD78-3706-66B3-5081-E91038A6FE24}"/>
                    </a:ext>
                  </a:extLst>
                </p14:cNvPr>
                <p14:cNvContentPartPr/>
                <p14:nvPr/>
              </p14:nvContentPartPr>
              <p14:xfrm>
                <a:off x="8069116" y="2069962"/>
                <a:ext cx="314280" cy="5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5CFD78-3706-66B3-5081-E91038A6FE2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51476" y="2052322"/>
                  <a:ext cx="349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589B8D-C304-4847-6A38-C53DF915BEFD}"/>
                    </a:ext>
                  </a:extLst>
                </p14:cNvPr>
                <p14:cNvContentPartPr/>
                <p14:nvPr/>
              </p14:nvContentPartPr>
              <p14:xfrm>
                <a:off x="7679236" y="1771522"/>
                <a:ext cx="84960" cy="30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589B8D-C304-4847-6A38-C53DF915BE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61236" y="1753522"/>
                  <a:ext cx="120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08B9E4-74E0-23AE-0B61-DBAED6A7A8A1}"/>
                    </a:ext>
                  </a:extLst>
                </p14:cNvPr>
                <p14:cNvContentPartPr/>
                <p14:nvPr/>
              </p14:nvContentPartPr>
              <p14:xfrm>
                <a:off x="7336156" y="1630042"/>
                <a:ext cx="558000" cy="18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08B9E4-74E0-23AE-0B61-DBAED6A7A8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18516" y="1612402"/>
                  <a:ext cx="593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92D3C7-BDC3-05BA-28F2-3DDFCC562741}"/>
                    </a:ext>
                  </a:extLst>
                </p14:cNvPr>
                <p14:cNvContentPartPr/>
                <p14:nvPr/>
              </p14:nvContentPartPr>
              <p14:xfrm>
                <a:off x="7264156" y="1933522"/>
                <a:ext cx="335880" cy="28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92D3C7-BDC3-05BA-28F2-3DDFCC5627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46156" y="1915522"/>
                  <a:ext cx="371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9D7C2E-0CAD-EE3E-3997-5AE2CD2412F7}"/>
                    </a:ext>
                  </a:extLst>
                </p14:cNvPr>
                <p14:cNvContentPartPr/>
                <p14:nvPr/>
              </p14:nvContentPartPr>
              <p14:xfrm>
                <a:off x="7389796" y="2060962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9D7C2E-0CAD-EE3E-3997-5AE2CD2412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2156" y="20429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E298E4-0128-180B-7821-9CDDF2FEAA98}"/>
                    </a:ext>
                  </a:extLst>
                </p14:cNvPr>
                <p14:cNvContentPartPr/>
                <p14:nvPr/>
              </p14:nvContentPartPr>
              <p14:xfrm>
                <a:off x="6849796" y="1916602"/>
                <a:ext cx="294120" cy="33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E298E4-0128-180B-7821-9CDDF2FEAA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31796" y="1898962"/>
                  <a:ext cx="329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A3F8814-342D-F624-0F87-B6ED47758391}"/>
                    </a:ext>
                  </a:extLst>
                </p14:cNvPr>
                <p14:cNvContentPartPr/>
                <p14:nvPr/>
              </p14:nvContentPartPr>
              <p14:xfrm>
                <a:off x="7029796" y="2169682"/>
                <a:ext cx="25920" cy="7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A3F8814-342D-F624-0F87-B6ED477583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11796" y="2152042"/>
                  <a:ext cx="61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D6044D-98A8-D1DC-44EB-E642C8E8F86F}"/>
                    </a:ext>
                  </a:extLst>
                </p14:cNvPr>
                <p14:cNvContentPartPr/>
                <p14:nvPr/>
              </p14:nvContentPartPr>
              <p14:xfrm>
                <a:off x="6725236" y="1988242"/>
                <a:ext cx="165960" cy="20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D6044D-98A8-D1DC-44EB-E642C8E8F8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07236" y="1970602"/>
                  <a:ext cx="201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5F2B4B-A4B5-75CC-5C7C-BB98BA652BB4}"/>
                    </a:ext>
                  </a:extLst>
                </p14:cNvPr>
                <p14:cNvContentPartPr/>
                <p14:nvPr/>
              </p14:nvContentPartPr>
              <p14:xfrm>
                <a:off x="6585916" y="1907602"/>
                <a:ext cx="153000" cy="266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5F2B4B-A4B5-75CC-5C7C-BB98BA652B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68276" y="1889602"/>
                  <a:ext cx="18864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66B6CB1-4C2C-2548-9A6C-38C16F40FCC3}"/>
                  </a:ext>
                </a:extLst>
              </p14:cNvPr>
              <p14:cNvContentPartPr/>
              <p14:nvPr/>
            </p14:nvContentPartPr>
            <p14:xfrm>
              <a:off x="5503036" y="1680442"/>
              <a:ext cx="439560" cy="45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66B6CB1-4C2C-2548-9A6C-38C16F40FCC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85036" y="1662442"/>
                <a:ext cx="47520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8B7088-77CF-3EA1-B3F9-F792F7893F2A}"/>
                  </a:ext>
                </a:extLst>
              </p14:cNvPr>
              <p14:cNvContentPartPr/>
              <p14:nvPr/>
            </p14:nvContentPartPr>
            <p14:xfrm>
              <a:off x="4883476" y="2736682"/>
              <a:ext cx="42120" cy="32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8B7088-77CF-3EA1-B3F9-F792F7893F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5836" y="2718682"/>
                <a:ext cx="777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C85E3CA-B52D-5A4E-ED7B-3C0526254CED}"/>
                  </a:ext>
                </a:extLst>
              </p14:cNvPr>
              <p14:cNvContentPartPr/>
              <p14:nvPr/>
            </p14:nvContentPartPr>
            <p14:xfrm>
              <a:off x="3407116" y="1543642"/>
              <a:ext cx="1347480" cy="4004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C85E3CA-B52D-5A4E-ED7B-3C0526254C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98476" y="1535002"/>
                <a:ext cx="1365120" cy="40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9901BAD-D8CB-569A-2C77-8C1DDCB667D7}"/>
                  </a:ext>
                </a:extLst>
              </p14:cNvPr>
              <p14:cNvContentPartPr/>
              <p14:nvPr/>
            </p14:nvContentPartPr>
            <p14:xfrm>
              <a:off x="4767916" y="2974642"/>
              <a:ext cx="2181240" cy="186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9901BAD-D8CB-569A-2C77-8C1DDCB667D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59276" y="2965642"/>
                <a:ext cx="2198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72EA95-2AF5-023F-0900-A9205F95451C}"/>
                  </a:ext>
                </a:extLst>
              </p14:cNvPr>
              <p14:cNvContentPartPr/>
              <p14:nvPr/>
            </p14:nvContentPartPr>
            <p14:xfrm>
              <a:off x="8291236" y="2933962"/>
              <a:ext cx="509040" cy="275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72EA95-2AF5-023F-0900-A9205F954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82236" y="2924962"/>
                <a:ext cx="526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8944843-A16D-3C6E-E351-99647B57F945}"/>
                  </a:ext>
                </a:extLst>
              </p14:cNvPr>
              <p14:cNvContentPartPr/>
              <p14:nvPr/>
            </p14:nvContentPartPr>
            <p14:xfrm>
              <a:off x="8502916" y="3265522"/>
              <a:ext cx="136800" cy="80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8944843-A16D-3C6E-E351-99647B57F94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94276" y="3256882"/>
                <a:ext cx="1544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10A1C9-AA54-C3D0-6CAA-727DC9A957D1}"/>
                  </a:ext>
                </a:extLst>
              </p14:cNvPr>
              <p14:cNvContentPartPr/>
              <p14:nvPr/>
            </p14:nvContentPartPr>
            <p14:xfrm>
              <a:off x="7887676" y="2900482"/>
              <a:ext cx="398160" cy="411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10A1C9-AA54-C3D0-6CAA-727DC9A957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78676" y="2891482"/>
                <a:ext cx="4158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85CC876-C14B-61F0-A3BA-C5FAC772A8B3}"/>
                  </a:ext>
                </a:extLst>
              </p14:cNvPr>
              <p14:cNvContentPartPr/>
              <p14:nvPr/>
            </p14:nvContentPartPr>
            <p14:xfrm>
              <a:off x="8060116" y="3069322"/>
              <a:ext cx="9360" cy="1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85CC876-C14B-61F0-A3BA-C5FAC772A8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51476" y="3060322"/>
                <a:ext cx="27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E961CB3-4A6C-F2EE-06EA-86DC5241404F}"/>
                  </a:ext>
                </a:extLst>
              </p14:cNvPr>
              <p14:cNvContentPartPr/>
              <p14:nvPr/>
            </p14:nvContentPartPr>
            <p14:xfrm>
              <a:off x="7544596" y="3052402"/>
              <a:ext cx="231480" cy="175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E961CB3-4A6C-F2EE-06EA-86DC5241404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35596" y="3043402"/>
                <a:ext cx="249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18C7A09-99D3-4437-DB87-B6C118D5C937}"/>
                  </a:ext>
                </a:extLst>
              </p14:cNvPr>
              <p14:cNvContentPartPr/>
              <p14:nvPr/>
            </p14:nvContentPartPr>
            <p14:xfrm>
              <a:off x="7632796" y="3221242"/>
              <a:ext cx="102240" cy="81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18C7A09-99D3-4437-DB87-B6C118D5C93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23796" y="3212242"/>
                <a:ext cx="119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EF283C-C57D-77EB-8897-50E5589FA209}"/>
                  </a:ext>
                </a:extLst>
              </p14:cNvPr>
              <p14:cNvContentPartPr/>
              <p14:nvPr/>
            </p14:nvContentPartPr>
            <p14:xfrm>
              <a:off x="7475476" y="3030082"/>
              <a:ext cx="203760" cy="187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6EF283C-C57D-77EB-8897-50E5589FA20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66476" y="3021442"/>
                <a:ext cx="2214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6D2AD83-D0C9-4B44-B932-A40C86934797}"/>
                  </a:ext>
                </a:extLst>
              </p14:cNvPr>
              <p14:cNvContentPartPr/>
              <p14:nvPr/>
            </p14:nvContentPartPr>
            <p14:xfrm>
              <a:off x="7343716" y="3097762"/>
              <a:ext cx="153000" cy="19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6D2AD83-D0C9-4B44-B932-A40C8693479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34716" y="3089122"/>
                <a:ext cx="170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ED7B45-A229-84F1-B7B0-20E11637AC92}"/>
                  </a:ext>
                </a:extLst>
              </p14:cNvPr>
              <p14:cNvContentPartPr/>
              <p14:nvPr/>
            </p14:nvContentPartPr>
            <p14:xfrm>
              <a:off x="7006036" y="2854762"/>
              <a:ext cx="461520" cy="221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ED7B45-A229-84F1-B7B0-20E11637AC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97396" y="2846122"/>
                <a:ext cx="479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7412C5F-F554-7B9F-1953-4A6F2B1843EE}"/>
                  </a:ext>
                </a:extLst>
              </p14:cNvPr>
              <p14:cNvContentPartPr/>
              <p14:nvPr/>
            </p14:nvContentPartPr>
            <p14:xfrm>
              <a:off x="7161556" y="2777002"/>
              <a:ext cx="385920" cy="19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7412C5F-F554-7B9F-1953-4A6F2B1843E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52916" y="2768362"/>
                <a:ext cx="4035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4" name="Group 4123">
            <a:extLst>
              <a:ext uri="{FF2B5EF4-FFF2-40B4-BE49-F238E27FC236}">
                <a16:creationId xmlns:a16="http://schemas.microsoft.com/office/drawing/2014/main" id="{C5218451-BCC4-FE1C-4B51-335F5A2DFE14}"/>
              </a:ext>
            </a:extLst>
          </p:cNvPr>
          <p:cNvGrpSpPr/>
          <p:nvPr/>
        </p:nvGrpSpPr>
        <p:grpSpPr>
          <a:xfrm>
            <a:off x="3402436" y="5564482"/>
            <a:ext cx="2939040" cy="602640"/>
            <a:chOff x="3402436" y="5564482"/>
            <a:chExt cx="29390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235D24C8-03C3-2C6D-78A4-F2323F450526}"/>
                    </a:ext>
                  </a:extLst>
                </p14:cNvPr>
                <p14:cNvContentPartPr/>
                <p14:nvPr/>
              </p14:nvContentPartPr>
              <p14:xfrm>
                <a:off x="3402436" y="5564482"/>
                <a:ext cx="1106280" cy="44496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235D24C8-03C3-2C6D-78A4-F2323F4505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93796" y="5555842"/>
                  <a:ext cx="11239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65232CF5-E432-7547-CCC3-81E6FBB42582}"/>
                    </a:ext>
                  </a:extLst>
                </p14:cNvPr>
                <p14:cNvContentPartPr/>
                <p14:nvPr/>
              </p14:nvContentPartPr>
              <p14:xfrm>
                <a:off x="4334116" y="5881642"/>
                <a:ext cx="2007360" cy="285480"/>
              </p14:xfrm>
            </p:contentPart>
          </mc:Choice>
          <mc:Fallback xmlns=""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65232CF5-E432-7547-CCC3-81E6FBB425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25476" y="5872642"/>
                  <a:ext cx="20250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8" name="Group 4127">
            <a:extLst>
              <a:ext uri="{FF2B5EF4-FFF2-40B4-BE49-F238E27FC236}">
                <a16:creationId xmlns:a16="http://schemas.microsoft.com/office/drawing/2014/main" id="{31BAA309-28AB-DCF7-6ABC-54BE1EF9FA3B}"/>
              </a:ext>
            </a:extLst>
          </p:cNvPr>
          <p:cNvGrpSpPr/>
          <p:nvPr/>
        </p:nvGrpSpPr>
        <p:grpSpPr>
          <a:xfrm>
            <a:off x="5147356" y="3517162"/>
            <a:ext cx="3282480" cy="1658160"/>
            <a:chOff x="5147356" y="3517162"/>
            <a:chExt cx="3282480" cy="16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67483B-3878-F1E2-11ED-9868094DE489}"/>
                    </a:ext>
                  </a:extLst>
                </p14:cNvPr>
                <p14:cNvContentPartPr/>
                <p14:nvPr/>
              </p14:nvContentPartPr>
              <p14:xfrm>
                <a:off x="8221036" y="3704722"/>
                <a:ext cx="28440" cy="247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67483B-3878-F1E2-11ED-9868094DE4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12396" y="3696082"/>
                  <a:ext cx="46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D03686-D9BB-6D33-823A-97718A1D12D4}"/>
                    </a:ext>
                  </a:extLst>
                </p14:cNvPr>
                <p14:cNvContentPartPr/>
                <p14:nvPr/>
              </p14:nvContentPartPr>
              <p14:xfrm>
                <a:off x="8030236" y="3517162"/>
                <a:ext cx="399600" cy="9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4D03686-D9BB-6D33-823A-97718A1D12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21236" y="3508522"/>
                  <a:ext cx="417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139914-7E08-16BC-38A0-B3D3026A28C4}"/>
                    </a:ext>
                  </a:extLst>
                </p14:cNvPr>
                <p14:cNvContentPartPr/>
                <p14:nvPr/>
              </p14:nvContentPartPr>
              <p14:xfrm>
                <a:off x="7619836" y="3754042"/>
                <a:ext cx="387000" cy="39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139914-7E08-16BC-38A0-B3D3026A28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11196" y="3745402"/>
                  <a:ext cx="4046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1C5154-EFB8-7AE8-E196-14C66D29A07F}"/>
                    </a:ext>
                  </a:extLst>
                </p14:cNvPr>
                <p14:cNvContentPartPr/>
                <p14:nvPr/>
              </p14:nvContentPartPr>
              <p14:xfrm>
                <a:off x="7909276" y="4124122"/>
                <a:ext cx="5400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1C5154-EFB8-7AE8-E196-14C66D29A0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00276" y="4115122"/>
                  <a:ext cx="71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8C4DF62-724D-6E28-A0C8-F752B253B1BE}"/>
                    </a:ext>
                  </a:extLst>
                </p14:cNvPr>
                <p14:cNvContentPartPr/>
                <p14:nvPr/>
              </p14:nvContentPartPr>
              <p14:xfrm>
                <a:off x="6278476" y="3617602"/>
                <a:ext cx="1116360" cy="41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8C4DF62-724D-6E28-A0C8-F752B253B1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69836" y="3608602"/>
                  <a:ext cx="11340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D1F72B-9B2A-A74B-47F6-49FF84FCD8FD}"/>
                    </a:ext>
                  </a:extLst>
                </p14:cNvPr>
                <p14:cNvContentPartPr/>
                <p14:nvPr/>
              </p14:nvContentPartPr>
              <p14:xfrm>
                <a:off x="7055356" y="3736762"/>
                <a:ext cx="162360" cy="70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D1F72B-9B2A-A74B-47F6-49FF84FCD8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46356" y="3728122"/>
                  <a:ext cx="180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CA89DA-B838-9143-B8D0-4EDD311965D2}"/>
                    </a:ext>
                  </a:extLst>
                </p14:cNvPr>
                <p14:cNvContentPartPr/>
                <p14:nvPr/>
              </p14:nvContentPartPr>
              <p14:xfrm>
                <a:off x="6782476" y="3731722"/>
                <a:ext cx="122760" cy="36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CA89DA-B838-9143-B8D0-4EDD311965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73476" y="3722722"/>
                  <a:ext cx="140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7C1489-F43B-D4F9-803A-60D5C1CD5411}"/>
                    </a:ext>
                  </a:extLst>
                </p14:cNvPr>
                <p14:cNvContentPartPr/>
                <p14:nvPr/>
              </p14:nvContentPartPr>
              <p14:xfrm>
                <a:off x="6518596" y="3725962"/>
                <a:ext cx="111240" cy="52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7C1489-F43B-D4F9-803A-60D5C1CD54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09956" y="3717322"/>
                  <a:ext cx="128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634314-23B4-FB5E-7CAD-E4284CC6DE8B}"/>
                    </a:ext>
                  </a:extLst>
                </p14:cNvPr>
                <p14:cNvContentPartPr/>
                <p14:nvPr/>
              </p14:nvContentPartPr>
              <p14:xfrm>
                <a:off x="6606796" y="3865642"/>
                <a:ext cx="74160" cy="2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634314-23B4-FB5E-7CAD-E4284CC6DE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98156" y="3857002"/>
                  <a:ext cx="91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B9D2A5-4F66-5933-CAF0-FD70A4175251}"/>
                    </a:ext>
                  </a:extLst>
                </p14:cNvPr>
                <p14:cNvContentPartPr/>
                <p14:nvPr/>
              </p14:nvContentPartPr>
              <p14:xfrm>
                <a:off x="6798676" y="3846562"/>
                <a:ext cx="378720" cy="2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B9D2A5-4F66-5933-CAF0-FD70A41752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036" y="3837562"/>
                  <a:ext cx="396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8F5B55-3EC6-A20F-C055-0408269CB82D}"/>
                    </a:ext>
                  </a:extLst>
                </p14:cNvPr>
                <p14:cNvContentPartPr/>
                <p14:nvPr/>
              </p14:nvContentPartPr>
              <p14:xfrm>
                <a:off x="6680596" y="4204762"/>
                <a:ext cx="174240" cy="153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8F5B55-3EC6-A20F-C055-0408269CB8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71596" y="4196122"/>
                  <a:ext cx="191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48A1E6-05D5-BA31-196F-19DD680021E5}"/>
                    </a:ext>
                  </a:extLst>
                </p14:cNvPr>
                <p14:cNvContentPartPr/>
                <p14:nvPr/>
              </p14:nvContentPartPr>
              <p14:xfrm>
                <a:off x="6849796" y="4161922"/>
                <a:ext cx="78480" cy="3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48A1E6-05D5-BA31-196F-19DD680021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0796" y="4152922"/>
                  <a:ext cx="96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C33E1DC-589B-688B-E315-E4B1B1C64378}"/>
                    </a:ext>
                  </a:extLst>
                </p14:cNvPr>
                <p14:cNvContentPartPr/>
                <p14:nvPr/>
              </p14:nvContentPartPr>
              <p14:xfrm>
                <a:off x="6614356" y="4195762"/>
                <a:ext cx="126720" cy="36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C33E1DC-589B-688B-E315-E4B1B1C643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05356" y="4186762"/>
                  <a:ext cx="144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0E7F604E-F0F6-E26D-24CC-E63FB2163F92}"/>
                    </a:ext>
                  </a:extLst>
                </p14:cNvPr>
                <p14:cNvContentPartPr/>
                <p14:nvPr/>
              </p14:nvContentPartPr>
              <p14:xfrm>
                <a:off x="6946996" y="4148962"/>
                <a:ext cx="219600" cy="23832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0E7F604E-F0F6-E26D-24CC-E63FB2163F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38356" y="4140322"/>
                  <a:ext cx="237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0251E3DD-996A-D3D4-7356-13F37B7222D8}"/>
                    </a:ext>
                  </a:extLst>
                </p14:cNvPr>
                <p14:cNvContentPartPr/>
                <p14:nvPr/>
              </p14:nvContentPartPr>
              <p14:xfrm>
                <a:off x="7302676" y="4247962"/>
                <a:ext cx="6840" cy="2988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0251E3DD-996A-D3D4-7356-13F37B7222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93676" y="4238962"/>
                  <a:ext cx="24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70C07A84-2FE6-6DFF-F5E4-8C15FA176E68}"/>
                    </a:ext>
                  </a:extLst>
                </p14:cNvPr>
                <p14:cNvContentPartPr/>
                <p14:nvPr/>
              </p14:nvContentPartPr>
              <p14:xfrm>
                <a:off x="7235356" y="4204762"/>
                <a:ext cx="136800" cy="190080"/>
              </p14:xfrm>
            </p:contentPart>
          </mc:Choice>
          <mc:Fallback xmlns=""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70C07A84-2FE6-6DFF-F5E4-8C15FA176E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26356" y="4196122"/>
                  <a:ext cx="154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1F8DC139-814A-A44E-1F09-99D5BAE8764A}"/>
                    </a:ext>
                  </a:extLst>
                </p14:cNvPr>
                <p14:cNvContentPartPr/>
                <p14:nvPr/>
              </p14:nvContentPartPr>
              <p14:xfrm>
                <a:off x="7187116" y="4255522"/>
                <a:ext cx="108720" cy="5364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1F8DC139-814A-A44E-1F09-99D5BAE876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78476" y="4246522"/>
                  <a:ext cx="126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0C3E5087-180D-F4C8-50B8-9944228AEF1C}"/>
                    </a:ext>
                  </a:extLst>
                </p14:cNvPr>
                <p14:cNvContentPartPr/>
                <p14:nvPr/>
              </p14:nvContentPartPr>
              <p14:xfrm>
                <a:off x="5833156" y="4095322"/>
                <a:ext cx="222120" cy="8532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0C3E5087-180D-F4C8-50B8-9944228AEF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24156" y="4086682"/>
                  <a:ext cx="239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3D3971BC-7D3D-44DB-D8E9-A7D8BA4A0A4D}"/>
                    </a:ext>
                  </a:extLst>
                </p14:cNvPr>
                <p14:cNvContentPartPr/>
                <p14:nvPr/>
              </p14:nvContentPartPr>
              <p14:xfrm>
                <a:off x="5426356" y="3702922"/>
                <a:ext cx="702360" cy="22248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3D3971BC-7D3D-44DB-D8E9-A7D8BA4A0A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17716" y="3694282"/>
                  <a:ext cx="720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E2B46193-CC34-759C-3E4F-2672FB2EFF24}"/>
                    </a:ext>
                  </a:extLst>
                </p14:cNvPr>
                <p14:cNvContentPartPr/>
                <p14:nvPr/>
              </p14:nvContentPartPr>
              <p14:xfrm>
                <a:off x="6006676" y="3604282"/>
                <a:ext cx="23040" cy="972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E2B46193-CC34-759C-3E4F-2672FB2EFF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98036" y="3595282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5CAD88D8-9F88-3BE8-66FC-233C7A0945B6}"/>
                    </a:ext>
                  </a:extLst>
                </p14:cNvPr>
                <p14:cNvContentPartPr/>
                <p14:nvPr/>
              </p14:nvContentPartPr>
              <p14:xfrm>
                <a:off x="5657476" y="3610762"/>
                <a:ext cx="229680" cy="6804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5CAD88D8-9F88-3BE8-66FC-233C7A0945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48476" y="3602122"/>
                  <a:ext cx="24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54198DE3-8A57-0536-E32B-62003CF9758A}"/>
                    </a:ext>
                  </a:extLst>
                </p14:cNvPr>
                <p14:cNvContentPartPr/>
                <p14:nvPr/>
              </p14:nvContentPartPr>
              <p14:xfrm>
                <a:off x="7595716" y="4715242"/>
                <a:ext cx="580320" cy="34884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54198DE3-8A57-0536-E32B-62003CF975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86716" y="4706602"/>
                  <a:ext cx="5979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8A83AFF8-D43F-5215-2E05-DBC42B88B1FD}"/>
                    </a:ext>
                  </a:extLst>
                </p14:cNvPr>
                <p14:cNvContentPartPr/>
                <p14:nvPr/>
              </p14:nvContentPartPr>
              <p14:xfrm>
                <a:off x="8221036" y="5073802"/>
                <a:ext cx="118080" cy="10152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8A83AFF8-D43F-5215-2E05-DBC42B88B1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2396" y="5065162"/>
                  <a:ext cx="135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BB0C5897-F338-D7E4-1A5B-527890BFC6E8}"/>
                    </a:ext>
                  </a:extLst>
                </p14:cNvPr>
                <p14:cNvContentPartPr/>
                <p14:nvPr/>
              </p14:nvContentPartPr>
              <p14:xfrm>
                <a:off x="6953476" y="4812802"/>
                <a:ext cx="610560" cy="25128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BB0C5897-F338-D7E4-1A5B-527890BFC6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44476" y="4803802"/>
                  <a:ext cx="628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9B5AAF05-7FE2-58A8-9566-0C7D86574C06}"/>
                    </a:ext>
                  </a:extLst>
                </p14:cNvPr>
                <p14:cNvContentPartPr/>
                <p14:nvPr/>
              </p14:nvContentPartPr>
              <p14:xfrm>
                <a:off x="7218796" y="4708762"/>
                <a:ext cx="34920" cy="864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9B5AAF05-7FE2-58A8-9566-0C7D86574C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10156" y="4699762"/>
                  <a:ext cx="5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194BA610-9FCB-B6BF-0F50-93E7ECB41E74}"/>
                    </a:ext>
                  </a:extLst>
                </p14:cNvPr>
                <p14:cNvContentPartPr/>
                <p14:nvPr/>
              </p14:nvContentPartPr>
              <p14:xfrm>
                <a:off x="7138156" y="5086762"/>
                <a:ext cx="208440" cy="5364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194BA610-9FCB-B6BF-0F50-93E7ECB41E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29156" y="5077762"/>
                  <a:ext cx="226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C88FE757-8FB8-2FCD-9AA7-914C9C6B1593}"/>
                    </a:ext>
                  </a:extLst>
                </p14:cNvPr>
                <p14:cNvContentPartPr/>
                <p14:nvPr/>
              </p14:nvContentPartPr>
              <p14:xfrm>
                <a:off x="6944476" y="4734682"/>
                <a:ext cx="48600" cy="14976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C88FE757-8FB8-2FCD-9AA7-914C9C6B15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5476" y="4726042"/>
                  <a:ext cx="66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E146826A-6D07-F426-9169-30EF6E37C19B}"/>
                    </a:ext>
                  </a:extLst>
                </p14:cNvPr>
                <p14:cNvContentPartPr/>
                <p14:nvPr/>
              </p14:nvContentPartPr>
              <p14:xfrm>
                <a:off x="6765916" y="4563682"/>
                <a:ext cx="441360" cy="7920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E146826A-6D07-F426-9169-30EF6E37C1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57276" y="4555042"/>
                  <a:ext cx="459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D16EC435-457F-032C-7DA0-1977ED060BE7}"/>
                    </a:ext>
                  </a:extLst>
                </p14:cNvPr>
                <p14:cNvContentPartPr/>
                <p14:nvPr/>
              </p14:nvContentPartPr>
              <p14:xfrm>
                <a:off x="6503116" y="4720282"/>
                <a:ext cx="339120" cy="29808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D16EC435-457F-032C-7DA0-1977ED060B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94116" y="4711642"/>
                  <a:ext cx="356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58EAEE8C-939B-9600-5DA7-0952FCA93994}"/>
                    </a:ext>
                  </a:extLst>
                </p14:cNvPr>
                <p14:cNvContentPartPr/>
                <p14:nvPr/>
              </p14:nvContentPartPr>
              <p14:xfrm>
                <a:off x="6687796" y="4814242"/>
                <a:ext cx="360" cy="36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58EAEE8C-939B-9600-5DA7-0952FCA939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79156" y="48052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A1CE2187-DA45-1904-1621-B237EF0BB25D}"/>
                    </a:ext>
                  </a:extLst>
                </p14:cNvPr>
                <p14:cNvContentPartPr/>
                <p14:nvPr/>
              </p14:nvContentPartPr>
              <p14:xfrm>
                <a:off x="6128716" y="4730722"/>
                <a:ext cx="295200" cy="27720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A1CE2187-DA45-1904-1621-B237EF0BB2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19716" y="4721722"/>
                  <a:ext cx="312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B76215AD-A777-CC7C-292F-F613ED3A00BF}"/>
                    </a:ext>
                  </a:extLst>
                </p14:cNvPr>
                <p14:cNvContentPartPr/>
                <p14:nvPr/>
              </p14:nvContentPartPr>
              <p14:xfrm>
                <a:off x="6293236" y="4996042"/>
                <a:ext cx="25920" cy="2736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B76215AD-A777-CC7C-292F-F613ED3A00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84236" y="4987402"/>
                  <a:ext cx="43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96F6E34B-BC69-BF09-F62C-9915B872E15B}"/>
                    </a:ext>
                  </a:extLst>
                </p14:cNvPr>
                <p14:cNvContentPartPr/>
                <p14:nvPr/>
              </p14:nvContentPartPr>
              <p14:xfrm>
                <a:off x="5895796" y="4811362"/>
                <a:ext cx="272160" cy="19260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96F6E34B-BC69-BF09-F62C-9915B872E15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6796" y="4802722"/>
                  <a:ext cx="289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4E887742-8B1C-D853-DE80-FC307D4BA781}"/>
                    </a:ext>
                  </a:extLst>
                </p14:cNvPr>
                <p14:cNvContentPartPr/>
                <p14:nvPr/>
              </p14:nvContentPartPr>
              <p14:xfrm>
                <a:off x="5807596" y="4713082"/>
                <a:ext cx="201240" cy="26928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4E887742-8B1C-D853-DE80-FC307D4BA78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98596" y="4704082"/>
                  <a:ext cx="218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57EF23CD-DD3C-A4C2-B819-336C9A00D1D3}"/>
                    </a:ext>
                  </a:extLst>
                </p14:cNvPr>
                <p14:cNvContentPartPr/>
                <p14:nvPr/>
              </p14:nvContentPartPr>
              <p14:xfrm>
                <a:off x="5652796" y="4481602"/>
                <a:ext cx="88560" cy="370800"/>
              </p14:xfrm>
            </p:contentPart>
          </mc:Choice>
          <mc:Fallback xmlns=""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57EF23CD-DD3C-A4C2-B819-336C9A00D1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44156" y="4472602"/>
                  <a:ext cx="106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E609B435-CE16-5177-E28A-9AB9B7554E3C}"/>
                    </a:ext>
                  </a:extLst>
                </p14:cNvPr>
                <p14:cNvContentPartPr/>
                <p14:nvPr/>
              </p14:nvContentPartPr>
              <p14:xfrm>
                <a:off x="5147356" y="4808842"/>
                <a:ext cx="484920" cy="10368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E609B435-CE16-5177-E28A-9AB9B7554E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38356" y="4800202"/>
                  <a:ext cx="502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127" name="Ink 4126">
                  <a:extLst>
                    <a:ext uri="{FF2B5EF4-FFF2-40B4-BE49-F238E27FC236}">
                      <a16:creationId xmlns:a16="http://schemas.microsoft.com/office/drawing/2014/main" id="{E8935320-FBAF-5077-D33C-0A381AB354DE}"/>
                    </a:ext>
                  </a:extLst>
                </p14:cNvPr>
                <p14:cNvContentPartPr/>
                <p14:nvPr/>
              </p14:nvContentPartPr>
              <p14:xfrm>
                <a:off x="5225476" y="4645402"/>
                <a:ext cx="261360" cy="13320"/>
              </p14:xfrm>
            </p:contentPart>
          </mc:Choice>
          <mc:Fallback xmlns=""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E8935320-FBAF-5077-D33C-0A381AB354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16836" y="4636402"/>
                  <a:ext cx="279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9" name="Group 4138">
            <a:extLst>
              <a:ext uri="{FF2B5EF4-FFF2-40B4-BE49-F238E27FC236}">
                <a16:creationId xmlns:a16="http://schemas.microsoft.com/office/drawing/2014/main" id="{BEE63E44-F323-AF14-09EE-BAC9D8ED0069}"/>
              </a:ext>
            </a:extLst>
          </p:cNvPr>
          <p:cNvGrpSpPr/>
          <p:nvPr/>
        </p:nvGrpSpPr>
        <p:grpSpPr>
          <a:xfrm>
            <a:off x="6761596" y="5655922"/>
            <a:ext cx="1044000" cy="606960"/>
            <a:chOff x="6761596" y="5655922"/>
            <a:chExt cx="104400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69273033-26F3-CD26-D692-9F202C104E43}"/>
                    </a:ext>
                  </a:extLst>
                </p14:cNvPr>
                <p14:cNvContentPartPr/>
                <p14:nvPr/>
              </p14:nvContentPartPr>
              <p14:xfrm>
                <a:off x="7424356" y="5997202"/>
                <a:ext cx="381240" cy="19044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69273033-26F3-CD26-D692-9F202C104E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15716" y="5988562"/>
                  <a:ext cx="398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131F2127-FD56-D9ED-239B-BD85431A1469}"/>
                    </a:ext>
                  </a:extLst>
                </p14:cNvPr>
                <p14:cNvContentPartPr/>
                <p14:nvPr/>
              </p14:nvContentPartPr>
              <p14:xfrm>
                <a:off x="7595356" y="5813242"/>
                <a:ext cx="16560" cy="1332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131F2127-FD56-D9ED-239B-BD85431A14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86716" y="5804242"/>
                  <a:ext cx="3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C8F85E84-0761-1228-FE1C-6C2BE9D39525}"/>
                    </a:ext>
                  </a:extLst>
                </p14:cNvPr>
                <p14:cNvContentPartPr/>
                <p14:nvPr/>
              </p14:nvContentPartPr>
              <p14:xfrm>
                <a:off x="7609036" y="6235522"/>
                <a:ext cx="135000" cy="2736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C8F85E84-0761-1228-FE1C-6C2BE9D395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00396" y="6226882"/>
                  <a:ext cx="152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132" name="Ink 4131">
                  <a:extLst>
                    <a:ext uri="{FF2B5EF4-FFF2-40B4-BE49-F238E27FC236}">
                      <a16:creationId xmlns:a16="http://schemas.microsoft.com/office/drawing/2014/main" id="{FD71DDED-2B55-A633-AD03-AE5279D948B2}"/>
                    </a:ext>
                  </a:extLst>
                </p14:cNvPr>
                <p14:cNvContentPartPr/>
                <p14:nvPr/>
              </p14:nvContentPartPr>
              <p14:xfrm>
                <a:off x="7346236" y="5908282"/>
                <a:ext cx="57600" cy="16668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FD71DDED-2B55-A633-AD03-AE5279D948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37596" y="5899642"/>
                  <a:ext cx="75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24ABA555-6013-E613-C4C5-49B30CBEECC6}"/>
                    </a:ext>
                  </a:extLst>
                </p14:cNvPr>
                <p14:cNvContentPartPr/>
                <p14:nvPr/>
              </p14:nvContentPartPr>
              <p14:xfrm>
                <a:off x="7277116" y="5655922"/>
                <a:ext cx="408600" cy="13140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24ABA555-6013-E613-C4C5-49B30CBEEC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68476" y="5647282"/>
                  <a:ext cx="426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3A25A0E8-55A9-1762-620E-A3D9DFE25845}"/>
                    </a:ext>
                  </a:extLst>
                </p14:cNvPr>
                <p14:cNvContentPartPr/>
                <p14:nvPr/>
              </p14:nvContentPartPr>
              <p14:xfrm>
                <a:off x="6881476" y="5974162"/>
                <a:ext cx="367920" cy="22068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3A25A0E8-55A9-1762-620E-A3D9DFE2584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72836" y="5965522"/>
                  <a:ext cx="385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7076EAAC-6A77-ADC9-C848-E003C82B3F0E}"/>
                    </a:ext>
                  </a:extLst>
                </p14:cNvPr>
                <p14:cNvContentPartPr/>
                <p14:nvPr/>
              </p14:nvContentPartPr>
              <p14:xfrm>
                <a:off x="7082716" y="5807842"/>
                <a:ext cx="25920" cy="792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7076EAAC-6A77-ADC9-C848-E003C82B3F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73716" y="5799202"/>
                  <a:ext cx="43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136" name="Ink 4135">
                  <a:extLst>
                    <a:ext uri="{FF2B5EF4-FFF2-40B4-BE49-F238E27FC236}">
                      <a16:creationId xmlns:a16="http://schemas.microsoft.com/office/drawing/2014/main" id="{0CB4C803-9A10-E5DA-DEF3-975172122721}"/>
                    </a:ext>
                  </a:extLst>
                </p14:cNvPr>
                <p14:cNvContentPartPr/>
                <p14:nvPr/>
              </p14:nvContentPartPr>
              <p14:xfrm>
                <a:off x="7131676" y="6229042"/>
                <a:ext cx="360" cy="10440"/>
              </p14:xfrm>
            </p:contentPart>
          </mc:Choice>
          <mc:Fallback xmlns=""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0CB4C803-9A10-E5DA-DEF3-9751721227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22676" y="6220042"/>
                  <a:ext cx="1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37" name="Ink 4136">
                  <a:extLst>
                    <a:ext uri="{FF2B5EF4-FFF2-40B4-BE49-F238E27FC236}">
                      <a16:creationId xmlns:a16="http://schemas.microsoft.com/office/drawing/2014/main" id="{FB717ED5-7682-F258-516B-3352B7C2F684}"/>
                    </a:ext>
                  </a:extLst>
                </p14:cNvPr>
                <p14:cNvContentPartPr/>
                <p14:nvPr/>
              </p14:nvContentPartPr>
              <p14:xfrm>
                <a:off x="6761596" y="6063802"/>
                <a:ext cx="164880" cy="153720"/>
              </p14:xfrm>
            </p:contentPart>
          </mc:Choice>
          <mc:Fallback xmlns=""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FB717ED5-7682-F258-516B-3352B7C2F6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52596" y="6054802"/>
                  <a:ext cx="182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138" name="Ink 4137">
                  <a:extLst>
                    <a:ext uri="{FF2B5EF4-FFF2-40B4-BE49-F238E27FC236}">
                      <a16:creationId xmlns:a16="http://schemas.microsoft.com/office/drawing/2014/main" id="{69761365-541C-3716-EC57-067A13210307}"/>
                    </a:ext>
                  </a:extLst>
                </p14:cNvPr>
                <p14:cNvContentPartPr/>
                <p14:nvPr/>
              </p14:nvContentPartPr>
              <p14:xfrm>
                <a:off x="6784996" y="5940682"/>
                <a:ext cx="106920" cy="222120"/>
              </p14:xfrm>
            </p:contentPart>
          </mc:Choice>
          <mc:Fallback xmlns=""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69761365-541C-3716-EC57-067A132103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76356" y="5931682"/>
                  <a:ext cx="124560" cy="23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4722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olate Background Stock Photo ...">
            <a:extLst>
              <a:ext uri="{FF2B5EF4-FFF2-40B4-BE49-F238E27FC236}">
                <a16:creationId xmlns:a16="http://schemas.microsoft.com/office/drawing/2014/main" id="{4DF45474-379A-A06C-BEDA-057AE97E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1"/>
            <a:ext cx="4495800" cy="32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F398EA-E1BC-B819-BB96-FF35BBB29FAF}"/>
              </a:ext>
            </a:extLst>
          </p:cNvPr>
          <p:cNvGrpSpPr/>
          <p:nvPr/>
        </p:nvGrpSpPr>
        <p:grpSpPr>
          <a:xfrm>
            <a:off x="2218396" y="2407642"/>
            <a:ext cx="1191960" cy="2973960"/>
            <a:chOff x="2218396" y="2407642"/>
            <a:chExt cx="1191960" cy="29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21E587-AADF-C8C8-A2A6-5333F0512775}"/>
                    </a:ext>
                  </a:extLst>
                </p14:cNvPr>
                <p14:cNvContentPartPr/>
                <p14:nvPr/>
              </p14:nvContentPartPr>
              <p14:xfrm>
                <a:off x="2218396" y="2407642"/>
                <a:ext cx="1013760" cy="761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21E587-AADF-C8C8-A2A6-5333F051277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09396" y="2398642"/>
                  <a:ext cx="103140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C5D68F-F315-F2D2-5175-2220DAA544C1}"/>
                    </a:ext>
                  </a:extLst>
                </p14:cNvPr>
                <p14:cNvContentPartPr/>
                <p14:nvPr/>
              </p14:nvContentPartPr>
              <p14:xfrm>
                <a:off x="2764156" y="3167962"/>
                <a:ext cx="646200" cy="221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C5D68F-F315-F2D2-5175-2220DAA544C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5516" y="3158962"/>
                  <a:ext cx="663840" cy="22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73E69-A4EA-29D8-DB17-A47366FFDA65}"/>
              </a:ext>
            </a:extLst>
          </p:cNvPr>
          <p:cNvGrpSpPr/>
          <p:nvPr/>
        </p:nvGrpSpPr>
        <p:grpSpPr>
          <a:xfrm>
            <a:off x="3196156" y="4982362"/>
            <a:ext cx="2734200" cy="1118880"/>
            <a:chOff x="3196156" y="4982362"/>
            <a:chExt cx="2734200" cy="11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6AFD49-168E-F796-3756-4F2E230EBA42}"/>
                    </a:ext>
                  </a:extLst>
                </p14:cNvPr>
                <p14:cNvContentPartPr/>
                <p14:nvPr/>
              </p14:nvContentPartPr>
              <p14:xfrm>
                <a:off x="3196156" y="5716042"/>
                <a:ext cx="312840" cy="38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6AFD49-168E-F796-3756-4F2E230EBA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7156" y="5707042"/>
                  <a:ext cx="330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6C9A6E-3FE4-498A-11A9-B7A32BCBFA8E}"/>
                    </a:ext>
                  </a:extLst>
                </p14:cNvPr>
                <p14:cNvContentPartPr/>
                <p14:nvPr/>
              </p14:nvContentPartPr>
              <p14:xfrm>
                <a:off x="3669916" y="5666722"/>
                <a:ext cx="390240" cy="37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6C9A6E-3FE4-498A-11A9-B7A32BCBFA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60916" y="5657722"/>
                  <a:ext cx="4078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0E38978-92EE-C971-9ECC-6326C464FBB5}"/>
                    </a:ext>
                  </a:extLst>
                </p14:cNvPr>
                <p14:cNvContentPartPr/>
                <p14:nvPr/>
              </p14:nvContentPartPr>
              <p14:xfrm>
                <a:off x="4073116" y="5314282"/>
                <a:ext cx="415800" cy="583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0E38978-92EE-C971-9ECC-6326C464FB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64476" y="5305642"/>
                  <a:ext cx="4334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B208DC-D4D5-B25C-B381-22B8CDBF58A7}"/>
                    </a:ext>
                  </a:extLst>
                </p14:cNvPr>
                <p14:cNvContentPartPr/>
                <p14:nvPr/>
              </p14:nvContentPartPr>
              <p14:xfrm>
                <a:off x="4627156" y="5614882"/>
                <a:ext cx="168840" cy="19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B208DC-D4D5-B25C-B381-22B8CDBF58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18156" y="5606242"/>
                  <a:ext cx="186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D22275-8892-7E70-A8EF-5DEBAD80AC52}"/>
                    </a:ext>
                  </a:extLst>
                </p14:cNvPr>
                <p14:cNvContentPartPr/>
                <p14:nvPr/>
              </p14:nvContentPartPr>
              <p14:xfrm>
                <a:off x="4791676" y="5547202"/>
                <a:ext cx="351360" cy="27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D22275-8892-7E70-A8EF-5DEBAD80AC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82676" y="5538202"/>
                  <a:ext cx="369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97F57C-183A-6B6C-C0DB-FC5296ECD880}"/>
                    </a:ext>
                  </a:extLst>
                </p14:cNvPr>
                <p14:cNvContentPartPr/>
                <p14:nvPr/>
              </p14:nvContentPartPr>
              <p14:xfrm>
                <a:off x="5163556" y="5507602"/>
                <a:ext cx="221400" cy="27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97F57C-183A-6B6C-C0DB-FC5296ECD8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54916" y="5498962"/>
                  <a:ext cx="239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C9243A-D5E1-02E8-6E3B-94C8F6F124C9}"/>
                    </a:ext>
                  </a:extLst>
                </p14:cNvPr>
                <p14:cNvContentPartPr/>
                <p14:nvPr/>
              </p14:nvContentPartPr>
              <p14:xfrm>
                <a:off x="5486476" y="4982362"/>
                <a:ext cx="443880" cy="693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C9243A-D5E1-02E8-6E3B-94C8F6F124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77836" y="4973362"/>
                  <a:ext cx="461520" cy="71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F632A-5F6F-C1A9-B48F-64D00B71567C}"/>
              </a:ext>
            </a:extLst>
          </p:cNvPr>
          <p:cNvGrpSpPr/>
          <p:nvPr/>
        </p:nvGrpSpPr>
        <p:grpSpPr>
          <a:xfrm>
            <a:off x="4479196" y="1603402"/>
            <a:ext cx="4629960" cy="3143880"/>
            <a:chOff x="4479196" y="1603402"/>
            <a:chExt cx="4629960" cy="31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2E0819-EAB2-A0C8-E933-CA6336C9265B}"/>
                    </a:ext>
                  </a:extLst>
                </p14:cNvPr>
                <p14:cNvContentPartPr/>
                <p14:nvPr/>
              </p14:nvContentPartPr>
              <p14:xfrm>
                <a:off x="4479196" y="1603402"/>
                <a:ext cx="848160" cy="1616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2E0819-EAB2-A0C8-E933-CA6336C926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70556" y="1594402"/>
                  <a:ext cx="865800" cy="16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679B45-DBE7-71A6-3F96-D503C33D11B0}"/>
                    </a:ext>
                  </a:extLst>
                </p14:cNvPr>
                <p14:cNvContentPartPr/>
                <p14:nvPr/>
              </p14:nvContentPartPr>
              <p14:xfrm>
                <a:off x="5214676" y="2808322"/>
                <a:ext cx="1175400" cy="180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679B45-DBE7-71A6-3F96-D503C33D11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5676" y="2799322"/>
                  <a:ext cx="1193040" cy="18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21242F-B969-82C1-DE6F-700C853D2EEB}"/>
                    </a:ext>
                  </a:extLst>
                </p14:cNvPr>
                <p14:cNvContentPartPr/>
                <p14:nvPr/>
              </p14:nvContentPartPr>
              <p14:xfrm>
                <a:off x="6648556" y="4476202"/>
                <a:ext cx="233640" cy="27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21242F-B969-82C1-DE6F-700C853D2E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39916" y="4467202"/>
                  <a:ext cx="251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982A33-6134-D23E-F641-708E0CB946C9}"/>
                    </a:ext>
                  </a:extLst>
                </p14:cNvPr>
                <p14:cNvContentPartPr/>
                <p14:nvPr/>
              </p14:nvContentPartPr>
              <p14:xfrm>
                <a:off x="7029796" y="4319962"/>
                <a:ext cx="266040" cy="34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982A33-6134-D23E-F641-708E0CB946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0796" y="4311322"/>
                  <a:ext cx="283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3383A5-6F87-8B7F-9903-F95C3B718C92}"/>
                    </a:ext>
                  </a:extLst>
                </p14:cNvPr>
                <p14:cNvContentPartPr/>
                <p14:nvPr/>
              </p14:nvContentPartPr>
              <p14:xfrm>
                <a:off x="7535596" y="3904522"/>
                <a:ext cx="288720" cy="72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3383A5-6F87-8B7F-9903-F95C3B718C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26596" y="3895882"/>
                  <a:ext cx="30636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99FEC0-EC7C-34A5-3B87-E254E909E7AD}"/>
                    </a:ext>
                  </a:extLst>
                </p14:cNvPr>
                <p14:cNvContentPartPr/>
                <p14:nvPr/>
              </p14:nvContentPartPr>
              <p14:xfrm>
                <a:off x="7926916" y="4318882"/>
                <a:ext cx="154800" cy="23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99FEC0-EC7C-34A5-3B87-E254E909E7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18276" y="4310242"/>
                  <a:ext cx="172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0066AD-DD03-07D3-7EDF-C8A65F9FBAD2}"/>
                    </a:ext>
                  </a:extLst>
                </p14:cNvPr>
                <p14:cNvContentPartPr/>
                <p14:nvPr/>
              </p14:nvContentPartPr>
              <p14:xfrm>
                <a:off x="8169196" y="4259842"/>
                <a:ext cx="235080" cy="27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0066AD-DD03-07D3-7EDF-C8A65F9FBA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60556" y="4251202"/>
                  <a:ext cx="252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9AF484-D0F1-C576-D057-79E38AC1B547}"/>
                    </a:ext>
                  </a:extLst>
                </p14:cNvPr>
                <p14:cNvContentPartPr/>
                <p14:nvPr/>
              </p14:nvContentPartPr>
              <p14:xfrm>
                <a:off x="8450356" y="4193962"/>
                <a:ext cx="171360" cy="27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9AF484-D0F1-C576-D057-79E38AC1B5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41356" y="4185322"/>
                  <a:ext cx="189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D225ED-5266-D299-FAAF-7D53CE3E74A4}"/>
                    </a:ext>
                  </a:extLst>
                </p14:cNvPr>
                <p14:cNvContentPartPr/>
                <p14:nvPr/>
              </p14:nvContentPartPr>
              <p14:xfrm>
                <a:off x="8683276" y="3656482"/>
                <a:ext cx="425880" cy="77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D225ED-5266-D299-FAAF-7D53CE3E74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74636" y="3647482"/>
                  <a:ext cx="443520" cy="79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B0C8AF-A1FA-BF30-E5EF-6B7C0E484012}"/>
              </a:ext>
            </a:extLst>
          </p:cNvPr>
          <p:cNvGrpSpPr/>
          <p:nvPr/>
        </p:nvGrpSpPr>
        <p:grpSpPr>
          <a:xfrm>
            <a:off x="1647796" y="338002"/>
            <a:ext cx="6401880" cy="1096920"/>
            <a:chOff x="1647796" y="338002"/>
            <a:chExt cx="6401880" cy="10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3D0CBA-F53C-1EE4-E2B1-8E04C38749F5}"/>
                    </a:ext>
                  </a:extLst>
                </p14:cNvPr>
                <p14:cNvContentPartPr/>
                <p14:nvPr/>
              </p14:nvContentPartPr>
              <p14:xfrm>
                <a:off x="7821796" y="938482"/>
                <a:ext cx="227880" cy="27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3D0CBA-F53C-1EE4-E2B1-8E04C38749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04156" y="920842"/>
                  <a:ext cx="263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32040D-AEF5-D755-4674-F1F2FAF0AB74}"/>
                    </a:ext>
                  </a:extLst>
                </p14:cNvPr>
                <p14:cNvContentPartPr/>
                <p14:nvPr/>
              </p14:nvContentPartPr>
              <p14:xfrm>
                <a:off x="7005676" y="884842"/>
                <a:ext cx="848880" cy="21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32040D-AEF5-D755-4674-F1F2FAF0AB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88036" y="867202"/>
                  <a:ext cx="884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87FCE1-822B-638C-01C3-3572BE0B31C2}"/>
                    </a:ext>
                  </a:extLst>
                </p14:cNvPr>
                <p14:cNvContentPartPr/>
                <p14:nvPr/>
              </p14:nvContentPartPr>
              <p14:xfrm>
                <a:off x="7607236" y="608722"/>
                <a:ext cx="11160" cy="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87FCE1-822B-638C-01C3-3572BE0B31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89596" y="590722"/>
                  <a:ext cx="46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BF7E63-A46B-09B5-0F2E-F24D6FE6361A}"/>
                    </a:ext>
                  </a:extLst>
                </p14:cNvPr>
                <p14:cNvContentPartPr/>
                <p14:nvPr/>
              </p14:nvContentPartPr>
              <p14:xfrm>
                <a:off x="7489156" y="1259242"/>
                <a:ext cx="231480" cy="17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BF7E63-A46B-09B5-0F2E-F24D6FE636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71156" y="1241602"/>
                  <a:ext cx="267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1BD12E-46B1-D857-EADD-5CE548A05DC2}"/>
                    </a:ext>
                  </a:extLst>
                </p14:cNvPr>
                <p14:cNvContentPartPr/>
                <p14:nvPr/>
              </p14:nvContentPartPr>
              <p14:xfrm>
                <a:off x="7168036" y="755242"/>
                <a:ext cx="18504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1BD12E-46B1-D857-EADD-5CE548A05DC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50036" y="737602"/>
                  <a:ext cx="220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1954C5-5643-4D4E-AD0A-94F0F53BC170}"/>
                    </a:ext>
                  </a:extLst>
                </p14:cNvPr>
                <p14:cNvContentPartPr/>
                <p14:nvPr/>
              </p14:nvContentPartPr>
              <p14:xfrm>
                <a:off x="6172996" y="824002"/>
                <a:ext cx="660240" cy="39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1954C5-5643-4D4E-AD0A-94F0F53BC1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55356" y="806002"/>
                  <a:ext cx="6958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21E3E9-590C-595F-7710-DB138EC48F61}"/>
                    </a:ext>
                  </a:extLst>
                </p14:cNvPr>
                <p14:cNvContentPartPr/>
                <p14:nvPr/>
              </p14:nvContentPartPr>
              <p14:xfrm>
                <a:off x="6272356" y="622762"/>
                <a:ext cx="72360" cy="40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21E3E9-590C-595F-7710-DB138EC48F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54356" y="605122"/>
                  <a:ext cx="1080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D28C4B-2621-3BF3-FA23-F9E8B9161DA2}"/>
                    </a:ext>
                  </a:extLst>
                </p14:cNvPr>
                <p14:cNvContentPartPr/>
                <p14:nvPr/>
              </p14:nvContentPartPr>
              <p14:xfrm>
                <a:off x="5918476" y="934882"/>
                <a:ext cx="191880" cy="22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D28C4B-2621-3BF3-FA23-F9E8B9161D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00476" y="917242"/>
                  <a:ext cx="227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94B286-CF75-E919-6E75-B7ACF037AF86}"/>
                    </a:ext>
                  </a:extLst>
                </p14:cNvPr>
                <p14:cNvContentPartPr/>
                <p14:nvPr/>
              </p14:nvContentPartPr>
              <p14:xfrm>
                <a:off x="5384596" y="806002"/>
                <a:ext cx="396000" cy="44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94B286-CF75-E919-6E75-B7ACF037AF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66956" y="788362"/>
                  <a:ext cx="4316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0AC0E4-BB42-EF07-AFF7-239B124D4074}"/>
                    </a:ext>
                  </a:extLst>
                </p14:cNvPr>
                <p14:cNvContentPartPr/>
                <p14:nvPr/>
              </p14:nvContentPartPr>
              <p14:xfrm>
                <a:off x="5650996" y="521242"/>
                <a:ext cx="327600" cy="252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0AC0E4-BB42-EF07-AFF7-239B124D40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33356" y="503242"/>
                  <a:ext cx="363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D406F8-F29E-36C9-A38B-AAA1349D60B4}"/>
                    </a:ext>
                  </a:extLst>
                </p14:cNvPr>
                <p14:cNvContentPartPr/>
                <p14:nvPr/>
              </p14:nvContentPartPr>
              <p14:xfrm>
                <a:off x="5451916" y="678562"/>
                <a:ext cx="39600" cy="24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D406F8-F29E-36C9-A38B-AAA1349D60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34276" y="660922"/>
                  <a:ext cx="75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694BC0-0685-BDC8-6792-730ACBC95893}"/>
                    </a:ext>
                  </a:extLst>
                </p14:cNvPr>
                <p14:cNvContentPartPr/>
                <p14:nvPr/>
              </p14:nvContentPartPr>
              <p14:xfrm>
                <a:off x="4660636" y="797362"/>
                <a:ext cx="772560" cy="20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694BC0-0685-BDC8-6792-730ACBC958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42996" y="779722"/>
                  <a:ext cx="808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E5C661-DD25-39F6-37DC-6FE7C14DA6EC}"/>
                    </a:ext>
                  </a:extLst>
                </p14:cNvPr>
                <p14:cNvContentPartPr/>
                <p14:nvPr/>
              </p14:nvContentPartPr>
              <p14:xfrm>
                <a:off x="5276236" y="517642"/>
                <a:ext cx="9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E5C661-DD25-39F6-37DC-6FE7C14DA6E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58596" y="499642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3CBE7A-61E2-24DB-9B58-D89D35C91A87}"/>
                    </a:ext>
                  </a:extLst>
                </p14:cNvPr>
                <p14:cNvContentPartPr/>
                <p14:nvPr/>
              </p14:nvContentPartPr>
              <p14:xfrm>
                <a:off x="5103796" y="1114882"/>
                <a:ext cx="223920" cy="151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3CBE7A-61E2-24DB-9B58-D89D35C91A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85796" y="1097242"/>
                  <a:ext cx="259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4F9E1C-FCCF-5693-F4D0-2E225F36D025}"/>
                    </a:ext>
                  </a:extLst>
                </p14:cNvPr>
                <p14:cNvContentPartPr/>
                <p14:nvPr/>
              </p14:nvContentPartPr>
              <p14:xfrm>
                <a:off x="4962676" y="338002"/>
                <a:ext cx="256680" cy="45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4F9E1C-FCCF-5693-F4D0-2E225F36D0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44676" y="320002"/>
                  <a:ext cx="2923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9F8CF4-EF05-198E-264D-36D1EB7A0CB0}"/>
                    </a:ext>
                  </a:extLst>
                </p14:cNvPr>
                <p14:cNvContentPartPr/>
                <p14:nvPr/>
              </p14:nvContentPartPr>
              <p14:xfrm>
                <a:off x="3308476" y="724642"/>
                <a:ext cx="1026360" cy="56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9F8CF4-EF05-198E-264D-36D1EB7A0CB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90476" y="707002"/>
                  <a:ext cx="106200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B49126-9B9B-4659-B1FF-88CE4DF41FC0}"/>
                    </a:ext>
                  </a:extLst>
                </p14:cNvPr>
                <p14:cNvContentPartPr/>
                <p14:nvPr/>
              </p14:nvContentPartPr>
              <p14:xfrm>
                <a:off x="3984916" y="1173202"/>
                <a:ext cx="106920" cy="87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B49126-9B9B-4659-B1FF-88CE4DF41F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67276" y="1155562"/>
                  <a:ext cx="14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8C2F16-9C5F-25CD-9113-7CCB84E44BDE}"/>
                    </a:ext>
                  </a:extLst>
                </p14:cNvPr>
                <p14:cNvContentPartPr/>
                <p14:nvPr/>
              </p14:nvContentPartPr>
              <p14:xfrm>
                <a:off x="3539236" y="557962"/>
                <a:ext cx="37800" cy="397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8C2F16-9C5F-25CD-9113-7CCB84E44B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21596" y="539962"/>
                  <a:ext cx="734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70E80E-D309-AFA6-44E8-AF58BAA9F24A}"/>
                    </a:ext>
                  </a:extLst>
                </p14:cNvPr>
                <p14:cNvContentPartPr/>
                <p14:nvPr/>
              </p14:nvContentPartPr>
              <p14:xfrm>
                <a:off x="3104716" y="1001122"/>
                <a:ext cx="277560" cy="402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70E80E-D309-AFA6-44E8-AF58BAA9F2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87076" y="983122"/>
                  <a:ext cx="3132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819DB2-1A1F-D20D-5B54-CD99FB2871BB}"/>
                    </a:ext>
                  </a:extLst>
                </p14:cNvPr>
                <p14:cNvContentPartPr/>
                <p14:nvPr/>
              </p14:nvContentPartPr>
              <p14:xfrm>
                <a:off x="3310996" y="1165642"/>
                <a:ext cx="73080" cy="19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819DB2-1A1F-D20D-5B54-CD99FB2871B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93356" y="1148002"/>
                  <a:ext cx="108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ADF6C6-7DEA-4A75-BB7F-E6D69BC9CC88}"/>
                    </a:ext>
                  </a:extLst>
                </p14:cNvPr>
                <p14:cNvContentPartPr/>
                <p14:nvPr/>
              </p14:nvContentPartPr>
              <p14:xfrm>
                <a:off x="2950996" y="640762"/>
                <a:ext cx="14040" cy="433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ADF6C6-7DEA-4A75-BB7F-E6D69BC9CC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33356" y="623122"/>
                  <a:ext cx="496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02E4F0-9621-99C1-C0B4-37E4691C49DB}"/>
                    </a:ext>
                  </a:extLst>
                </p14:cNvPr>
                <p14:cNvContentPartPr/>
                <p14:nvPr/>
              </p14:nvContentPartPr>
              <p14:xfrm>
                <a:off x="1967116" y="978442"/>
                <a:ext cx="913320" cy="19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02E4F0-9621-99C1-C0B4-37E4691C49D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49116" y="960442"/>
                  <a:ext cx="948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D4EADD-9942-946E-DD1F-48FA8A6F3487}"/>
                    </a:ext>
                  </a:extLst>
                </p14:cNvPr>
                <p14:cNvContentPartPr/>
                <p14:nvPr/>
              </p14:nvContentPartPr>
              <p14:xfrm>
                <a:off x="2063236" y="893122"/>
                <a:ext cx="306000" cy="9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D4EADD-9942-946E-DD1F-48FA8A6F34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45596" y="875122"/>
                  <a:ext cx="341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18385F-9F8C-8DBE-739E-FB70DCA22F0C}"/>
                    </a:ext>
                  </a:extLst>
                </p14:cNvPr>
                <p14:cNvContentPartPr/>
                <p14:nvPr/>
              </p14:nvContentPartPr>
              <p14:xfrm>
                <a:off x="1647796" y="692602"/>
                <a:ext cx="115200" cy="325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18385F-9F8C-8DBE-739E-FB70DCA22F0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29796" y="674962"/>
                  <a:ext cx="150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5097F8-9ED7-BB70-F88B-72505A4FDC14}"/>
                    </a:ext>
                  </a:extLst>
                </p14:cNvPr>
                <p14:cNvContentPartPr/>
                <p14:nvPr/>
              </p14:nvContentPartPr>
              <p14:xfrm>
                <a:off x="1839676" y="1369762"/>
                <a:ext cx="504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5097F8-9ED7-BB70-F88B-72505A4FDC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22036" y="1352122"/>
                  <a:ext cx="4068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573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97810"/>
            <a:ext cx="8153400" cy="24929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برداصلی يک  مدار چاپی چند لايه است . مسيرهای  مسی که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Traces</a:t>
            </a:r>
            <a:r>
              <a:rPr lang="ar-S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ناميده می گردند، امکان حرکت سيگنال  و ولتاژ را بر روی برد اصلی فراهم می نمايند. ازتکنولوژی چند لايه استفاده شده تا بدين طريق برخی از لايه های برد ، قادر به حمل داده برای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BIOS</a:t>
            </a:r>
            <a:r>
              <a:rPr lang="ar-S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، پردازنده و حافظه بوده در حاليکه لايه های ديگر ولتاژ و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ar-SA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را بدون نگرانی از اتصال کوتاه  جابجا  نمايند. </a:t>
            </a:r>
          </a:p>
          <a:p>
            <a:pPr algn="r" rtl="1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F:\Documents and Settings\hadi\Desktop\حporoje\dxcww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4770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A5683-7D57-5875-D6B1-97373915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943600" cy="416939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716C4ED-D404-9236-FAA1-34C15E320DDC}"/>
              </a:ext>
            </a:extLst>
          </p:cNvPr>
          <p:cNvGrpSpPr/>
          <p:nvPr/>
        </p:nvGrpSpPr>
        <p:grpSpPr>
          <a:xfrm>
            <a:off x="2752260" y="3055180"/>
            <a:ext cx="1880640" cy="3290040"/>
            <a:chOff x="2752260" y="3055180"/>
            <a:chExt cx="1880640" cy="32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95DBEB-ABDC-A777-72B1-10DC69831F0C}"/>
                    </a:ext>
                  </a:extLst>
                </p14:cNvPr>
                <p14:cNvContentPartPr/>
                <p14:nvPr/>
              </p14:nvContentPartPr>
              <p14:xfrm>
                <a:off x="3666660" y="3055180"/>
                <a:ext cx="399960" cy="253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95DBEB-ABDC-A777-72B1-10DC69831F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58020" y="3046540"/>
                  <a:ext cx="417600" cy="25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D560B4-8ABB-D76F-E854-DD94C9701BC4}"/>
                    </a:ext>
                  </a:extLst>
                </p14:cNvPr>
                <p14:cNvContentPartPr/>
                <p14:nvPr/>
              </p14:nvContentPartPr>
              <p14:xfrm>
                <a:off x="4249860" y="5757340"/>
                <a:ext cx="200880" cy="46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D560B4-8ABB-D76F-E854-DD94C9701B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41220" y="5748340"/>
                  <a:ext cx="2185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3F934B-2529-D53D-5EE2-68E3F6A61271}"/>
                    </a:ext>
                  </a:extLst>
                </p14:cNvPr>
                <p14:cNvContentPartPr/>
                <p14:nvPr/>
              </p14:nvContentPartPr>
              <p14:xfrm>
                <a:off x="4440660" y="5628460"/>
                <a:ext cx="192240" cy="37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3F934B-2529-D53D-5EE2-68E3F6A612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2020" y="5619460"/>
                  <a:ext cx="209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CF96AA-49B8-8EFC-B6C6-17603F7B3CEB}"/>
                    </a:ext>
                  </a:extLst>
                </p14:cNvPr>
                <p14:cNvContentPartPr/>
                <p14:nvPr/>
              </p14:nvContentPartPr>
              <p14:xfrm>
                <a:off x="3938100" y="6104740"/>
                <a:ext cx="158760" cy="24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CF96AA-49B8-8EFC-B6C6-17603F7B3C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9100" y="6096100"/>
                  <a:ext cx="176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BB72C5-8582-8B9D-ACE6-B14EBEC53015}"/>
                    </a:ext>
                  </a:extLst>
                </p14:cNvPr>
                <p14:cNvContentPartPr/>
                <p14:nvPr/>
              </p14:nvContentPartPr>
              <p14:xfrm>
                <a:off x="3413580" y="6060100"/>
                <a:ext cx="613440" cy="12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BB72C5-8582-8B9D-ACE6-B14EBEC530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04940" y="6051460"/>
                  <a:ext cx="631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16B2B9-4E03-2160-BCAE-3E813399A20F}"/>
                    </a:ext>
                  </a:extLst>
                </p14:cNvPr>
                <p14:cNvContentPartPr/>
                <p14:nvPr/>
              </p14:nvContentPartPr>
              <p14:xfrm>
                <a:off x="3456780" y="5998900"/>
                <a:ext cx="267840" cy="4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16B2B9-4E03-2160-BCAE-3E813399A2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48140" y="5989900"/>
                  <a:ext cx="285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4B0851-C626-6731-35DA-77A9EAC811B8}"/>
                    </a:ext>
                  </a:extLst>
                </p14:cNvPr>
                <p14:cNvContentPartPr/>
                <p14:nvPr/>
              </p14:nvContentPartPr>
              <p14:xfrm>
                <a:off x="2795460" y="5847700"/>
                <a:ext cx="635040" cy="30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4B0851-C626-6731-35DA-77A9EAC811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6820" y="5839060"/>
                  <a:ext cx="652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A93A8C-E700-3F03-0B7A-AB8CAC4120D5}"/>
                    </a:ext>
                  </a:extLst>
                </p14:cNvPr>
                <p14:cNvContentPartPr/>
                <p14:nvPr/>
              </p14:nvContentPartPr>
              <p14:xfrm>
                <a:off x="2752260" y="5498140"/>
                <a:ext cx="128880" cy="39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A93A8C-E700-3F03-0B7A-AB8CAC4120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3620" y="5489140"/>
                  <a:ext cx="14652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AE7D88-0DF5-7C71-36A5-04B1095659E4}"/>
              </a:ext>
            </a:extLst>
          </p:cNvPr>
          <p:cNvGrpSpPr/>
          <p:nvPr/>
        </p:nvGrpSpPr>
        <p:grpSpPr>
          <a:xfrm>
            <a:off x="339180" y="5208340"/>
            <a:ext cx="1996200" cy="1073880"/>
            <a:chOff x="339180" y="5208340"/>
            <a:chExt cx="199620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36A3D4-C46C-FB2A-1DC6-86E29B53FEE1}"/>
                    </a:ext>
                  </a:extLst>
                </p14:cNvPr>
                <p14:cNvContentPartPr/>
                <p14:nvPr/>
              </p14:nvContentPartPr>
              <p14:xfrm>
                <a:off x="1661820" y="5749420"/>
                <a:ext cx="673560" cy="41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36A3D4-C46C-FB2A-1DC6-86E29B53FE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52820" y="5740780"/>
                  <a:ext cx="6912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C6F5C1-14DD-E8F1-8A21-560AE7EDC57B}"/>
                    </a:ext>
                  </a:extLst>
                </p14:cNvPr>
                <p14:cNvContentPartPr/>
                <p14:nvPr/>
              </p14:nvContentPartPr>
              <p14:xfrm>
                <a:off x="2109300" y="5583820"/>
                <a:ext cx="4356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C6F5C1-14DD-E8F1-8A21-560AE7EDC5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00300" y="5574820"/>
                  <a:ext cx="61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E9CDC2-17CD-C780-E652-003C5BD9ECD2}"/>
                    </a:ext>
                  </a:extLst>
                </p14:cNvPr>
                <p14:cNvContentPartPr/>
                <p14:nvPr/>
              </p14:nvContentPartPr>
              <p14:xfrm>
                <a:off x="1954500" y="6247300"/>
                <a:ext cx="170640" cy="3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E9CDC2-17CD-C780-E652-003C5BD9EC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45500" y="6238300"/>
                  <a:ext cx="18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FA154F-6F9F-88FC-92DE-B7C8CE1B4FF8}"/>
                    </a:ext>
                  </a:extLst>
                </p14:cNvPr>
                <p14:cNvContentPartPr/>
                <p14:nvPr/>
              </p14:nvContentPartPr>
              <p14:xfrm>
                <a:off x="1689180" y="5571580"/>
                <a:ext cx="48240" cy="30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FA154F-6F9F-88FC-92DE-B7C8CE1B4F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80540" y="5562940"/>
                  <a:ext cx="658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B4462F-48DE-31D2-30EB-D429D1A06E64}"/>
                    </a:ext>
                  </a:extLst>
                </p14:cNvPr>
                <p14:cNvContentPartPr/>
                <p14:nvPr/>
              </p14:nvContentPartPr>
              <p14:xfrm>
                <a:off x="1612500" y="5208340"/>
                <a:ext cx="509040" cy="169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B4462F-48DE-31D2-30EB-D429D1A06E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3500" y="5199700"/>
                  <a:ext cx="526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EABF7A-CBEA-3562-43F9-934CB20429E5}"/>
                    </a:ext>
                  </a:extLst>
                </p14:cNvPr>
                <p14:cNvContentPartPr/>
                <p14:nvPr/>
              </p14:nvContentPartPr>
              <p14:xfrm>
                <a:off x="1167900" y="5657260"/>
                <a:ext cx="501840" cy="47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EABF7A-CBEA-3562-43F9-934CB20429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8900" y="5648620"/>
                  <a:ext cx="5194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8B702CB-4D0E-4EAD-C255-4285833687D8}"/>
                    </a:ext>
                  </a:extLst>
                </p14:cNvPr>
                <p14:cNvContentPartPr/>
                <p14:nvPr/>
              </p14:nvContentPartPr>
              <p14:xfrm>
                <a:off x="1374900" y="5820700"/>
                <a:ext cx="4356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8B702CB-4D0E-4EAD-C255-4285833687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65900" y="5811700"/>
                  <a:ext cx="61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1D5C35-0A4D-19A2-1BC5-D82B76AC4B5F}"/>
                    </a:ext>
                  </a:extLst>
                </p14:cNvPr>
                <p14:cNvContentPartPr/>
                <p14:nvPr/>
              </p14:nvContentPartPr>
              <p14:xfrm>
                <a:off x="628620" y="5654020"/>
                <a:ext cx="420120" cy="54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1D5C35-0A4D-19A2-1BC5-D82B76AC4B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9620" y="5645020"/>
                  <a:ext cx="4377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DC1F10-86FF-431C-65FD-1C33DE7333C9}"/>
                    </a:ext>
                  </a:extLst>
                </p14:cNvPr>
                <p14:cNvContentPartPr/>
                <p14:nvPr/>
              </p14:nvContentPartPr>
              <p14:xfrm>
                <a:off x="1033980" y="6096100"/>
                <a:ext cx="14760" cy="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DC1F10-86FF-431C-65FD-1C33DE7333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340" y="6087100"/>
                  <a:ext cx="3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18D490-541D-059A-6EA9-6D510EFB5BF3}"/>
                    </a:ext>
                  </a:extLst>
                </p14:cNvPr>
                <p14:cNvContentPartPr/>
                <p14:nvPr/>
              </p14:nvContentPartPr>
              <p14:xfrm>
                <a:off x="442500" y="5777500"/>
                <a:ext cx="301680" cy="32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18D490-541D-059A-6EA9-6D510EFB5B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3860" y="5768500"/>
                  <a:ext cx="319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40DD6A-C393-6F67-2A1E-AB6229BD99F1}"/>
                    </a:ext>
                  </a:extLst>
                </p14:cNvPr>
                <p14:cNvContentPartPr/>
                <p14:nvPr/>
              </p14:nvContentPartPr>
              <p14:xfrm>
                <a:off x="339180" y="5716300"/>
                <a:ext cx="236520" cy="305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40DD6A-C393-6F67-2A1E-AB6229BD99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0540" y="5707660"/>
                  <a:ext cx="25416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A575157-E71D-6AC1-DFDA-94A677D18AE2}"/>
              </a:ext>
            </a:extLst>
          </p:cNvPr>
          <p:cNvGrpSpPr/>
          <p:nvPr/>
        </p:nvGrpSpPr>
        <p:grpSpPr>
          <a:xfrm>
            <a:off x="5931060" y="2785900"/>
            <a:ext cx="2840760" cy="3038040"/>
            <a:chOff x="5931060" y="2785900"/>
            <a:chExt cx="2840760" cy="30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DB26E2-2C55-C5FD-7487-B09FDEB38516}"/>
                    </a:ext>
                  </a:extLst>
                </p14:cNvPr>
                <p14:cNvContentPartPr/>
                <p14:nvPr/>
              </p14:nvContentPartPr>
              <p14:xfrm>
                <a:off x="6693180" y="2785900"/>
                <a:ext cx="323280" cy="2400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DB26E2-2C55-C5FD-7487-B09FDEB3851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84180" y="2777260"/>
                  <a:ext cx="340920" cy="24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A4201B-9A93-21CC-5856-8AFEEE819AEE}"/>
                    </a:ext>
                  </a:extLst>
                </p14:cNvPr>
                <p14:cNvContentPartPr/>
                <p14:nvPr/>
              </p14:nvContentPartPr>
              <p14:xfrm>
                <a:off x="7021860" y="5271340"/>
                <a:ext cx="579960" cy="49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A4201B-9A93-21CC-5856-8AFEEE819A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12860" y="5262340"/>
                  <a:ext cx="5976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15DBC5-5B13-0FA5-6FEE-00D544008E18}"/>
                    </a:ext>
                  </a:extLst>
                </p14:cNvPr>
                <p14:cNvContentPartPr/>
                <p14:nvPr/>
              </p14:nvContentPartPr>
              <p14:xfrm>
                <a:off x="7409220" y="5155060"/>
                <a:ext cx="6480" cy="1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15DBC5-5B13-0FA5-6FEE-00D544008E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00580" y="5146420"/>
                  <a:ext cx="2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FE6604-E53F-8F2E-6D6E-012F8CE263FB}"/>
                    </a:ext>
                  </a:extLst>
                </p14:cNvPr>
                <p14:cNvContentPartPr/>
                <p14:nvPr/>
              </p14:nvContentPartPr>
              <p14:xfrm>
                <a:off x="7144260" y="5724220"/>
                <a:ext cx="259560" cy="7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FE6604-E53F-8F2E-6D6E-012F8CE263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35260" y="5715220"/>
                  <a:ext cx="277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6C61D1-0D8D-2F67-7AC8-8CD83275700F}"/>
                    </a:ext>
                  </a:extLst>
                </p14:cNvPr>
                <p14:cNvContentPartPr/>
                <p14:nvPr/>
              </p14:nvContentPartPr>
              <p14:xfrm>
                <a:off x="7029060" y="5244340"/>
                <a:ext cx="48240" cy="29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6C61D1-0D8D-2F67-7AC8-8CD8327570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0060" y="5235340"/>
                  <a:ext cx="65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A766A2-D926-0362-3108-74C95124D95A}"/>
                    </a:ext>
                  </a:extLst>
                </p14:cNvPr>
                <p14:cNvContentPartPr/>
                <p14:nvPr/>
              </p14:nvContentPartPr>
              <p14:xfrm>
                <a:off x="6342540" y="5400220"/>
                <a:ext cx="592560" cy="423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A766A2-D926-0362-3108-74C95124D9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33900" y="5391220"/>
                  <a:ext cx="610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45961A-0C1E-71D6-0090-EAE43F7A9E0D}"/>
                    </a:ext>
                  </a:extLst>
                </p14:cNvPr>
                <p14:cNvContentPartPr/>
                <p14:nvPr/>
              </p14:nvContentPartPr>
              <p14:xfrm>
                <a:off x="6641340" y="5400220"/>
                <a:ext cx="18360" cy="1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45961A-0C1E-71D6-0090-EAE43F7A9E0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32700" y="5391220"/>
                  <a:ext cx="3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8D4A9B-7C3B-85F7-C47F-6B4F55AA436A}"/>
                    </a:ext>
                  </a:extLst>
                </p14:cNvPr>
                <p14:cNvContentPartPr/>
                <p14:nvPr/>
              </p14:nvContentPartPr>
              <p14:xfrm>
                <a:off x="6605340" y="5787580"/>
                <a:ext cx="12240" cy="1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8D4A9B-7C3B-85F7-C47F-6B4F55AA436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96700" y="5778940"/>
                  <a:ext cx="29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D0C646-E6CA-9B1F-00AB-CC943F092F9B}"/>
                    </a:ext>
                  </a:extLst>
                </p14:cNvPr>
                <p14:cNvContentPartPr/>
                <p14:nvPr/>
              </p14:nvContentPartPr>
              <p14:xfrm>
                <a:off x="6160380" y="5526940"/>
                <a:ext cx="155160" cy="28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D0C646-E6CA-9B1F-00AB-CC943F092F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51380" y="5518300"/>
                  <a:ext cx="172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58CE04-FC63-5443-8963-E932378448E3}"/>
                    </a:ext>
                  </a:extLst>
                </p14:cNvPr>
                <p14:cNvContentPartPr/>
                <p14:nvPr/>
              </p14:nvContentPartPr>
              <p14:xfrm>
                <a:off x="5931060" y="5369620"/>
                <a:ext cx="280080" cy="37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58CE04-FC63-5443-8963-E932378448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22420" y="5360980"/>
                  <a:ext cx="297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BA57F0-E67C-5C9E-F93F-36836982E82C}"/>
                    </a:ext>
                  </a:extLst>
                </p14:cNvPr>
                <p14:cNvContentPartPr/>
                <p14:nvPr/>
              </p14:nvContentPartPr>
              <p14:xfrm>
                <a:off x="6764100" y="5019340"/>
                <a:ext cx="410760" cy="252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BA57F0-E67C-5C9E-F93F-36836982E8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55100" y="5010700"/>
                  <a:ext cx="428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E5E955-FAAB-BEA7-3697-6648C73228A4}"/>
                    </a:ext>
                  </a:extLst>
                </p14:cNvPr>
                <p14:cNvContentPartPr/>
                <p14:nvPr/>
              </p14:nvContentPartPr>
              <p14:xfrm>
                <a:off x="8506140" y="4635580"/>
                <a:ext cx="197280" cy="48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E5E955-FAAB-BEA7-3697-6648C73228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97140" y="4626580"/>
                  <a:ext cx="2149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8C36E2-C60B-E513-EFFB-384F57272046}"/>
                    </a:ext>
                  </a:extLst>
                </p14:cNvPr>
                <p14:cNvContentPartPr/>
                <p14:nvPr/>
              </p14:nvContentPartPr>
              <p14:xfrm>
                <a:off x="8610540" y="4637380"/>
                <a:ext cx="161280" cy="403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8C36E2-C60B-E513-EFFB-384F572720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01540" y="4628740"/>
                  <a:ext cx="1789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C22496-9505-D2E8-09B1-7E9DAE48E507}"/>
                    </a:ext>
                  </a:extLst>
                </p14:cNvPr>
                <p14:cNvContentPartPr/>
                <p14:nvPr/>
              </p14:nvContentPartPr>
              <p14:xfrm>
                <a:off x="8159460" y="5272060"/>
                <a:ext cx="107280" cy="10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C22496-9505-D2E8-09B1-7E9DAE48E5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50460" y="5263060"/>
                  <a:ext cx="124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B92F7B-A0B5-6536-24D2-150FAEA66566}"/>
                    </a:ext>
                  </a:extLst>
                </p14:cNvPr>
                <p14:cNvContentPartPr/>
                <p14:nvPr/>
              </p14:nvContentPartPr>
              <p14:xfrm>
                <a:off x="8062260" y="5018260"/>
                <a:ext cx="226080" cy="132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B92F7B-A0B5-6536-24D2-150FAEA6656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53260" y="5009260"/>
                  <a:ext cx="243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983221-DF67-10DF-5343-4A9DEC537BAA}"/>
                    </a:ext>
                  </a:extLst>
                </p14:cNvPr>
                <p14:cNvContentPartPr/>
                <p14:nvPr/>
              </p14:nvContentPartPr>
              <p14:xfrm>
                <a:off x="8159460" y="4904860"/>
                <a:ext cx="131040" cy="7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983221-DF67-10DF-5343-4A9DEC537B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50460" y="4895860"/>
                  <a:ext cx="148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AEDC34-0CE4-3BC6-A426-AB5A53AF2665}"/>
                    </a:ext>
                  </a:extLst>
                </p14:cNvPr>
                <p14:cNvContentPartPr/>
                <p14:nvPr/>
              </p14:nvContentPartPr>
              <p14:xfrm>
                <a:off x="7738260" y="4833220"/>
                <a:ext cx="433440" cy="32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AEDC34-0CE4-3BC6-A426-AB5A53AF26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29260" y="4824220"/>
                  <a:ext cx="4510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2E98AB-16CE-9DD8-09DD-0A23D0CFC66C}"/>
                    </a:ext>
                  </a:extLst>
                </p14:cNvPr>
                <p14:cNvContentPartPr/>
                <p14:nvPr/>
              </p14:nvContentPartPr>
              <p14:xfrm>
                <a:off x="8128140" y="4282420"/>
                <a:ext cx="358920" cy="357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2E98AB-16CE-9DD8-09DD-0A23D0CFC66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19500" y="4273420"/>
                  <a:ext cx="376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15C182-B984-43BC-FEC2-F097EE0018B2}"/>
                    </a:ext>
                  </a:extLst>
                </p14:cNvPr>
                <p14:cNvContentPartPr/>
                <p14:nvPr/>
              </p14:nvContentPartPr>
              <p14:xfrm>
                <a:off x="7866420" y="4711180"/>
                <a:ext cx="69840" cy="316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15C182-B984-43BC-FEC2-F097EE0018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57780" y="4702180"/>
                  <a:ext cx="87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E5258A-EDD4-4826-B134-B8DA5C6F5522}"/>
                    </a:ext>
                  </a:extLst>
                </p14:cNvPr>
                <p14:cNvContentPartPr/>
                <p14:nvPr/>
              </p14:nvContentPartPr>
              <p14:xfrm>
                <a:off x="7466820" y="4808740"/>
                <a:ext cx="438840" cy="20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E5258A-EDD4-4826-B134-B8DA5C6F55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58180" y="4800100"/>
                  <a:ext cx="456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B5738C-8ABE-8B53-F6F7-2AE9B0C759EA}"/>
                    </a:ext>
                  </a:extLst>
                </p14:cNvPr>
                <p14:cNvContentPartPr/>
                <p14:nvPr/>
              </p14:nvContentPartPr>
              <p14:xfrm>
                <a:off x="7803060" y="4604980"/>
                <a:ext cx="39960" cy="2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B5738C-8ABE-8B53-F6F7-2AE9B0C759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94060" y="4596340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A4DF8E-85B6-32E7-9459-2B1CE70DA9DE}"/>
                    </a:ext>
                  </a:extLst>
                </p14:cNvPr>
                <p14:cNvContentPartPr/>
                <p14:nvPr/>
              </p14:nvContentPartPr>
              <p14:xfrm>
                <a:off x="7684260" y="4941220"/>
                <a:ext cx="182880" cy="37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A4DF8E-85B6-32E7-9459-2B1CE70DA9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75260" y="4932220"/>
                  <a:ext cx="200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79C320-00AA-26E6-14C8-232DFAD67BAC}"/>
                    </a:ext>
                  </a:extLst>
                </p14:cNvPr>
                <p14:cNvContentPartPr/>
                <p14:nvPr/>
              </p14:nvContentPartPr>
              <p14:xfrm>
                <a:off x="8098260" y="4063180"/>
                <a:ext cx="354240" cy="393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79C320-00AA-26E6-14C8-232DFAD67B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89260" y="4054180"/>
                  <a:ext cx="371880" cy="41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8701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2" y="147935"/>
            <a:ext cx="3332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مقایسه انواع گذرگاههای سیستم:</a:t>
            </a:r>
            <a:endParaRPr kumimoji="0" lang="fa-IR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83820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.گذرگاه پردازنده(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fsb</a:t>
            </a: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این گذرگاه سریعترین نوع گذرگاه بوده که توسط پردازنده برای انتقال اطلاعات از حافظه ی کش به حافظه رم استفاده میشود.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عرض این گذرگاه 64 بیتی و سرعت آن که از 100 مگاهرتز در سیستمهای ابتدایی شروع می شد اکنون از 433 و500و800 و1024 و2048 نیز فراتر رفته است.</a:t>
            </a:r>
            <a:endParaRPr kumimoji="0" lang="fa-IR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19200" y="2743200"/>
            <a:ext cx="7383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2.گذرگاه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AGP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یک گذرگاه 32 بیتی که که دارای سرعت 66 و133 و266 و533 مگاهرتز می باشد.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3733800"/>
            <a:ext cx="815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3.گذرگاه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PCI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یک گذرگاه 33 مگاهرتزی 32 بیتی است که به عنوان مجوعه ای از شکافهای 32 بیتی و به رنگ روشن ظاهر می شود.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4-گذرگاه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ISA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یک گذرگاه 8 مگاهرتزی که در اولین کامپیوتر های خانگی به صورت 16 بیتی در سال 1984 ایجاد شدند.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5-گذرگاه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pci Express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:گذرگاهی که داده ها را به صورت سریال انتقال می دهد.و سرعت انتقال آن در حالت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16x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به 3.2 گیگابایت در ثانیه می رسد. 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8610" y="304800"/>
            <a:ext cx="2292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/>
              <a:t>-مجموعه بانکهای </a:t>
            </a:r>
            <a:r>
              <a:rPr lang="en-US" sz="2000" dirty="0"/>
              <a:t>ram</a:t>
            </a:r>
            <a:r>
              <a:rPr lang="fa-IR" sz="2000" dirty="0"/>
              <a:t>: </a:t>
            </a:r>
            <a:endParaRPr lang="en-US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0998" y="762000"/>
            <a:ext cx="83820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بر روی هر مادر بورد مجموعه ای از بانکهای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ram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وجود داردکه معمولا از 1 تا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شماره گذاری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می شودو به همان ترتیب مورد استفاده قرار می گیرد.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حافظه بایوس 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Ram Bios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حافظه اصلی به دو دسته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RAM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rom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تقسیم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می شود و حافظه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rom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روی همه مادر بورد ها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وجود دارد و حاوی اطلاعات اصلی مادر بورد است.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3708737"/>
            <a:ext cx="83058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-مجموعه ای از سوکت ها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جهت اتصال ابزارهایی مانند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hard,cdrom,floppy rom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استفاده می شود و تعداد این جایگاه ها یعنی جایگاه های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IDE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SATA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در مادر بورهای مختلف متفاوت است. </a:t>
            </a:r>
            <a:endParaRPr kumimoji="0" lang="fa-I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3162214" cy="26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SCN03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886200" cy="3487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C6035-2395-17B2-FF0B-A630DA7C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391400" cy="49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5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rth And South Bridges Of A ...">
            <a:extLst>
              <a:ext uri="{FF2B5EF4-FFF2-40B4-BE49-F238E27FC236}">
                <a16:creationId xmlns:a16="http://schemas.microsoft.com/office/drawing/2014/main" id="{F61416F9-55C5-19F9-99EB-CAE90F5C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630936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A03B41-D5E8-B493-C12A-958A72A374CE}"/>
                  </a:ext>
                </a:extLst>
              </p14:cNvPr>
              <p14:cNvContentPartPr/>
              <p14:nvPr/>
            </p14:nvContentPartPr>
            <p14:xfrm>
              <a:off x="2396236" y="514402"/>
              <a:ext cx="3492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A03B41-D5E8-B493-C12A-958A72A374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8596" y="496762"/>
                <a:ext cx="705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08AEC26-530F-B376-42B4-6302450F1709}"/>
              </a:ext>
            </a:extLst>
          </p:cNvPr>
          <p:cNvGrpSpPr/>
          <p:nvPr/>
        </p:nvGrpSpPr>
        <p:grpSpPr>
          <a:xfrm>
            <a:off x="3005716" y="450322"/>
            <a:ext cx="5320440" cy="1266120"/>
            <a:chOff x="3005716" y="450322"/>
            <a:chExt cx="5320440" cy="12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01D74E-A766-AD0A-6052-63322E1D2780}"/>
                    </a:ext>
                  </a:extLst>
                </p14:cNvPr>
                <p14:cNvContentPartPr/>
                <p14:nvPr/>
              </p14:nvContentPartPr>
              <p14:xfrm>
                <a:off x="3005716" y="450322"/>
                <a:ext cx="4359960" cy="126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01D74E-A766-AD0A-6052-63322E1D27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88076" y="432682"/>
                  <a:ext cx="4395600" cy="13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CBD9C7-E699-B838-B058-84DF13BFC3FF}"/>
                    </a:ext>
                  </a:extLst>
                </p14:cNvPr>
                <p14:cNvContentPartPr/>
                <p14:nvPr/>
              </p14:nvContentPartPr>
              <p14:xfrm>
                <a:off x="8046796" y="587122"/>
                <a:ext cx="179280" cy="29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CBD9C7-E699-B838-B058-84DF13BFC3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9156" y="569482"/>
                  <a:ext cx="214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4E0D5-D195-5C17-34E8-00ACEDDF0100}"/>
                    </a:ext>
                  </a:extLst>
                </p14:cNvPr>
                <p14:cNvContentPartPr/>
                <p14:nvPr/>
              </p14:nvContentPartPr>
              <p14:xfrm>
                <a:off x="8189356" y="867562"/>
                <a:ext cx="136800" cy="6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4E0D5-D195-5C17-34E8-00ACEDDF01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71356" y="849562"/>
                  <a:ext cx="172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687052-D561-42BC-D25B-81351D573B8F}"/>
                    </a:ext>
                  </a:extLst>
                </p14:cNvPr>
                <p14:cNvContentPartPr/>
                <p14:nvPr/>
              </p14:nvContentPartPr>
              <p14:xfrm>
                <a:off x="7852036" y="748402"/>
                <a:ext cx="111240" cy="14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687052-D561-42BC-D25B-81351D573B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4036" y="730402"/>
                  <a:ext cx="14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8DBC0D-AE23-434D-BCD4-E8D3453BD3EF}"/>
                    </a:ext>
                  </a:extLst>
                </p14:cNvPr>
                <p14:cNvContentPartPr/>
                <p14:nvPr/>
              </p14:nvContentPartPr>
              <p14:xfrm>
                <a:off x="7442716" y="617002"/>
                <a:ext cx="457920" cy="17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8DBC0D-AE23-434D-BCD4-E8D3453BD3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4716" y="599002"/>
                  <a:ext cx="493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8C423C-B9E3-B1CA-EE79-D66A89900EDB}"/>
                    </a:ext>
                  </a:extLst>
                </p14:cNvPr>
                <p14:cNvContentPartPr/>
                <p14:nvPr/>
              </p14:nvContentPartPr>
              <p14:xfrm>
                <a:off x="7431916" y="570202"/>
                <a:ext cx="196920" cy="53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8C423C-B9E3-B1CA-EE79-D66A89900E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13916" y="552562"/>
                  <a:ext cx="23256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CA44F8-B81A-E8D8-C09E-5E8F630B6E2A}"/>
                  </a:ext>
                </a:extLst>
              </p14:cNvPr>
              <p14:cNvContentPartPr/>
              <p14:nvPr/>
            </p14:nvContentPartPr>
            <p14:xfrm>
              <a:off x="989356" y="5696962"/>
              <a:ext cx="963360" cy="178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CA44F8-B81A-E8D8-C09E-5E8F630B6E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1716" y="5679322"/>
                <a:ext cx="9990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4F4B643-7D93-3E37-16E5-49091AD67052}"/>
              </a:ext>
            </a:extLst>
          </p:cNvPr>
          <p:cNvGrpSpPr/>
          <p:nvPr/>
        </p:nvGrpSpPr>
        <p:grpSpPr>
          <a:xfrm>
            <a:off x="4615996" y="2291722"/>
            <a:ext cx="4154760" cy="795960"/>
            <a:chOff x="4615996" y="2291722"/>
            <a:chExt cx="41547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FF2960-F51C-236D-2F28-4ACEB88EC35C}"/>
                    </a:ext>
                  </a:extLst>
                </p14:cNvPr>
                <p14:cNvContentPartPr/>
                <p14:nvPr/>
              </p14:nvContentPartPr>
              <p14:xfrm>
                <a:off x="4615996" y="2291722"/>
                <a:ext cx="3469680" cy="63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FF2960-F51C-236D-2F28-4ACEB88EC3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8356" y="2273722"/>
                  <a:ext cx="350532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17BB8A-DDD7-F5F5-B8F0-CF84A676BCC1}"/>
                    </a:ext>
                  </a:extLst>
                </p14:cNvPr>
                <p14:cNvContentPartPr/>
                <p14:nvPr/>
              </p14:nvContentPartPr>
              <p14:xfrm>
                <a:off x="8284036" y="2383882"/>
                <a:ext cx="354240" cy="40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17BB8A-DDD7-F5F5-B8F0-CF84A676BC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66036" y="2365882"/>
                  <a:ext cx="3898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1F5302-C8C2-1052-0248-4D7F1D318E3C}"/>
                    </a:ext>
                  </a:extLst>
                </p14:cNvPr>
                <p14:cNvContentPartPr/>
                <p14:nvPr/>
              </p14:nvContentPartPr>
              <p14:xfrm>
                <a:off x="8618476" y="2775922"/>
                <a:ext cx="152280" cy="13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1F5302-C8C2-1052-0248-4D7F1D318E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0836" y="2757922"/>
                  <a:ext cx="187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E93C88-D103-3C07-DB26-440BC77CFE76}"/>
                    </a:ext>
                  </a:extLst>
                </p14:cNvPr>
                <p14:cNvContentPartPr/>
                <p14:nvPr/>
              </p14:nvContentPartPr>
              <p14:xfrm>
                <a:off x="7921156" y="2590522"/>
                <a:ext cx="238680" cy="291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E93C88-D103-3C07-DB26-440BC77CFE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03156" y="2572522"/>
                  <a:ext cx="2743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85114D-21A1-33BA-7E43-39B939B5D2DF}"/>
                    </a:ext>
                  </a:extLst>
                </p14:cNvPr>
                <p14:cNvContentPartPr/>
                <p14:nvPr/>
              </p14:nvContentPartPr>
              <p14:xfrm>
                <a:off x="7985596" y="2560642"/>
                <a:ext cx="88560" cy="13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85114D-21A1-33BA-7E43-39B939B5D2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67956" y="2543002"/>
                  <a:ext cx="12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54D5D4-8A6F-AB56-2B2E-0606E0D5B3A1}"/>
                    </a:ext>
                  </a:extLst>
                </p14:cNvPr>
                <p14:cNvContentPartPr/>
                <p14:nvPr/>
              </p14:nvContentPartPr>
              <p14:xfrm>
                <a:off x="7568716" y="2662162"/>
                <a:ext cx="258480" cy="42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54D5D4-8A6F-AB56-2B2E-0606E0D5B3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50716" y="2644162"/>
                  <a:ext cx="29412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C9DBC3-1621-EFF4-8144-F784A3330176}"/>
              </a:ext>
            </a:extLst>
          </p:cNvPr>
          <p:cNvGrpSpPr/>
          <p:nvPr/>
        </p:nvGrpSpPr>
        <p:grpSpPr>
          <a:xfrm>
            <a:off x="1034716" y="4051762"/>
            <a:ext cx="1814760" cy="2036520"/>
            <a:chOff x="1034716" y="4051762"/>
            <a:chExt cx="1814760" cy="20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B6DDD0-1134-072B-318F-548F1082B352}"/>
                    </a:ext>
                  </a:extLst>
                </p14:cNvPr>
                <p14:cNvContentPartPr/>
                <p14:nvPr/>
              </p14:nvContentPartPr>
              <p14:xfrm>
                <a:off x="1034716" y="4051762"/>
                <a:ext cx="1207080" cy="111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B6DDD0-1134-072B-318F-548F1082B3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7076" y="4033762"/>
                  <a:ext cx="124272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5C2205-5BE2-FAB9-1C1A-3DBFC9E1DA54}"/>
                    </a:ext>
                  </a:extLst>
                </p14:cNvPr>
                <p14:cNvContentPartPr/>
                <p14:nvPr/>
              </p14:nvContentPartPr>
              <p14:xfrm>
                <a:off x="2139916" y="5037082"/>
                <a:ext cx="709560" cy="105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5C2205-5BE2-FAB9-1C1A-3DBFC9E1DA5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21916" y="5019442"/>
                  <a:ext cx="745200" cy="10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A6ECF1-A5C8-0508-A82C-0C6C0ECF677E}"/>
              </a:ext>
            </a:extLst>
          </p:cNvPr>
          <p:cNvGrpSpPr/>
          <p:nvPr/>
        </p:nvGrpSpPr>
        <p:grpSpPr>
          <a:xfrm>
            <a:off x="3375436" y="5883082"/>
            <a:ext cx="1062720" cy="451800"/>
            <a:chOff x="3375436" y="5883082"/>
            <a:chExt cx="106272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BEA1FF-255F-2986-D7F1-315737F2CD9D}"/>
                    </a:ext>
                  </a:extLst>
                </p14:cNvPr>
                <p14:cNvContentPartPr/>
                <p14:nvPr/>
              </p14:nvContentPartPr>
              <p14:xfrm>
                <a:off x="3895996" y="5883082"/>
                <a:ext cx="291600" cy="45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BEA1FF-255F-2986-D7F1-315737F2CD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7996" y="5865442"/>
                  <a:ext cx="3272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D42A6E-9FF5-F7D7-3D8C-F54152B61669}"/>
                    </a:ext>
                  </a:extLst>
                </p14:cNvPr>
                <p14:cNvContentPartPr/>
                <p14:nvPr/>
              </p14:nvContentPartPr>
              <p14:xfrm>
                <a:off x="4350676" y="6139762"/>
                <a:ext cx="87480" cy="15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D42A6E-9FF5-F7D7-3D8C-F54152B6166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32676" y="6121762"/>
                  <a:ext cx="12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E9201E-D389-7FD1-64F5-409181F5C86C}"/>
                    </a:ext>
                  </a:extLst>
                </p14:cNvPr>
                <p14:cNvContentPartPr/>
                <p14:nvPr/>
              </p14:nvContentPartPr>
              <p14:xfrm>
                <a:off x="3570196" y="5920522"/>
                <a:ext cx="338040" cy="29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E9201E-D389-7FD1-64F5-409181F5C8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52196" y="5902882"/>
                  <a:ext cx="373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128AE5-7CF1-13CF-2799-6EC990B43F54}"/>
                    </a:ext>
                  </a:extLst>
                </p14:cNvPr>
                <p14:cNvContentPartPr/>
                <p14:nvPr/>
              </p14:nvContentPartPr>
              <p14:xfrm>
                <a:off x="3705916" y="6219322"/>
                <a:ext cx="2304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128AE5-7CF1-13CF-2799-6EC990B43F5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87916" y="6201682"/>
                  <a:ext cx="5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EA59A8-42D6-88FF-1A57-2AF552DB9922}"/>
                    </a:ext>
                  </a:extLst>
                </p14:cNvPr>
                <p14:cNvContentPartPr/>
                <p14:nvPr/>
              </p14:nvContentPartPr>
              <p14:xfrm>
                <a:off x="3618436" y="5926642"/>
                <a:ext cx="9360" cy="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EA59A8-42D6-88FF-1A57-2AF552DB992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00796" y="5909002"/>
                  <a:ext cx="4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38F96F-154A-A332-D141-BD6E47439A74}"/>
                    </a:ext>
                  </a:extLst>
                </p14:cNvPr>
                <p14:cNvContentPartPr/>
                <p14:nvPr/>
              </p14:nvContentPartPr>
              <p14:xfrm>
                <a:off x="3375436" y="6024562"/>
                <a:ext cx="158040" cy="23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38F96F-154A-A332-D141-BD6E47439A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57436" y="6006562"/>
                  <a:ext cx="193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EE4B78-C378-2D7A-3280-1A277627C973}"/>
                    </a:ext>
                  </a:extLst>
                </p14:cNvPr>
                <p14:cNvContentPartPr/>
                <p14:nvPr/>
              </p14:nvContentPartPr>
              <p14:xfrm>
                <a:off x="3573796" y="6212842"/>
                <a:ext cx="14760" cy="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EE4B78-C378-2D7A-3280-1A277627C9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56156" y="6194842"/>
                  <a:ext cx="5040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9543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thbridge and Southbridge">
            <a:extLst>
              <a:ext uri="{FF2B5EF4-FFF2-40B4-BE49-F238E27FC236}">
                <a16:creationId xmlns:a16="http://schemas.microsoft.com/office/drawing/2014/main" id="{9C0A9E86-9CC9-0475-F0C7-415B74E4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705600" cy="57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95A80B-FACE-3D15-B169-54719D57B750}"/>
                  </a:ext>
                </a:extLst>
              </p14:cNvPr>
              <p14:cNvContentPartPr/>
              <p14:nvPr/>
            </p14:nvContentPartPr>
            <p14:xfrm>
              <a:off x="7634596" y="2546602"/>
              <a:ext cx="9360" cy="1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95A80B-FACE-3D15-B169-54719D57B7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6596" y="2528602"/>
                <a:ext cx="450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0C86A1C-679B-8559-C297-191B6FBA7511}"/>
              </a:ext>
            </a:extLst>
          </p:cNvPr>
          <p:cNvGrpSpPr/>
          <p:nvPr/>
        </p:nvGrpSpPr>
        <p:grpSpPr>
          <a:xfrm>
            <a:off x="3696556" y="1184722"/>
            <a:ext cx="5021280" cy="2154600"/>
            <a:chOff x="3696556" y="1184722"/>
            <a:chExt cx="5021280" cy="21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D59543-2A30-20CA-8B23-3157704AE7FD}"/>
                    </a:ext>
                  </a:extLst>
                </p14:cNvPr>
                <p14:cNvContentPartPr/>
                <p14:nvPr/>
              </p14:nvContentPartPr>
              <p14:xfrm>
                <a:off x="3696556" y="2108482"/>
                <a:ext cx="1377360" cy="1230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D59543-2A30-20CA-8B23-3157704AE7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78556" y="2090842"/>
                  <a:ext cx="1413000" cy="12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BABBE7-EDB2-ACDA-32CA-12CE57C89650}"/>
                    </a:ext>
                  </a:extLst>
                </p14:cNvPr>
                <p14:cNvContentPartPr/>
                <p14:nvPr/>
              </p14:nvContentPartPr>
              <p14:xfrm>
                <a:off x="4950796" y="1518802"/>
                <a:ext cx="2898720" cy="72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BABBE7-EDB2-ACDA-32CA-12CE57C896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33156" y="1500802"/>
                  <a:ext cx="293436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70C362-D6F7-4842-6A81-096D30A2E98D}"/>
                    </a:ext>
                  </a:extLst>
                </p14:cNvPr>
                <p14:cNvContentPartPr/>
                <p14:nvPr/>
              </p14:nvContentPartPr>
              <p14:xfrm>
                <a:off x="8395276" y="1324762"/>
                <a:ext cx="20736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70C362-D6F7-4842-6A81-096D30A2E9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77636" y="1307122"/>
                  <a:ext cx="243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56B43C-43AB-329D-67CB-91590231D122}"/>
                    </a:ext>
                  </a:extLst>
                </p14:cNvPr>
                <p14:cNvContentPartPr/>
                <p14:nvPr/>
              </p14:nvContentPartPr>
              <p14:xfrm>
                <a:off x="8639356" y="1631842"/>
                <a:ext cx="78480" cy="66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56B43C-43AB-329D-67CB-91590231D1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1716" y="1613842"/>
                  <a:ext cx="114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2455BF-0278-4AEA-4A74-3462F86A2750}"/>
                    </a:ext>
                  </a:extLst>
                </p14:cNvPr>
                <p14:cNvContentPartPr/>
                <p14:nvPr/>
              </p14:nvContentPartPr>
              <p14:xfrm>
                <a:off x="8133916" y="1296682"/>
                <a:ext cx="243000" cy="24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2455BF-0278-4AEA-4A74-3462F86A27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15916" y="1279042"/>
                  <a:ext cx="278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E29D46-2DCD-39CB-F138-1828BC175CA5}"/>
                    </a:ext>
                  </a:extLst>
                </p14:cNvPr>
                <p14:cNvContentPartPr/>
                <p14:nvPr/>
              </p14:nvContentPartPr>
              <p14:xfrm>
                <a:off x="8212036" y="1184722"/>
                <a:ext cx="81360" cy="90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E29D46-2DCD-39CB-F138-1828BC175C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94396" y="1166722"/>
                  <a:ext cx="117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83A613-245D-2681-695F-B707E7D92F33}"/>
                    </a:ext>
                  </a:extLst>
                </p14:cNvPr>
                <p14:cNvContentPartPr/>
                <p14:nvPr/>
              </p14:nvContentPartPr>
              <p14:xfrm>
                <a:off x="7912876" y="1386322"/>
                <a:ext cx="186840" cy="36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83A613-245D-2681-695F-B707E7D92F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94876" y="1368322"/>
                  <a:ext cx="22248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BE4422-E5AD-1C0F-28D7-668F4ED3F567}"/>
              </a:ext>
            </a:extLst>
          </p:cNvPr>
          <p:cNvGrpSpPr/>
          <p:nvPr/>
        </p:nvGrpSpPr>
        <p:grpSpPr>
          <a:xfrm>
            <a:off x="1946956" y="3516082"/>
            <a:ext cx="2120400" cy="2850480"/>
            <a:chOff x="1946956" y="3516082"/>
            <a:chExt cx="2120400" cy="28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638BF6-2F9D-912D-89D7-024117B4E2C0}"/>
                    </a:ext>
                  </a:extLst>
                </p14:cNvPr>
                <p14:cNvContentPartPr/>
                <p14:nvPr/>
              </p14:nvContentPartPr>
              <p14:xfrm>
                <a:off x="1946956" y="3516082"/>
                <a:ext cx="1001160" cy="92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638BF6-2F9D-912D-89D7-024117B4E2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28956" y="3498082"/>
                  <a:ext cx="103680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CC2513-ABCA-B43E-2EA2-6169B1F3E66E}"/>
                    </a:ext>
                  </a:extLst>
                </p14:cNvPr>
                <p14:cNvContentPartPr/>
                <p14:nvPr/>
              </p14:nvContentPartPr>
              <p14:xfrm>
                <a:off x="2871796" y="4238242"/>
                <a:ext cx="825120" cy="172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CC2513-ABCA-B43E-2EA2-6169B1F3E6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54156" y="4220602"/>
                  <a:ext cx="860760" cy="17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862AA3-3CC4-76A1-ABCF-6553185D9ECE}"/>
                    </a:ext>
                  </a:extLst>
                </p14:cNvPr>
                <p14:cNvContentPartPr/>
                <p14:nvPr/>
              </p14:nvContentPartPr>
              <p14:xfrm>
                <a:off x="3609076" y="5929882"/>
                <a:ext cx="458280" cy="43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862AA3-3CC4-76A1-ABCF-6553185D9E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91076" y="5912242"/>
                  <a:ext cx="4939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B4CEBB-23AD-00CE-7228-B6EE34563EEE}"/>
                    </a:ext>
                  </a:extLst>
                </p14:cNvPr>
                <p14:cNvContentPartPr/>
                <p14:nvPr/>
              </p14:nvContentPartPr>
              <p14:xfrm>
                <a:off x="3884116" y="6251722"/>
                <a:ext cx="6840" cy="4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B4CEBB-23AD-00CE-7228-B6EE34563E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6116" y="6233722"/>
                  <a:ext cx="42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BABEF5-1989-E7C1-ECBA-C1A115738CED}"/>
                    </a:ext>
                  </a:extLst>
                </p14:cNvPr>
                <p14:cNvContentPartPr/>
                <p14:nvPr/>
              </p14:nvContentPartPr>
              <p14:xfrm>
                <a:off x="3666676" y="608036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BABEF5-1989-E7C1-ECBA-C1A115738C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49036" y="60623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350662-E0F1-D4BD-03E3-40FE0B331315}"/>
                    </a:ext>
                  </a:extLst>
                </p14:cNvPr>
                <p14:cNvContentPartPr/>
                <p14:nvPr/>
              </p14:nvContentPartPr>
              <p14:xfrm>
                <a:off x="3308116" y="6150202"/>
                <a:ext cx="236160" cy="216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350662-E0F1-D4BD-03E3-40FE0B3313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90116" y="6132562"/>
                  <a:ext cx="271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D41F3C-5378-D443-8AF9-1613CC66EAE2}"/>
                    </a:ext>
                  </a:extLst>
                </p14:cNvPr>
                <p14:cNvContentPartPr/>
                <p14:nvPr/>
              </p14:nvContentPartPr>
              <p14:xfrm>
                <a:off x="3497476" y="6237322"/>
                <a:ext cx="19440" cy="3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D41F3C-5378-D443-8AF9-1613CC66EA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9836" y="6219322"/>
                  <a:ext cx="550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2B8E5A-C98C-BBB7-6E9C-DBC8954FC7EB}"/>
              </a:ext>
            </a:extLst>
          </p:cNvPr>
          <p:cNvGrpSpPr/>
          <p:nvPr/>
        </p:nvGrpSpPr>
        <p:grpSpPr>
          <a:xfrm>
            <a:off x="5179396" y="1781242"/>
            <a:ext cx="3578760" cy="1503360"/>
            <a:chOff x="5179396" y="1781242"/>
            <a:chExt cx="357876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E2A0F0-FF66-AE63-C847-442E7BDD6851}"/>
                    </a:ext>
                  </a:extLst>
                </p14:cNvPr>
                <p14:cNvContentPartPr/>
                <p14:nvPr/>
              </p14:nvContentPartPr>
              <p14:xfrm>
                <a:off x="5179396" y="1781242"/>
                <a:ext cx="1689840" cy="1503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E2A0F0-FF66-AE63-C847-442E7BDD68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70756" y="1772602"/>
                  <a:ext cx="1707480" cy="15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2EA87E-B2B5-F536-79A5-F110F09D5D69}"/>
                    </a:ext>
                  </a:extLst>
                </p14:cNvPr>
                <p14:cNvContentPartPr/>
                <p14:nvPr/>
              </p14:nvContentPartPr>
              <p14:xfrm>
                <a:off x="6842596" y="2645602"/>
                <a:ext cx="817920" cy="6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2EA87E-B2B5-F536-79A5-F110F09D5D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33596" y="2636602"/>
                  <a:ext cx="835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390B64-C9A9-A2B6-4F7A-E347CA40FD12}"/>
                    </a:ext>
                  </a:extLst>
                </p14:cNvPr>
                <p14:cNvContentPartPr/>
                <p14:nvPr/>
              </p14:nvContentPartPr>
              <p14:xfrm>
                <a:off x="7491676" y="2555962"/>
                <a:ext cx="226800" cy="311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390B64-C9A9-A2B6-4F7A-E347CA40FD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83036" y="2547322"/>
                  <a:ext cx="244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E0E395-BB50-7368-97D2-9AC1A15ADFB3}"/>
                    </a:ext>
                  </a:extLst>
                </p14:cNvPr>
                <p14:cNvContentPartPr/>
                <p14:nvPr/>
              </p14:nvContentPartPr>
              <p14:xfrm>
                <a:off x="7876156" y="2625802"/>
                <a:ext cx="227880" cy="24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E0E395-BB50-7368-97D2-9AC1A15ADF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67516" y="2617162"/>
                  <a:ext cx="245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550200-1C8B-E29E-2D1C-3C92F10BDC6A}"/>
                    </a:ext>
                  </a:extLst>
                </p14:cNvPr>
                <p14:cNvContentPartPr/>
                <p14:nvPr/>
              </p14:nvContentPartPr>
              <p14:xfrm>
                <a:off x="8221036" y="2548042"/>
                <a:ext cx="152640" cy="480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550200-1C8B-E29E-2D1C-3C92F10BDC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2396" y="2539042"/>
                  <a:ext cx="1702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FE8E11-7232-ACAA-F70E-F57409F115E2}"/>
                    </a:ext>
                  </a:extLst>
                </p14:cNvPr>
                <p14:cNvContentPartPr/>
                <p14:nvPr/>
              </p14:nvContentPartPr>
              <p14:xfrm>
                <a:off x="8498596" y="2541922"/>
                <a:ext cx="259560" cy="21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FE8E11-7232-ACAA-F70E-F57409F115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89596" y="2532922"/>
                  <a:ext cx="2772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698EB-BE92-BEDF-BB54-9C5FD2782811}"/>
              </a:ext>
            </a:extLst>
          </p:cNvPr>
          <p:cNvGrpSpPr/>
          <p:nvPr/>
        </p:nvGrpSpPr>
        <p:grpSpPr>
          <a:xfrm>
            <a:off x="3641116" y="3316282"/>
            <a:ext cx="4982400" cy="1254960"/>
            <a:chOff x="3641116" y="3316282"/>
            <a:chExt cx="4982400" cy="12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BD390F-D970-B0DE-F349-4DAFCE5F741A}"/>
                    </a:ext>
                  </a:extLst>
                </p14:cNvPr>
                <p14:cNvContentPartPr/>
                <p14:nvPr/>
              </p14:nvContentPartPr>
              <p14:xfrm>
                <a:off x="3641116" y="3619762"/>
                <a:ext cx="3658320" cy="951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BD390F-D970-B0DE-F349-4DAFCE5F74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32476" y="3611122"/>
                  <a:ext cx="367596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2A6AB4-03B0-13CE-33D8-3D893203A222}"/>
                    </a:ext>
                  </a:extLst>
                </p14:cNvPr>
                <p14:cNvContentPartPr/>
                <p14:nvPr/>
              </p14:nvContentPartPr>
              <p14:xfrm>
                <a:off x="6870676" y="3348322"/>
                <a:ext cx="931320" cy="348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2A6AB4-03B0-13CE-33D8-3D893203A2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61676" y="3339682"/>
                  <a:ext cx="948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EC25D0-E55F-591C-22E2-36D1389B9EC7}"/>
                    </a:ext>
                  </a:extLst>
                </p14:cNvPr>
                <p14:cNvContentPartPr/>
                <p14:nvPr/>
              </p14:nvContentPartPr>
              <p14:xfrm>
                <a:off x="8390236" y="3316282"/>
                <a:ext cx="233280" cy="26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EC25D0-E55F-591C-22E2-36D1389B9E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1596" y="3307282"/>
                  <a:ext cx="250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F30906-8CF5-233E-8C47-3CB7B0789AD4}"/>
                    </a:ext>
                  </a:extLst>
                </p14:cNvPr>
                <p14:cNvContentPartPr/>
                <p14:nvPr/>
              </p14:nvContentPartPr>
              <p14:xfrm>
                <a:off x="8160916" y="3339682"/>
                <a:ext cx="226800" cy="533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F30906-8CF5-233E-8C47-3CB7B0789A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52276" y="3331042"/>
                  <a:ext cx="244440" cy="55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BF5EA8-958E-4CAD-A626-B3E76ACEE0BA}"/>
              </a:ext>
            </a:extLst>
          </p:cNvPr>
          <p:cNvGrpSpPr/>
          <p:nvPr/>
        </p:nvGrpSpPr>
        <p:grpSpPr>
          <a:xfrm>
            <a:off x="1843996" y="248362"/>
            <a:ext cx="1835280" cy="3608640"/>
            <a:chOff x="1843996" y="248362"/>
            <a:chExt cx="1835280" cy="36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63885E-12A2-ED8C-CEFD-C0E062691CE4}"/>
                    </a:ext>
                  </a:extLst>
                </p14:cNvPr>
                <p14:cNvContentPartPr/>
                <p14:nvPr/>
              </p14:nvContentPartPr>
              <p14:xfrm>
                <a:off x="2629156" y="480922"/>
                <a:ext cx="1050120" cy="337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63885E-12A2-ED8C-CEFD-C0E062691C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20156" y="472282"/>
                  <a:ext cx="1067760" cy="33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FBA42E-C8A9-0EBE-B66A-52860A0D5EFF}"/>
                    </a:ext>
                  </a:extLst>
                </p14:cNvPr>
                <p14:cNvContentPartPr/>
                <p14:nvPr/>
              </p14:nvContentPartPr>
              <p14:xfrm>
                <a:off x="1843996" y="312442"/>
                <a:ext cx="210600" cy="27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FBA42E-C8A9-0EBE-B66A-52860A0D5E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35356" y="303442"/>
                  <a:ext cx="228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255FE5-7543-7813-33E0-80352D9002CE}"/>
                    </a:ext>
                  </a:extLst>
                </p14:cNvPr>
                <p14:cNvContentPartPr/>
                <p14:nvPr/>
              </p14:nvContentPartPr>
              <p14:xfrm>
                <a:off x="2067916" y="248362"/>
                <a:ext cx="174240" cy="4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255FE5-7543-7813-33E0-80352D9002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59276" y="239722"/>
                  <a:ext cx="191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6A3498-D23E-B6D3-73B1-1766EA9FCC4D}"/>
                    </a:ext>
                  </a:extLst>
                </p14:cNvPr>
                <p14:cNvContentPartPr/>
                <p14:nvPr/>
              </p14:nvContentPartPr>
              <p14:xfrm>
                <a:off x="1853356" y="313522"/>
                <a:ext cx="133920" cy="40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6A3498-D23E-B6D3-73B1-1766EA9FCC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44356" y="304522"/>
                  <a:ext cx="151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BF32F5-E783-1BF9-063D-330388BB18EB}"/>
                    </a:ext>
                  </a:extLst>
                </p14:cNvPr>
                <p14:cNvContentPartPr/>
                <p14:nvPr/>
              </p14:nvContentPartPr>
              <p14:xfrm>
                <a:off x="2180596" y="326122"/>
                <a:ext cx="245880" cy="28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BF32F5-E783-1BF9-063D-330388BB18E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71956" y="317482"/>
                  <a:ext cx="263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C74F60-E05B-806C-99DB-244E02CB61DA}"/>
                    </a:ext>
                  </a:extLst>
                </p14:cNvPr>
                <p14:cNvContentPartPr/>
                <p14:nvPr/>
              </p14:nvContentPartPr>
              <p14:xfrm>
                <a:off x="2478316" y="374362"/>
                <a:ext cx="116640" cy="32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C74F60-E05B-806C-99DB-244E02CB61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69316" y="365362"/>
                  <a:ext cx="134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63ED14-CAB6-8EB8-67DE-578D9DE0254D}"/>
                    </a:ext>
                  </a:extLst>
                </p14:cNvPr>
                <p14:cNvContentPartPr/>
                <p14:nvPr/>
              </p14:nvContentPartPr>
              <p14:xfrm>
                <a:off x="2555356" y="470482"/>
                <a:ext cx="123120" cy="21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63ED14-CAB6-8EB8-67DE-578D9DE025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46716" y="461482"/>
                  <a:ext cx="14076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A6D77CD-FD1C-0CAB-D6BD-BF56A5ABC604}"/>
                  </a:ext>
                </a:extLst>
              </p14:cNvPr>
              <p14:cNvContentPartPr/>
              <p14:nvPr/>
            </p14:nvContentPartPr>
            <p14:xfrm>
              <a:off x="2738236" y="37695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A6D77CD-FD1C-0CAB-D6BD-BF56A5ABC60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29236" y="376052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673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6E717-EE91-8D4E-83C4-6062808D011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00BA76C-7BF1-BC70-609F-8FF60E35507E}"/>
                  </a:ext>
                </a:extLst>
              </p14:cNvPr>
              <p14:cNvContentPartPr/>
              <p14:nvPr/>
            </p14:nvContentPartPr>
            <p14:xfrm>
              <a:off x="7082356" y="5653402"/>
              <a:ext cx="202320" cy="369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00BA76C-7BF1-BC70-609F-8FF60E355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356" y="5644762"/>
                <a:ext cx="2199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C40A552-E4CD-CC9F-A2B8-CC8A9A17B374}"/>
                  </a:ext>
                </a:extLst>
              </p14:cNvPr>
              <p14:cNvContentPartPr/>
              <p14:nvPr/>
            </p14:nvContentPartPr>
            <p14:xfrm>
              <a:off x="7382596" y="5916922"/>
              <a:ext cx="66240" cy="65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C40A552-E4CD-CC9F-A2B8-CC8A9A17B3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3956" y="5908282"/>
                <a:ext cx="838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DC4F1F-30CC-C6E3-913D-006967E29F39}"/>
                  </a:ext>
                </a:extLst>
              </p14:cNvPr>
              <p14:cNvContentPartPr/>
              <p14:nvPr/>
            </p14:nvContentPartPr>
            <p14:xfrm>
              <a:off x="6521476" y="5724682"/>
              <a:ext cx="413640" cy="330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DC4F1F-30CC-C6E3-913D-006967E29F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2476" y="5715682"/>
                <a:ext cx="4312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2C123F8-E518-BADF-6BFE-6F1E7768B3A6}"/>
                  </a:ext>
                </a:extLst>
              </p14:cNvPr>
              <p14:cNvContentPartPr/>
              <p14:nvPr/>
            </p14:nvContentPartPr>
            <p14:xfrm>
              <a:off x="6828916" y="5867962"/>
              <a:ext cx="16560" cy="56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2C123F8-E518-BADF-6BFE-6F1E7768B3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9916" y="5858962"/>
                <a:ext cx="342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5E1E11-1C94-F769-ED40-287355876F84}"/>
                  </a:ext>
                </a:extLst>
              </p14:cNvPr>
              <p14:cNvContentPartPr/>
              <p14:nvPr/>
            </p14:nvContentPartPr>
            <p14:xfrm>
              <a:off x="6674116" y="5663842"/>
              <a:ext cx="14040" cy="9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5E1E11-1C94-F769-ED40-287355876F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5476" y="5654842"/>
                <a:ext cx="316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1D52059-3800-AEB8-6EEE-0CAD0A83F46E}"/>
                  </a:ext>
                </a:extLst>
              </p14:cNvPr>
              <p14:cNvContentPartPr/>
              <p14:nvPr/>
            </p14:nvContentPartPr>
            <p14:xfrm>
              <a:off x="6410956" y="5731162"/>
              <a:ext cx="196200" cy="308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1D52059-3800-AEB8-6EEE-0CAD0A83F4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2316" y="5722522"/>
                <a:ext cx="2138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EB993C3-4CBC-6ED3-A217-06531EDE79DE}"/>
                  </a:ext>
                </a:extLst>
              </p14:cNvPr>
              <p14:cNvContentPartPr/>
              <p14:nvPr/>
            </p14:nvContentPartPr>
            <p14:xfrm>
              <a:off x="6556036" y="5965162"/>
              <a:ext cx="12240" cy="5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EB993C3-4CBC-6ED3-A217-06531EDE79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47036" y="5956162"/>
                <a:ext cx="29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2E93845-9FE9-A2D8-532D-C93BF3CEDEB5}"/>
                  </a:ext>
                </a:extLst>
              </p14:cNvPr>
              <p14:cNvContentPartPr/>
              <p14:nvPr/>
            </p14:nvContentPartPr>
            <p14:xfrm>
              <a:off x="7429036" y="3659002"/>
              <a:ext cx="495000" cy="498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2E93845-9FE9-A2D8-532D-C93BF3CEDE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0036" y="3650002"/>
                <a:ext cx="51264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A108D71-13AF-8D2C-0B13-DD67C728C0EC}"/>
                  </a:ext>
                </a:extLst>
              </p14:cNvPr>
              <p14:cNvContentPartPr/>
              <p14:nvPr/>
            </p14:nvContentPartPr>
            <p14:xfrm>
              <a:off x="7436236" y="4141042"/>
              <a:ext cx="605160" cy="550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A108D71-13AF-8D2C-0B13-DD67C728C0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7596" y="4132042"/>
                <a:ext cx="6228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8AA9119-9282-B106-A64C-93B0B9070EAD}"/>
                  </a:ext>
                </a:extLst>
              </p14:cNvPr>
              <p14:cNvContentPartPr/>
              <p14:nvPr/>
            </p14:nvContentPartPr>
            <p14:xfrm>
              <a:off x="7448116" y="4971202"/>
              <a:ext cx="5040" cy="25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8AA9119-9282-B106-A64C-93B0B9070EA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39476" y="4962202"/>
                <a:ext cx="226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D3B8B2E-B058-4725-6857-F40A540EEDEF}"/>
                  </a:ext>
                </a:extLst>
              </p14:cNvPr>
              <p14:cNvContentPartPr/>
              <p14:nvPr/>
            </p14:nvContentPartPr>
            <p14:xfrm>
              <a:off x="7458916" y="4638562"/>
              <a:ext cx="469800" cy="39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D3B8B2E-B058-4725-6857-F40A540EED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50276" y="4629922"/>
                <a:ext cx="4874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EE35DCD-AFC2-A67A-C2CF-95B3A06276B6}"/>
                  </a:ext>
                </a:extLst>
              </p14:cNvPr>
              <p14:cNvContentPartPr/>
              <p14:nvPr/>
            </p14:nvContentPartPr>
            <p14:xfrm>
              <a:off x="5945116" y="4947802"/>
              <a:ext cx="306720" cy="279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EE35DCD-AFC2-A67A-C2CF-95B3A06276B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36116" y="4939162"/>
                <a:ext cx="3243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6C35187-DB4E-7D3F-08E7-0419208747E1}"/>
                  </a:ext>
                </a:extLst>
              </p14:cNvPr>
              <p14:cNvContentPartPr/>
              <p14:nvPr/>
            </p14:nvContentPartPr>
            <p14:xfrm>
              <a:off x="687316" y="3321322"/>
              <a:ext cx="237960" cy="462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6C35187-DB4E-7D3F-08E7-0419208747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8316" y="3312682"/>
                <a:ext cx="255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97C97DB-1123-6CDB-2DF8-C7D245D0A1AC}"/>
                  </a:ext>
                </a:extLst>
              </p14:cNvPr>
              <p14:cNvContentPartPr/>
              <p14:nvPr/>
            </p14:nvContentPartPr>
            <p14:xfrm>
              <a:off x="615316" y="3870682"/>
              <a:ext cx="240840" cy="37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97C97DB-1123-6CDB-2DF8-C7D245D0A1A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6316" y="3862042"/>
                <a:ext cx="2584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8ADF38-13A0-2109-33F3-2322E17F60BB}"/>
                  </a:ext>
                </a:extLst>
              </p14:cNvPr>
              <p14:cNvContentPartPr/>
              <p14:nvPr/>
            </p14:nvContentPartPr>
            <p14:xfrm>
              <a:off x="596956" y="4168402"/>
              <a:ext cx="251640" cy="439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8ADF38-13A0-2109-33F3-2322E17F60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7956" y="4159762"/>
                <a:ext cx="2692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E05D0CA-7435-78A2-4489-2CE61B031ABC}"/>
                  </a:ext>
                </a:extLst>
              </p14:cNvPr>
              <p14:cNvContentPartPr/>
              <p14:nvPr/>
            </p14:nvContentPartPr>
            <p14:xfrm>
              <a:off x="657436" y="4629562"/>
              <a:ext cx="195840" cy="291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E05D0CA-7435-78A2-4489-2CE61B031A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8436" y="4620562"/>
                <a:ext cx="21348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DFE514F-EBC3-1ECF-93DC-0B70DC15248E}"/>
              </a:ext>
            </a:extLst>
          </p:cNvPr>
          <p:cNvGrpSpPr/>
          <p:nvPr/>
        </p:nvGrpSpPr>
        <p:grpSpPr>
          <a:xfrm>
            <a:off x="3509356" y="3620558"/>
            <a:ext cx="2446560" cy="2093324"/>
            <a:chOff x="3509356" y="3620558"/>
            <a:chExt cx="2446560" cy="20933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A67307-2183-8E25-ACBC-F7F83A9B7EBD}"/>
                    </a:ext>
                  </a:extLst>
                </p14:cNvPr>
                <p14:cNvContentPartPr/>
                <p14:nvPr/>
              </p14:nvContentPartPr>
              <p14:xfrm>
                <a:off x="3509356" y="3640642"/>
                <a:ext cx="1392480" cy="1230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A67307-2183-8E25-ACBC-F7F83A9B7EB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00716" y="3631642"/>
                  <a:ext cx="1410120" cy="12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88B2AB-F6C5-7583-BE7B-9E2A1A4D67AA}"/>
                    </a:ext>
                  </a:extLst>
                </p14:cNvPr>
                <p14:cNvContentPartPr/>
                <p14:nvPr/>
              </p14:nvContentPartPr>
              <p14:xfrm>
                <a:off x="4581436" y="4707682"/>
                <a:ext cx="1374480" cy="10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88B2AB-F6C5-7583-BE7B-9E2A1A4D67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72796" y="4698682"/>
                  <a:ext cx="139212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3808C6-FC56-5111-CD4B-4FDCE01CB8E0}"/>
                    </a:ext>
                  </a:extLst>
                </p14:cNvPr>
                <p14:cNvContentPartPr/>
                <p14:nvPr/>
              </p14:nvContentPartPr>
              <p14:xfrm>
                <a:off x="3623476" y="3620558"/>
                <a:ext cx="1239840" cy="1083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3808C6-FC56-5111-CD4B-4FDCE01CB8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14476" y="3611918"/>
                  <a:ext cx="1257480" cy="11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053C008-B755-3D78-AE8F-421FCDAC2E54}"/>
                  </a:ext>
                </a:extLst>
              </p14:cNvPr>
              <p14:cNvContentPartPr/>
              <p14:nvPr/>
            </p14:nvContentPartPr>
            <p14:xfrm>
              <a:off x="3183196" y="5222558"/>
              <a:ext cx="2010600" cy="654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053C008-B755-3D78-AE8F-421FCDAC2E5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74196" y="5213558"/>
                <a:ext cx="2028240" cy="67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C251397-1B2C-8B98-FF57-64803286BAEA}"/>
              </a:ext>
            </a:extLst>
          </p:cNvPr>
          <p:cNvGrpSpPr/>
          <p:nvPr/>
        </p:nvGrpSpPr>
        <p:grpSpPr>
          <a:xfrm>
            <a:off x="5544796" y="3952118"/>
            <a:ext cx="507960" cy="715680"/>
            <a:chOff x="5544796" y="3952118"/>
            <a:chExt cx="50796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CF516C-A1AD-4079-B5BC-E12379842F3F}"/>
                    </a:ext>
                  </a:extLst>
                </p14:cNvPr>
                <p14:cNvContentPartPr/>
                <p14:nvPr/>
              </p14:nvContentPartPr>
              <p14:xfrm>
                <a:off x="5582956" y="3952118"/>
                <a:ext cx="469800" cy="326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CF516C-A1AD-4079-B5BC-E12379842F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74316" y="3943478"/>
                  <a:ext cx="487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328860-98C9-A038-67F9-2FDF1C38884D}"/>
                    </a:ext>
                  </a:extLst>
                </p14:cNvPr>
                <p14:cNvContentPartPr/>
                <p14:nvPr/>
              </p14:nvContentPartPr>
              <p14:xfrm>
                <a:off x="5544796" y="4412198"/>
                <a:ext cx="377640" cy="255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328860-98C9-A038-67F9-2FDF1C3888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35796" y="4403198"/>
                  <a:ext cx="3952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2950B47-6510-6E8F-C8C3-0C6F450F616E}"/>
              </a:ext>
            </a:extLst>
          </p:cNvPr>
          <p:cNvGrpSpPr/>
          <p:nvPr/>
        </p:nvGrpSpPr>
        <p:grpSpPr>
          <a:xfrm>
            <a:off x="746356" y="429082"/>
            <a:ext cx="7224120" cy="2956756"/>
            <a:chOff x="746356" y="429082"/>
            <a:chExt cx="7224120" cy="29567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697762-E909-F64A-8FD3-EBF02D39ED72}"/>
                    </a:ext>
                  </a:extLst>
                </p14:cNvPr>
                <p14:cNvContentPartPr/>
                <p14:nvPr/>
              </p14:nvContentPartPr>
              <p14:xfrm>
                <a:off x="3560476" y="2064922"/>
                <a:ext cx="1348920" cy="1247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697762-E909-F64A-8FD3-EBF02D39ED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51476" y="2055922"/>
                  <a:ext cx="1366560" cy="12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9F76D9-F2F4-6DE6-AA92-4089558A916F}"/>
                    </a:ext>
                  </a:extLst>
                </p14:cNvPr>
                <p14:cNvContentPartPr/>
                <p14:nvPr/>
              </p14:nvContentPartPr>
              <p14:xfrm>
                <a:off x="2652556" y="1543642"/>
                <a:ext cx="968040" cy="736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9F76D9-F2F4-6DE6-AA92-4089558A91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43916" y="1535002"/>
                  <a:ext cx="98568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417C26-9B89-640C-82C6-BEC496252DE2}"/>
                    </a:ext>
                  </a:extLst>
                </p14:cNvPr>
                <p14:cNvContentPartPr/>
                <p14:nvPr/>
              </p14:nvContentPartPr>
              <p14:xfrm>
                <a:off x="2241436" y="1105882"/>
                <a:ext cx="21060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417C26-9B89-640C-82C6-BEC496252D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32796" y="1096882"/>
                  <a:ext cx="2282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02E63C-A3A2-CD79-7985-EF91D33AF8E4}"/>
                    </a:ext>
                  </a:extLst>
                </p14:cNvPr>
                <p14:cNvContentPartPr/>
                <p14:nvPr/>
              </p14:nvContentPartPr>
              <p14:xfrm>
                <a:off x="2361676" y="1582522"/>
                <a:ext cx="157680" cy="10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02E63C-A3A2-CD79-7985-EF91D33AF8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53036" y="1573882"/>
                  <a:ext cx="175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FCFD63-782B-3E20-0857-F78397E9AB1E}"/>
                    </a:ext>
                  </a:extLst>
                </p14:cNvPr>
                <p14:cNvContentPartPr/>
                <p14:nvPr/>
              </p14:nvContentPartPr>
              <p14:xfrm>
                <a:off x="1779556" y="1112362"/>
                <a:ext cx="291240" cy="45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FCFD63-782B-3E20-0857-F78397E9AB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70916" y="1103722"/>
                  <a:ext cx="3088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D3AFC4-594D-3479-3018-010597D33F69}"/>
                    </a:ext>
                  </a:extLst>
                </p14:cNvPr>
                <p14:cNvContentPartPr/>
                <p14:nvPr/>
              </p14:nvContentPartPr>
              <p14:xfrm>
                <a:off x="1844356" y="994282"/>
                <a:ext cx="11592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D3AFC4-594D-3479-3018-010597D33F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35356" y="985642"/>
                  <a:ext cx="133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6DF8DD-1528-D783-8BEE-8D1F462F63AB}"/>
                    </a:ext>
                  </a:extLst>
                </p14:cNvPr>
                <p14:cNvContentPartPr/>
                <p14:nvPr/>
              </p14:nvContentPartPr>
              <p14:xfrm>
                <a:off x="1631956" y="1299562"/>
                <a:ext cx="170640" cy="50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6DF8DD-1528-D783-8BEE-8D1F462F63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22956" y="1290922"/>
                  <a:ext cx="1882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89482F-7476-AF69-72D6-B22DEE88802A}"/>
                    </a:ext>
                  </a:extLst>
                </p14:cNvPr>
                <p14:cNvContentPartPr/>
                <p14:nvPr/>
              </p14:nvContentPartPr>
              <p14:xfrm>
                <a:off x="1895116" y="1529602"/>
                <a:ext cx="115920" cy="12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89482F-7476-AF69-72D6-B22DEE8880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86116" y="1520962"/>
                  <a:ext cx="133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3F71829-A458-35E4-2B8B-620698CC9D8C}"/>
                    </a:ext>
                  </a:extLst>
                </p14:cNvPr>
                <p14:cNvContentPartPr/>
                <p14:nvPr/>
              </p14:nvContentPartPr>
              <p14:xfrm>
                <a:off x="746356" y="2346802"/>
                <a:ext cx="2248200" cy="83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3F71829-A458-35E4-2B8B-620698CC9D8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7716" y="2338162"/>
                  <a:ext cx="226584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F48C5D-3404-C3FF-09A4-EA3589B199FB}"/>
                    </a:ext>
                  </a:extLst>
                </p14:cNvPr>
                <p14:cNvContentPartPr/>
                <p14:nvPr/>
              </p14:nvContentPartPr>
              <p14:xfrm>
                <a:off x="2318116" y="2140162"/>
                <a:ext cx="205920" cy="22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F48C5D-3404-C3FF-09A4-EA3589B199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09116" y="2131522"/>
                  <a:ext cx="223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E1E927-7BE6-023F-9DD6-5234EC01FD73}"/>
                    </a:ext>
                  </a:extLst>
                </p14:cNvPr>
                <p14:cNvContentPartPr/>
                <p14:nvPr/>
              </p14:nvContentPartPr>
              <p14:xfrm>
                <a:off x="2423596" y="1986802"/>
                <a:ext cx="114840" cy="148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E1E927-7BE6-023F-9DD6-5234EC01FD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14596" y="1977802"/>
                  <a:ext cx="132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D8B150-7BA5-AAF9-56EE-86507839628A}"/>
                    </a:ext>
                  </a:extLst>
                </p14:cNvPr>
                <p14:cNvContentPartPr/>
                <p14:nvPr/>
              </p14:nvContentPartPr>
              <p14:xfrm>
                <a:off x="2306236" y="2051602"/>
                <a:ext cx="67680" cy="13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D8B150-7BA5-AAF9-56EE-8650783962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97236" y="2042962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0F4096-4477-4ABD-BB57-00F276EC675B}"/>
                    </a:ext>
                  </a:extLst>
                </p14:cNvPr>
                <p14:cNvContentPartPr/>
                <p14:nvPr/>
              </p14:nvContentPartPr>
              <p14:xfrm>
                <a:off x="1899796" y="2133682"/>
                <a:ext cx="432000" cy="8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0F4096-4477-4ABD-BB57-00F276EC67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90796" y="2124682"/>
                  <a:ext cx="449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CC613F-402E-9A8C-02AD-09D0E79D36EC}"/>
                    </a:ext>
                  </a:extLst>
                </p14:cNvPr>
                <p14:cNvContentPartPr/>
                <p14:nvPr/>
              </p14:nvContentPartPr>
              <p14:xfrm>
                <a:off x="2153596" y="2017762"/>
                <a:ext cx="14760" cy="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CC613F-402E-9A8C-02AD-09D0E79D36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44596" y="2009122"/>
                  <a:ext cx="3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08B4F9-D607-9702-1799-7AD1B8B2E8C1}"/>
                    </a:ext>
                  </a:extLst>
                </p14:cNvPr>
                <p14:cNvContentPartPr/>
                <p14:nvPr/>
              </p14:nvContentPartPr>
              <p14:xfrm>
                <a:off x="2153596" y="2303962"/>
                <a:ext cx="148680" cy="7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08B4F9-D607-9702-1799-7AD1B8B2E8C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44596" y="2294962"/>
                  <a:ext cx="166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341FAF-31ED-D4D5-3C31-B702EB1FB191}"/>
                    </a:ext>
                  </a:extLst>
                </p14:cNvPr>
                <p14:cNvContentPartPr/>
                <p14:nvPr/>
              </p14:nvContentPartPr>
              <p14:xfrm>
                <a:off x="2075116" y="1881682"/>
                <a:ext cx="168480" cy="17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341FAF-31ED-D4D5-3C31-B702EB1FB19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66476" y="1873042"/>
                  <a:ext cx="186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38AC7C-4DC4-ACBA-B18E-F05F4B736650}"/>
                    </a:ext>
                  </a:extLst>
                </p14:cNvPr>
                <p14:cNvContentPartPr/>
                <p14:nvPr/>
              </p14:nvContentPartPr>
              <p14:xfrm>
                <a:off x="5286676" y="2881042"/>
                <a:ext cx="2142720" cy="39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38AC7C-4DC4-ACBA-B18E-F05F4B7366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77676" y="2872042"/>
                  <a:ext cx="21603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612185-5D53-8C4F-25B1-BFCA349F6C32}"/>
                    </a:ext>
                  </a:extLst>
                </p14:cNvPr>
                <p14:cNvContentPartPr/>
                <p14:nvPr/>
              </p14:nvContentPartPr>
              <p14:xfrm>
                <a:off x="5280916" y="2184442"/>
                <a:ext cx="2234520" cy="603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612185-5D53-8C4F-25B1-BFCA349F6C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71916" y="2175442"/>
                  <a:ext cx="225216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7462C8-00BF-03BC-C730-61DC4CDF139E}"/>
                    </a:ext>
                  </a:extLst>
                </p14:cNvPr>
                <p14:cNvContentPartPr/>
                <p14:nvPr/>
              </p14:nvContentPartPr>
              <p14:xfrm>
                <a:off x="7791916" y="1774762"/>
                <a:ext cx="178560" cy="26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7462C8-00BF-03BC-C730-61DC4CDF13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82916" y="1766122"/>
                  <a:ext cx="196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7565EE-E372-1B02-DE9F-8FD2CD66993B}"/>
                    </a:ext>
                  </a:extLst>
                </p14:cNvPr>
                <p14:cNvContentPartPr/>
                <p14:nvPr/>
              </p14:nvContentPartPr>
              <p14:xfrm>
                <a:off x="7587436" y="1754602"/>
                <a:ext cx="183960" cy="37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7565EE-E372-1B02-DE9F-8FD2CD66993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78796" y="1745602"/>
                  <a:ext cx="2016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32B9CD-4652-92E9-E599-8E16E368E725}"/>
                    </a:ext>
                  </a:extLst>
                </p14:cNvPr>
                <p14:cNvContentPartPr/>
                <p14:nvPr/>
              </p14:nvContentPartPr>
              <p14:xfrm>
                <a:off x="7149676" y="1576402"/>
                <a:ext cx="274680" cy="385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32B9CD-4652-92E9-E599-8E16E368E7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41036" y="1567762"/>
                  <a:ext cx="292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629616-1890-0B34-7271-F4C68B05975C}"/>
                    </a:ext>
                  </a:extLst>
                </p14:cNvPr>
                <p14:cNvContentPartPr/>
                <p14:nvPr/>
              </p14:nvContentPartPr>
              <p14:xfrm>
                <a:off x="3411076" y="629242"/>
                <a:ext cx="1416960" cy="127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629616-1890-0B34-7271-F4C68B0597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02076" y="620242"/>
                  <a:ext cx="1434600" cy="12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D5510F-20E0-137A-5E34-9D37354F6D3D}"/>
                    </a:ext>
                  </a:extLst>
                </p14:cNvPr>
                <p14:cNvContentPartPr/>
                <p14:nvPr/>
              </p14:nvContentPartPr>
              <p14:xfrm>
                <a:off x="2844796" y="547162"/>
                <a:ext cx="424800" cy="29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D5510F-20E0-137A-5E34-9D37354F6D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35796" y="538522"/>
                  <a:ext cx="442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2FBA49-6B9E-2ED6-93DC-C1A94440E8BD}"/>
                    </a:ext>
                  </a:extLst>
                </p14:cNvPr>
                <p14:cNvContentPartPr/>
                <p14:nvPr/>
              </p14:nvContentPartPr>
              <p14:xfrm>
                <a:off x="3310996" y="461842"/>
                <a:ext cx="123480" cy="42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2FBA49-6B9E-2ED6-93DC-C1A94440E8B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02356" y="453202"/>
                  <a:ext cx="141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0A9989-B608-9D7A-F8E3-29FDF55ABC11}"/>
                    </a:ext>
                  </a:extLst>
                </p14:cNvPr>
                <p14:cNvContentPartPr/>
                <p14:nvPr/>
              </p14:nvContentPartPr>
              <p14:xfrm>
                <a:off x="3488476" y="429082"/>
                <a:ext cx="273240" cy="237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0A9989-B608-9D7A-F8E3-29FDF55ABC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79476" y="420082"/>
                  <a:ext cx="290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51808F-3438-9DBD-C8B8-7892082227B4}"/>
                    </a:ext>
                  </a:extLst>
                </p14:cNvPr>
                <p14:cNvContentPartPr/>
                <p14:nvPr/>
              </p14:nvContentPartPr>
              <p14:xfrm>
                <a:off x="2901316" y="1973558"/>
                <a:ext cx="2430720" cy="141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51808F-3438-9DBD-C8B8-7892082227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92676" y="1964918"/>
                  <a:ext cx="2448360" cy="142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2423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‫عکس رستوران کارتونی - عکس نودی‬‎">
            <a:extLst>
              <a:ext uri="{FF2B5EF4-FFF2-40B4-BE49-F238E27FC236}">
                <a16:creationId xmlns:a16="http://schemas.microsoft.com/office/drawing/2014/main" id="{E3753AAD-E719-0D55-8BB3-436AF6E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8758"/>
            <a:ext cx="6705600" cy="40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51BFB4-602E-4031-927C-13E77DEC321C}"/>
                  </a:ext>
                </a:extLst>
              </p14:cNvPr>
              <p14:cNvContentPartPr/>
              <p14:nvPr/>
            </p14:nvContentPartPr>
            <p14:xfrm>
              <a:off x="7176857" y="3419966"/>
              <a:ext cx="704880" cy="36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51BFB4-602E-4031-927C-13E77DEC3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537" y="3415646"/>
                <a:ext cx="7135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9DFDE1-81AA-BDD0-481F-3BD32631B33D}"/>
                  </a:ext>
                </a:extLst>
              </p14:cNvPr>
              <p14:cNvContentPartPr/>
              <p14:nvPr/>
            </p14:nvContentPartPr>
            <p14:xfrm>
              <a:off x="9277097" y="2564966"/>
              <a:ext cx="117720" cy="6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9DFDE1-81AA-BDD0-481F-3BD32631B3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9097" y="2546966"/>
                <a:ext cx="153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D5CB24-B1F5-3832-E782-8589BFD9EDC7}"/>
                  </a:ext>
                </a:extLst>
              </p14:cNvPr>
              <p14:cNvContentPartPr/>
              <p14:nvPr/>
            </p14:nvContentPartPr>
            <p14:xfrm>
              <a:off x="8333897" y="270320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D5CB24-B1F5-3832-E782-8589BFD9ED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6257" y="26852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84A33E-E1FD-ABB2-C918-CBE13372D963}"/>
                  </a:ext>
                </a:extLst>
              </p14:cNvPr>
              <p14:cNvContentPartPr/>
              <p14:nvPr/>
            </p14:nvContentPartPr>
            <p14:xfrm>
              <a:off x="8409137" y="2453006"/>
              <a:ext cx="95040" cy="81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84A33E-E1FD-ABB2-C918-CBE13372D9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91137" y="2435366"/>
                <a:ext cx="13068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6F57153-1313-4666-E0B7-96BBEDDAE454}"/>
              </a:ext>
            </a:extLst>
          </p:cNvPr>
          <p:cNvGrpSpPr/>
          <p:nvPr/>
        </p:nvGrpSpPr>
        <p:grpSpPr>
          <a:xfrm>
            <a:off x="7940057" y="2764406"/>
            <a:ext cx="730440" cy="401760"/>
            <a:chOff x="7940057" y="2764406"/>
            <a:chExt cx="7304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14451C-4A60-3485-0777-2A10AD42E0E0}"/>
                    </a:ext>
                  </a:extLst>
                </p14:cNvPr>
                <p14:cNvContentPartPr/>
                <p14:nvPr/>
              </p14:nvContentPartPr>
              <p14:xfrm>
                <a:off x="8040857" y="2821286"/>
                <a:ext cx="629640" cy="344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14451C-4A60-3485-0777-2A10AD42E0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22857" y="2803646"/>
                  <a:ext cx="665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2A595E-2862-E811-7939-8E6ABD1025B7}"/>
                    </a:ext>
                  </a:extLst>
                </p14:cNvPr>
                <p14:cNvContentPartPr/>
                <p14:nvPr/>
              </p14:nvContentPartPr>
              <p14:xfrm>
                <a:off x="8153897" y="2764406"/>
                <a:ext cx="158760" cy="1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2A595E-2862-E811-7939-8E6ABD1025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36257" y="2746766"/>
                  <a:ext cx="194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EDC2D5-A08A-BF3D-7B14-19A98ACDAC49}"/>
                    </a:ext>
                  </a:extLst>
                </p14:cNvPr>
                <p14:cNvContentPartPr/>
                <p14:nvPr/>
              </p14:nvContentPartPr>
              <p14:xfrm>
                <a:off x="7940057" y="2828126"/>
                <a:ext cx="236880" cy="24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EDC2D5-A08A-BF3D-7B14-19A98ACDAC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22057" y="2810126"/>
                  <a:ext cx="27252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112316-8948-539F-252F-F04F70D209CF}"/>
              </a:ext>
            </a:extLst>
          </p:cNvPr>
          <p:cNvGrpSpPr/>
          <p:nvPr/>
        </p:nvGrpSpPr>
        <p:grpSpPr>
          <a:xfrm>
            <a:off x="4247177" y="4044926"/>
            <a:ext cx="1313280" cy="2335320"/>
            <a:chOff x="4247177" y="4044926"/>
            <a:chExt cx="1313280" cy="23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F6E248-EF8F-4A6D-6F97-A07F742B1221}"/>
                    </a:ext>
                  </a:extLst>
                </p14:cNvPr>
                <p14:cNvContentPartPr/>
                <p14:nvPr/>
              </p14:nvContentPartPr>
              <p14:xfrm>
                <a:off x="4564337" y="4044926"/>
                <a:ext cx="996120" cy="163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F6E248-EF8F-4A6D-6F97-A07F742B12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6697" y="4026926"/>
                  <a:ext cx="1031760" cy="16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079A6C-76F0-4659-F86B-C4F94D8EEED1}"/>
                    </a:ext>
                  </a:extLst>
                </p14:cNvPr>
                <p14:cNvContentPartPr/>
                <p14:nvPr/>
              </p14:nvContentPartPr>
              <p14:xfrm>
                <a:off x="5272097" y="5752046"/>
                <a:ext cx="185040" cy="31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079A6C-76F0-4659-F86B-C4F94D8EEE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54097" y="5734046"/>
                  <a:ext cx="220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16FEF2-3307-0C9D-C880-8C4BC8082256}"/>
                    </a:ext>
                  </a:extLst>
                </p14:cNvPr>
                <p14:cNvContentPartPr/>
                <p14:nvPr/>
              </p14:nvContentPartPr>
              <p14:xfrm>
                <a:off x="5403497" y="5667086"/>
                <a:ext cx="129960" cy="16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16FEF2-3307-0C9D-C880-8C4BC80822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85497" y="5649086"/>
                  <a:ext cx="165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48C605-0365-DC6C-0222-9D0366BEB974}"/>
                    </a:ext>
                  </a:extLst>
                </p14:cNvPr>
                <p14:cNvContentPartPr/>
                <p14:nvPr/>
              </p14:nvContentPartPr>
              <p14:xfrm>
                <a:off x="5100377" y="5890286"/>
                <a:ext cx="14112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48C605-0365-DC6C-0222-9D0366BEB9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82377" y="5872646"/>
                  <a:ext cx="176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F2A77A-11EE-A6C2-94B8-03F6E425D8EB}"/>
                    </a:ext>
                  </a:extLst>
                </p14:cNvPr>
                <p14:cNvContentPartPr/>
                <p14:nvPr/>
              </p14:nvContentPartPr>
              <p14:xfrm>
                <a:off x="4696817" y="5852126"/>
                <a:ext cx="429480" cy="39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F2A77A-11EE-A6C2-94B8-03F6E425D8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78817" y="5834126"/>
                  <a:ext cx="465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5226B3-EEA1-FBB3-7008-F533B7476CA1}"/>
                    </a:ext>
                  </a:extLst>
                </p14:cNvPr>
                <p14:cNvContentPartPr/>
                <p14:nvPr/>
              </p14:nvContentPartPr>
              <p14:xfrm>
                <a:off x="4247177" y="5944646"/>
                <a:ext cx="375120" cy="43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5226B3-EEA1-FBB3-7008-F533B7476C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9537" y="5927006"/>
                  <a:ext cx="410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1DC7A2-0953-F8F1-B201-F4DDA7132ADA}"/>
                    </a:ext>
                  </a:extLst>
                </p14:cNvPr>
                <p14:cNvContentPartPr/>
                <p14:nvPr/>
              </p14:nvContentPartPr>
              <p14:xfrm>
                <a:off x="4420337" y="6069566"/>
                <a:ext cx="20880" cy="1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1DC7A2-0953-F8F1-B201-F4DDA7132AD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02697" y="6051926"/>
                  <a:ext cx="565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115362-0EB9-8058-74C0-34130C7C13E8}"/>
              </a:ext>
            </a:extLst>
          </p:cNvPr>
          <p:cNvGrpSpPr/>
          <p:nvPr/>
        </p:nvGrpSpPr>
        <p:grpSpPr>
          <a:xfrm>
            <a:off x="6277937" y="4582046"/>
            <a:ext cx="1018440" cy="1916640"/>
            <a:chOff x="6277937" y="4582046"/>
            <a:chExt cx="1018440" cy="19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5F8874-4774-7B4F-A080-D8D1D73C810C}"/>
                    </a:ext>
                  </a:extLst>
                </p14:cNvPr>
                <p14:cNvContentPartPr/>
                <p14:nvPr/>
              </p14:nvContentPartPr>
              <p14:xfrm>
                <a:off x="6277937" y="4582046"/>
                <a:ext cx="643320" cy="141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5F8874-4774-7B4F-A080-D8D1D73C81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59937" y="4564406"/>
                  <a:ext cx="678960" cy="14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7D4160-E61A-8AEF-FC78-B883EFD55BF1}"/>
                    </a:ext>
                  </a:extLst>
                </p14:cNvPr>
                <p14:cNvContentPartPr/>
                <p14:nvPr/>
              </p14:nvContentPartPr>
              <p14:xfrm>
                <a:off x="6898937" y="6184046"/>
                <a:ext cx="397440" cy="30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7D4160-E61A-8AEF-FC78-B883EFD55B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81297" y="6166406"/>
                  <a:ext cx="433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42A11C-0799-2EAC-4731-B44348BB9B42}"/>
                    </a:ext>
                  </a:extLst>
                </p14:cNvPr>
                <p14:cNvContentPartPr/>
                <p14:nvPr/>
              </p14:nvContentPartPr>
              <p14:xfrm>
                <a:off x="6990737" y="6386726"/>
                <a:ext cx="207000" cy="11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42A11C-0799-2EAC-4731-B44348BB9B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72737" y="6368726"/>
                  <a:ext cx="242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03BA4A-0294-7365-A6B9-E37EE136C5E7}"/>
                    </a:ext>
                  </a:extLst>
                </p14:cNvPr>
                <p14:cNvContentPartPr/>
                <p14:nvPr/>
              </p14:nvContentPartPr>
              <p14:xfrm>
                <a:off x="7126457" y="5948606"/>
                <a:ext cx="540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03BA4A-0294-7365-A6B9-E37EE136C5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08457" y="5930966"/>
                  <a:ext cx="410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B7602B-45A7-E463-715A-215E7B1074A4}"/>
              </a:ext>
            </a:extLst>
          </p:cNvPr>
          <p:cNvGrpSpPr/>
          <p:nvPr/>
        </p:nvGrpSpPr>
        <p:grpSpPr>
          <a:xfrm>
            <a:off x="6134297" y="25440"/>
            <a:ext cx="2189880" cy="2253600"/>
            <a:chOff x="6134297" y="25440"/>
            <a:chExt cx="2189880" cy="22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87CD91-F30B-BA53-BE89-105D251D6C43}"/>
                    </a:ext>
                  </a:extLst>
                </p14:cNvPr>
                <p14:cNvContentPartPr/>
                <p14:nvPr/>
              </p14:nvContentPartPr>
              <p14:xfrm>
                <a:off x="8101337" y="947400"/>
                <a:ext cx="222840" cy="133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87CD91-F30B-BA53-BE89-105D251D6C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83337" y="929400"/>
                  <a:ext cx="258480" cy="13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52AEFE-010D-6130-5BF9-579C6BB7CD69}"/>
                    </a:ext>
                  </a:extLst>
                </p14:cNvPr>
                <p14:cNvContentPartPr/>
                <p14:nvPr/>
              </p14:nvContentPartPr>
              <p14:xfrm>
                <a:off x="7680857" y="210840"/>
                <a:ext cx="49680" cy="17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52AEFE-010D-6130-5BF9-579C6BB7CD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62857" y="192840"/>
                  <a:ext cx="85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6B60B0-F4F5-D755-6C2A-0E451164C338}"/>
                    </a:ext>
                  </a:extLst>
                </p14:cNvPr>
                <p14:cNvContentPartPr/>
                <p14:nvPr/>
              </p14:nvContentPartPr>
              <p14:xfrm>
                <a:off x="7543697" y="63240"/>
                <a:ext cx="369000" cy="46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6B60B0-F4F5-D755-6C2A-0E451164C3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6057" y="45600"/>
                  <a:ext cx="4046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01611A-2AEB-FE25-8001-83D855CA8D4A}"/>
                    </a:ext>
                  </a:extLst>
                </p14:cNvPr>
                <p14:cNvContentPartPr/>
                <p14:nvPr/>
              </p14:nvContentPartPr>
              <p14:xfrm>
                <a:off x="6892097" y="203640"/>
                <a:ext cx="567000" cy="316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01611A-2AEB-FE25-8001-83D855CA8D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74097" y="186000"/>
                  <a:ext cx="6026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205040-28B8-90CA-1CF0-0077B0EF5146}"/>
                    </a:ext>
                  </a:extLst>
                </p14:cNvPr>
                <p14:cNvContentPartPr/>
                <p14:nvPr/>
              </p14:nvContentPartPr>
              <p14:xfrm>
                <a:off x="7061657" y="515040"/>
                <a:ext cx="25920" cy="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205040-28B8-90CA-1CF0-0077B0EF51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43657" y="497400"/>
                  <a:ext cx="61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5A5C13-A93D-3606-FEF5-1CDC2185C3EE}"/>
                    </a:ext>
                  </a:extLst>
                </p14:cNvPr>
                <p14:cNvContentPartPr/>
                <p14:nvPr/>
              </p14:nvContentPartPr>
              <p14:xfrm>
                <a:off x="6640817" y="280320"/>
                <a:ext cx="277200" cy="30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5A5C13-A93D-3606-FEF5-1CDC2185C3E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23177" y="262320"/>
                  <a:ext cx="312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299291-822B-A319-EEEE-4C12303A089E}"/>
                    </a:ext>
                  </a:extLst>
                </p14:cNvPr>
                <p14:cNvContentPartPr/>
                <p14:nvPr/>
              </p14:nvContentPartPr>
              <p14:xfrm>
                <a:off x="6781937" y="25440"/>
                <a:ext cx="222480" cy="15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299291-822B-A319-EEEE-4C12303A08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63937" y="7800"/>
                  <a:ext cx="258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E88776-F3BF-31F0-8EA0-018F58D5B5CD}"/>
                    </a:ext>
                  </a:extLst>
                </p14:cNvPr>
                <p14:cNvContentPartPr/>
                <p14:nvPr/>
              </p14:nvContentPartPr>
              <p14:xfrm>
                <a:off x="7596257" y="783960"/>
                <a:ext cx="110520" cy="18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E88776-F3BF-31F0-8EA0-018F58D5B5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78257" y="766320"/>
                  <a:ext cx="146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964D5D8-412D-14F4-FC38-8F18C030A203}"/>
                    </a:ext>
                  </a:extLst>
                </p14:cNvPr>
                <p14:cNvContentPartPr/>
                <p14:nvPr/>
              </p14:nvContentPartPr>
              <p14:xfrm>
                <a:off x="7459817" y="673440"/>
                <a:ext cx="502200" cy="47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964D5D8-412D-14F4-FC38-8F18C030A2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42177" y="655800"/>
                  <a:ext cx="5378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B9E6C1-7F16-FDE8-CD0A-A66106D3BE5F}"/>
                    </a:ext>
                  </a:extLst>
                </p14:cNvPr>
                <p14:cNvContentPartPr/>
                <p14:nvPr/>
              </p14:nvContentPartPr>
              <p14:xfrm>
                <a:off x="6944297" y="814920"/>
                <a:ext cx="414720" cy="27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B9E6C1-7F16-FDE8-CD0A-A66106D3BE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26657" y="796920"/>
                  <a:ext cx="450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34C40E-C6B5-876B-986F-664C04661C13}"/>
                    </a:ext>
                  </a:extLst>
                </p14:cNvPr>
                <p14:cNvContentPartPr/>
                <p14:nvPr/>
              </p14:nvContentPartPr>
              <p14:xfrm>
                <a:off x="6330857" y="816360"/>
                <a:ext cx="611280" cy="32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34C40E-C6B5-876B-986F-664C04661C1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12857" y="798720"/>
                  <a:ext cx="646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4DE176-B4EF-8A66-9BAB-2920ADEC747A}"/>
                    </a:ext>
                  </a:extLst>
                </p14:cNvPr>
                <p14:cNvContentPartPr/>
                <p14:nvPr/>
              </p14:nvContentPartPr>
              <p14:xfrm>
                <a:off x="6569897" y="1282200"/>
                <a:ext cx="275040" cy="4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4DE176-B4EF-8A66-9BAB-2920ADEC74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2257" y="1264560"/>
                  <a:ext cx="310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5D43DD-7ADB-9CC4-11D3-E4FC09714526}"/>
                    </a:ext>
                  </a:extLst>
                </p14:cNvPr>
                <p14:cNvContentPartPr/>
                <p14:nvPr/>
              </p14:nvContentPartPr>
              <p14:xfrm>
                <a:off x="7636577" y="1405320"/>
                <a:ext cx="200880" cy="264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5D43DD-7ADB-9CC4-11D3-E4FC097145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18577" y="1387680"/>
                  <a:ext cx="236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EDF9083-EE4B-BF0F-FC64-E03764D01C33}"/>
                    </a:ext>
                  </a:extLst>
                </p14:cNvPr>
                <p14:cNvContentPartPr/>
                <p14:nvPr/>
              </p14:nvContentPartPr>
              <p14:xfrm>
                <a:off x="7466657" y="1321080"/>
                <a:ext cx="422640" cy="49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EDF9083-EE4B-BF0F-FC64-E03764D01C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49017" y="1303440"/>
                  <a:ext cx="4582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5994D9-4695-F130-0156-2DC81C294E25}"/>
                    </a:ext>
                  </a:extLst>
                </p14:cNvPr>
                <p14:cNvContentPartPr/>
                <p14:nvPr/>
              </p14:nvContentPartPr>
              <p14:xfrm>
                <a:off x="6756017" y="1501080"/>
                <a:ext cx="635040" cy="21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5994D9-4695-F130-0156-2DC81C294E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38377" y="1483080"/>
                  <a:ext cx="670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630F35-2FC6-0903-E7A6-75A7D30C3DEE}"/>
                    </a:ext>
                  </a:extLst>
                </p14:cNvPr>
                <p14:cNvContentPartPr/>
                <p14:nvPr/>
              </p14:nvContentPartPr>
              <p14:xfrm>
                <a:off x="7270457" y="1800600"/>
                <a:ext cx="246240" cy="3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630F35-2FC6-0903-E7A6-75A7D30C3D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52457" y="1782600"/>
                  <a:ext cx="281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2EE5D4-83C2-A511-63AD-0DBBCCF7E017}"/>
                    </a:ext>
                  </a:extLst>
                </p14:cNvPr>
                <p14:cNvContentPartPr/>
                <p14:nvPr/>
              </p14:nvContentPartPr>
              <p14:xfrm>
                <a:off x="7080017" y="1884480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2EE5D4-83C2-A511-63AD-0DBBCCF7E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62377" y="1866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83DA10-07AB-0080-EBE7-0B641E59A2C2}"/>
                    </a:ext>
                  </a:extLst>
                </p14:cNvPr>
                <p14:cNvContentPartPr/>
                <p14:nvPr/>
              </p14:nvContentPartPr>
              <p14:xfrm>
                <a:off x="6468017" y="1702320"/>
                <a:ext cx="210240" cy="168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83DA10-07AB-0080-EBE7-0B641E59A2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50377" y="1684320"/>
                  <a:ext cx="245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8425EF-D976-7EE1-FDB2-95B41890EBCF}"/>
                    </a:ext>
                  </a:extLst>
                </p14:cNvPr>
                <p14:cNvContentPartPr/>
                <p14:nvPr/>
              </p14:nvContentPartPr>
              <p14:xfrm>
                <a:off x="6573137" y="1570200"/>
                <a:ext cx="31320" cy="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8425EF-D976-7EE1-FDB2-95B41890EB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55137" y="1552560"/>
                  <a:ext cx="6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69E77E9-96A6-071B-C35D-276BE531368A}"/>
                    </a:ext>
                  </a:extLst>
                </p14:cNvPr>
                <p14:cNvContentPartPr/>
                <p14:nvPr/>
              </p14:nvContentPartPr>
              <p14:xfrm>
                <a:off x="6134297" y="1596480"/>
                <a:ext cx="405000" cy="175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69E77E9-96A6-071B-C35D-276BE53136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16657" y="1578840"/>
                  <a:ext cx="440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1251E33-6A34-7514-E402-CDC3F7D7AB18}"/>
                    </a:ext>
                  </a:extLst>
                </p14:cNvPr>
                <p14:cNvContentPartPr/>
                <p14:nvPr/>
              </p14:nvContentPartPr>
              <p14:xfrm>
                <a:off x="6330497" y="1752720"/>
                <a:ext cx="63000" cy="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1251E33-6A34-7514-E402-CDC3F7D7AB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12497" y="1734720"/>
                  <a:ext cx="98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7F0660-88F3-C642-14FC-48AEA8DAEC3E}"/>
                    </a:ext>
                  </a:extLst>
                </p14:cNvPr>
                <p14:cNvContentPartPr/>
                <p14:nvPr/>
              </p14:nvContentPartPr>
              <p14:xfrm>
                <a:off x="6303497" y="1456800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7F0660-88F3-C642-14FC-48AEA8DAEC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5857" y="1439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7206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0D3B2A-EB13-C1E2-1D35-CA7E598B7A7C}"/>
                  </a:ext>
                </a:extLst>
              </p14:cNvPr>
              <p14:cNvContentPartPr/>
              <p14:nvPr/>
            </p14:nvContentPartPr>
            <p14:xfrm>
              <a:off x="867857" y="501720"/>
              <a:ext cx="7782120" cy="54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0D3B2A-EB13-C1E2-1D35-CA7E598B7A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217" y="484080"/>
                <a:ext cx="7817760" cy="55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822D34-AD77-3250-5AC2-BC071B8555AC}"/>
                  </a:ext>
                </a:extLst>
              </p14:cNvPr>
              <p14:cNvContentPartPr/>
              <p14:nvPr/>
            </p14:nvContentPartPr>
            <p14:xfrm>
              <a:off x="6296297" y="254760"/>
              <a:ext cx="65160" cy="1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822D34-AD77-3250-5AC2-BC071B8555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657" y="236760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C6496C-5B31-51D9-E167-5E7FACAE03B1}"/>
                  </a:ext>
                </a:extLst>
              </p14:cNvPr>
              <p14:cNvContentPartPr/>
              <p14:nvPr/>
            </p14:nvContentPartPr>
            <p14:xfrm>
              <a:off x="5799497" y="218400"/>
              <a:ext cx="450000" cy="20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C6496C-5B31-51D9-E167-5E7FACAE03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1857" y="200400"/>
                <a:ext cx="485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6D1F56-4675-AF06-B592-65B6EC32BE27}"/>
                  </a:ext>
                </a:extLst>
              </p14:cNvPr>
              <p14:cNvContentPartPr/>
              <p14:nvPr/>
            </p14:nvContentPartPr>
            <p14:xfrm>
              <a:off x="5909657" y="172680"/>
              <a:ext cx="93960" cy="2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6D1F56-4675-AF06-B592-65B6EC32BE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2017" y="154680"/>
                <a:ext cx="12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E51AE4-7A05-6D77-D8B1-D2658B6083AC}"/>
                  </a:ext>
                </a:extLst>
              </p14:cNvPr>
              <p14:cNvContentPartPr/>
              <p14:nvPr/>
            </p14:nvContentPartPr>
            <p14:xfrm>
              <a:off x="5703017" y="269880"/>
              <a:ext cx="123840" cy="16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E51AE4-7A05-6D77-D8B1-D2658B6083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5017" y="251880"/>
                <a:ext cx="159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F8EEE4-0FC8-9678-6B18-BABB49B62A27}"/>
                  </a:ext>
                </a:extLst>
              </p14:cNvPr>
              <p14:cNvContentPartPr/>
              <p14:nvPr/>
            </p14:nvContentPartPr>
            <p14:xfrm>
              <a:off x="5716337" y="50640"/>
              <a:ext cx="8640" cy="23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F8EEE4-0FC8-9678-6B18-BABB49B62A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8337" y="32640"/>
                <a:ext cx="44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1E5D6C-5C68-7EF5-B186-D4F3726900F5}"/>
                  </a:ext>
                </a:extLst>
              </p14:cNvPr>
              <p14:cNvContentPartPr/>
              <p14:nvPr/>
            </p14:nvContentPartPr>
            <p14:xfrm>
              <a:off x="5328257" y="187440"/>
              <a:ext cx="289080" cy="20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1E5D6C-5C68-7EF5-B186-D4F3726900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0257" y="169800"/>
                <a:ext cx="324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882AA6E-C058-9534-623F-095422AC6524}"/>
                  </a:ext>
                </a:extLst>
              </p14:cNvPr>
              <p14:cNvContentPartPr/>
              <p14:nvPr/>
            </p14:nvContentPartPr>
            <p14:xfrm>
              <a:off x="5452097" y="275640"/>
              <a:ext cx="864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882AA6E-C058-9534-623F-095422AC65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097" y="257640"/>
                <a:ext cx="44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5452D6C-063A-7735-FF8C-A2F64FB926F6}"/>
              </a:ext>
            </a:extLst>
          </p:cNvPr>
          <p:cNvGrpSpPr/>
          <p:nvPr/>
        </p:nvGrpSpPr>
        <p:grpSpPr>
          <a:xfrm>
            <a:off x="3673697" y="83040"/>
            <a:ext cx="1427040" cy="410400"/>
            <a:chOff x="3673697" y="83040"/>
            <a:chExt cx="142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B103B4-0950-CC97-9D96-2406C374299F}"/>
                    </a:ext>
                  </a:extLst>
                </p14:cNvPr>
                <p14:cNvContentPartPr/>
                <p14:nvPr/>
              </p14:nvContentPartPr>
              <p14:xfrm>
                <a:off x="4969697" y="254760"/>
                <a:ext cx="1278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B103B4-0950-CC97-9D96-2406C37429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1697" y="236760"/>
                  <a:ext cx="16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D8E5F9-6CB1-9AA8-C8E4-48ADF6D31A9C}"/>
                    </a:ext>
                  </a:extLst>
                </p14:cNvPr>
                <p14:cNvContentPartPr/>
                <p14:nvPr/>
              </p14:nvContentPartPr>
              <p14:xfrm>
                <a:off x="4961417" y="337560"/>
                <a:ext cx="13932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D8E5F9-6CB1-9AA8-C8E4-48ADF6D31A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3417" y="319560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5428A5-A766-CBCD-A556-08E5F008F218}"/>
                    </a:ext>
                  </a:extLst>
                </p14:cNvPr>
                <p14:cNvContentPartPr/>
                <p14:nvPr/>
              </p14:nvContentPartPr>
              <p14:xfrm>
                <a:off x="4543817" y="83040"/>
                <a:ext cx="2718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5428A5-A766-CBCD-A556-08E5F008F2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5817" y="65040"/>
                  <a:ext cx="30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7F365E-01A2-7C34-077B-1D03D026A91B}"/>
                    </a:ext>
                  </a:extLst>
                </p14:cNvPr>
                <p14:cNvContentPartPr/>
                <p14:nvPr/>
              </p14:nvContentPartPr>
              <p14:xfrm>
                <a:off x="4386497" y="218400"/>
                <a:ext cx="104760" cy="19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7F365E-01A2-7C34-077B-1D03D026A9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8497" y="200400"/>
                  <a:ext cx="140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490A99-26E3-1FDC-FF7F-1FD759586E74}"/>
                    </a:ext>
                  </a:extLst>
                </p14:cNvPr>
                <p14:cNvContentPartPr/>
                <p14:nvPr/>
              </p14:nvContentPartPr>
              <p14:xfrm>
                <a:off x="4242497" y="303360"/>
                <a:ext cx="108360" cy="10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490A99-26E3-1FDC-FF7F-1FD759586E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4497" y="285360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F8B83C-393B-B5C5-AC34-B8AC7D439D8C}"/>
                    </a:ext>
                  </a:extLst>
                </p14:cNvPr>
                <p14:cNvContentPartPr/>
                <p14:nvPr/>
              </p14:nvContentPartPr>
              <p14:xfrm>
                <a:off x="4013177" y="187440"/>
                <a:ext cx="2358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F8B83C-393B-B5C5-AC34-B8AC7D439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5177" y="169800"/>
                  <a:ext cx="271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F938BE-02BB-F412-3C6D-62A1B53312CF}"/>
                    </a:ext>
                  </a:extLst>
                </p14:cNvPr>
                <p14:cNvContentPartPr/>
                <p14:nvPr/>
              </p14:nvContentPartPr>
              <p14:xfrm>
                <a:off x="4135577" y="400560"/>
                <a:ext cx="1368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F938BE-02BB-F412-3C6D-62A1B53312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7577" y="382560"/>
                  <a:ext cx="4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0E201A-3B47-C8DB-E0AE-A20E45C1A0C4}"/>
                    </a:ext>
                  </a:extLst>
                </p14:cNvPr>
                <p14:cNvContentPartPr/>
                <p14:nvPr/>
              </p14:nvContentPartPr>
              <p14:xfrm>
                <a:off x="3863777" y="258360"/>
                <a:ext cx="12708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0E201A-3B47-C8DB-E0AE-A20E45C1A0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6137" y="240360"/>
                  <a:ext cx="16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7147F1-523A-3A92-4DD2-6FF9DA5EC73A}"/>
                    </a:ext>
                  </a:extLst>
                </p14:cNvPr>
                <p14:cNvContentPartPr/>
                <p14:nvPr/>
              </p14:nvContentPartPr>
              <p14:xfrm>
                <a:off x="3673697" y="218400"/>
                <a:ext cx="180720" cy="27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7147F1-523A-3A92-4DD2-6FF9DA5EC7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5697" y="200400"/>
                  <a:ext cx="2163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6D0D1BA-ECC5-24EC-182E-0E2C06471432}"/>
                  </a:ext>
                </a:extLst>
              </p14:cNvPr>
              <p14:cNvContentPartPr/>
              <p14:nvPr/>
            </p14:nvContentPartPr>
            <p14:xfrm>
              <a:off x="3169697" y="1656600"/>
              <a:ext cx="15840" cy="1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6D0D1BA-ECC5-24EC-182E-0E2C06471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1057" y="1647600"/>
                <a:ext cx="334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BA330DA-A880-DBA9-F526-97AD9DBEFCB6}"/>
              </a:ext>
            </a:extLst>
          </p:cNvPr>
          <p:cNvGrpSpPr/>
          <p:nvPr/>
        </p:nvGrpSpPr>
        <p:grpSpPr>
          <a:xfrm>
            <a:off x="6272897" y="2199120"/>
            <a:ext cx="1457280" cy="1181880"/>
            <a:chOff x="6272897" y="2199120"/>
            <a:chExt cx="145728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1105DA-1D52-53F5-9890-32E9A95AD807}"/>
                    </a:ext>
                  </a:extLst>
                </p14:cNvPr>
                <p14:cNvContentPartPr/>
                <p14:nvPr/>
              </p14:nvContentPartPr>
              <p14:xfrm>
                <a:off x="6385937" y="2453640"/>
                <a:ext cx="33624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1105DA-1D52-53F5-9890-32E9A95AD8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67937" y="2436000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2C8C91-E948-A8A1-C75E-2B132811C65F}"/>
                    </a:ext>
                  </a:extLst>
                </p14:cNvPr>
                <p14:cNvContentPartPr/>
                <p14:nvPr/>
              </p14:nvContentPartPr>
              <p14:xfrm>
                <a:off x="6617417" y="272220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2C8C91-E948-A8A1-C75E-2B132811C6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9417" y="2704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643E844-BE20-55A4-2D56-8FD069A44D60}"/>
                    </a:ext>
                  </a:extLst>
                </p14:cNvPr>
                <p14:cNvContentPartPr/>
                <p14:nvPr/>
              </p14:nvContentPartPr>
              <p14:xfrm>
                <a:off x="6593657" y="2703120"/>
                <a:ext cx="105120" cy="26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643E844-BE20-55A4-2D56-8FD069A44D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657" y="2685120"/>
                  <a:ext cx="14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09F194-22E2-1729-2904-4E74D3EC7147}"/>
                    </a:ext>
                  </a:extLst>
                </p14:cNvPr>
                <p14:cNvContentPartPr/>
                <p14:nvPr/>
              </p14:nvContentPartPr>
              <p14:xfrm>
                <a:off x="6272897" y="2732640"/>
                <a:ext cx="219600" cy="30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09F194-22E2-1729-2904-4E74D3EC71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897" y="2714640"/>
                  <a:ext cx="255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4F32255-00FF-4A87-2201-BDC8817F94E1}"/>
                    </a:ext>
                  </a:extLst>
                </p14:cNvPr>
                <p14:cNvContentPartPr/>
                <p14:nvPr/>
              </p14:nvContentPartPr>
              <p14:xfrm>
                <a:off x="6610577" y="3070320"/>
                <a:ext cx="158400" cy="263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4F32255-00FF-4A87-2201-BDC8817F94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2577" y="3052680"/>
                  <a:ext cx="194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EB5186-BCD1-25F5-4CE8-C3D3BF7F3E13}"/>
                    </a:ext>
                  </a:extLst>
                </p14:cNvPr>
                <p14:cNvContentPartPr/>
                <p14:nvPr/>
              </p14:nvContentPartPr>
              <p14:xfrm>
                <a:off x="6342737" y="3188040"/>
                <a:ext cx="24408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EB5186-BCD1-25F5-4CE8-C3D3BF7F3E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4737" y="3170040"/>
                  <a:ext cx="27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9D5EDE-87FE-8C06-9E20-FB6D89D1FB60}"/>
                    </a:ext>
                  </a:extLst>
                </p14:cNvPr>
                <p14:cNvContentPartPr/>
                <p14:nvPr/>
              </p14:nvContentPartPr>
              <p14:xfrm>
                <a:off x="7458737" y="2390280"/>
                <a:ext cx="205560" cy="30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9D5EDE-87FE-8C06-9E20-FB6D89D1FB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0737" y="2372280"/>
                  <a:ext cx="241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BAC0CB-5429-BFE8-51E7-0E8DABD8FF8B}"/>
                    </a:ext>
                  </a:extLst>
                </p14:cNvPr>
                <p14:cNvContentPartPr/>
                <p14:nvPr/>
              </p14:nvContentPartPr>
              <p14:xfrm>
                <a:off x="7545137" y="2290200"/>
                <a:ext cx="185040" cy="19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BAC0CB-5429-BFE8-51E7-0E8DABD8FF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7137" y="2272200"/>
                  <a:ext cx="22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958810-F683-8000-F42D-E4A2EC1345C4}"/>
                    </a:ext>
                  </a:extLst>
                </p14:cNvPr>
                <p14:cNvContentPartPr/>
                <p14:nvPr/>
              </p14:nvContentPartPr>
              <p14:xfrm>
                <a:off x="7241657" y="2668920"/>
                <a:ext cx="1494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958810-F683-8000-F42D-E4A2EC1345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23657" y="2651280"/>
                  <a:ext cx="185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5D7AD73-A90C-DB81-EA31-FFF8179395DF}"/>
                    </a:ext>
                  </a:extLst>
                </p14:cNvPr>
                <p14:cNvContentPartPr/>
                <p14:nvPr/>
              </p14:nvContentPartPr>
              <p14:xfrm>
                <a:off x="6975257" y="2437080"/>
                <a:ext cx="344160" cy="37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5D7AD73-A90C-DB81-EA31-FFF8179395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7257" y="2419080"/>
                  <a:ext cx="379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5C208E-5345-1B32-6A53-CE64F4799BCD}"/>
                    </a:ext>
                  </a:extLst>
                </p14:cNvPr>
                <p14:cNvContentPartPr/>
                <p14:nvPr/>
              </p14:nvContentPartPr>
              <p14:xfrm>
                <a:off x="6884537" y="2366520"/>
                <a:ext cx="255960" cy="30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5C208E-5345-1B32-6A53-CE64F4799B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6897" y="2348520"/>
                  <a:ext cx="291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6EB6E3-95C3-CE32-C349-A3CCCB34F875}"/>
                    </a:ext>
                  </a:extLst>
                </p14:cNvPr>
                <p14:cNvContentPartPr/>
                <p14:nvPr/>
              </p14:nvContentPartPr>
              <p14:xfrm>
                <a:off x="6978137" y="2199120"/>
                <a:ext cx="1800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6EB6E3-95C3-CE32-C349-A3CCCB34F8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0497" y="2181480"/>
                  <a:ext cx="536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9626720-B715-8973-E15A-FE4DCFC3E772}"/>
              </a:ext>
            </a:extLst>
          </p:cNvPr>
          <p:cNvGrpSpPr/>
          <p:nvPr/>
        </p:nvGrpSpPr>
        <p:grpSpPr>
          <a:xfrm>
            <a:off x="747617" y="6209160"/>
            <a:ext cx="2921400" cy="520200"/>
            <a:chOff x="747617" y="6209160"/>
            <a:chExt cx="292140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85BAFB-2F8A-A4AA-313E-0563D8493B2B}"/>
                    </a:ext>
                  </a:extLst>
                </p14:cNvPr>
                <p14:cNvContentPartPr/>
                <p14:nvPr/>
              </p14:nvContentPartPr>
              <p14:xfrm>
                <a:off x="1573097" y="6264600"/>
                <a:ext cx="2095920" cy="46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85BAFB-2F8A-A4AA-313E-0563D8493B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55457" y="6246960"/>
                  <a:ext cx="21315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AFCEC9-FE23-4D80-F68D-B13356524BBD}"/>
                    </a:ext>
                  </a:extLst>
                </p14:cNvPr>
                <p14:cNvContentPartPr/>
                <p14:nvPr/>
              </p14:nvContentPartPr>
              <p14:xfrm>
                <a:off x="1298777" y="6238680"/>
                <a:ext cx="42480" cy="29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AFCEC9-FE23-4D80-F68D-B13356524B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81137" y="6220680"/>
                  <a:ext cx="78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EEEA3E-85B8-AF2F-900C-8733E3053D85}"/>
                    </a:ext>
                  </a:extLst>
                </p14:cNvPr>
                <p14:cNvContentPartPr/>
                <p14:nvPr/>
              </p14:nvContentPartPr>
              <p14:xfrm>
                <a:off x="1061177" y="6209160"/>
                <a:ext cx="203760" cy="329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EEEA3E-85B8-AF2F-900C-8733E3053D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3537" y="6191160"/>
                  <a:ext cx="2394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7BA771-5DE4-8721-8EDB-A1B1FBC7449A}"/>
                    </a:ext>
                  </a:extLst>
                </p14:cNvPr>
                <p14:cNvContentPartPr/>
                <p14:nvPr/>
              </p14:nvContentPartPr>
              <p14:xfrm>
                <a:off x="1142537" y="6270360"/>
                <a:ext cx="24120" cy="5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7BA771-5DE4-8721-8EDB-A1B1FBC744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4537" y="6252720"/>
                  <a:ext cx="59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D57FAA-74BE-8A10-AFF3-91C776103581}"/>
                    </a:ext>
                  </a:extLst>
                </p14:cNvPr>
                <p14:cNvContentPartPr/>
                <p14:nvPr/>
              </p14:nvContentPartPr>
              <p14:xfrm>
                <a:off x="1146857" y="6629280"/>
                <a:ext cx="10800" cy="34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D57FAA-74BE-8A10-AFF3-91C7761035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8857" y="6611280"/>
                  <a:ext cx="46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0C05369-0539-048A-1EB0-36E13AB3DBED}"/>
                    </a:ext>
                  </a:extLst>
                </p14:cNvPr>
                <p14:cNvContentPartPr/>
                <p14:nvPr/>
              </p14:nvContentPartPr>
              <p14:xfrm>
                <a:off x="747617" y="6514440"/>
                <a:ext cx="222480" cy="19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0C05369-0539-048A-1EB0-36E13AB3DB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617" y="6496800"/>
                  <a:ext cx="2581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76601A8-6CD8-065B-64D8-C7A7123C49E1}"/>
              </a:ext>
            </a:extLst>
          </p:cNvPr>
          <p:cNvGrpSpPr/>
          <p:nvPr/>
        </p:nvGrpSpPr>
        <p:grpSpPr>
          <a:xfrm>
            <a:off x="2440337" y="5071200"/>
            <a:ext cx="362880" cy="688680"/>
            <a:chOff x="2440337" y="5071200"/>
            <a:chExt cx="36288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5965FB-5A17-3797-7150-3849C44BCE2C}"/>
                    </a:ext>
                  </a:extLst>
                </p14:cNvPr>
                <p14:cNvContentPartPr/>
                <p14:nvPr/>
              </p14:nvContentPartPr>
              <p14:xfrm>
                <a:off x="2552297" y="5071200"/>
                <a:ext cx="203400" cy="204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5965FB-5A17-3797-7150-3849C44BCE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34657" y="5053560"/>
                  <a:ext cx="239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994FD3-426A-08AE-124A-897CE147D4EA}"/>
                    </a:ext>
                  </a:extLst>
                </p14:cNvPr>
                <p14:cNvContentPartPr/>
                <p14:nvPr/>
              </p14:nvContentPartPr>
              <p14:xfrm>
                <a:off x="2717537" y="5371440"/>
                <a:ext cx="85680" cy="20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994FD3-426A-08AE-124A-897CE147D4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99897" y="5353440"/>
                  <a:ext cx="121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F021C1-9F4A-EEA2-0D4B-FC4BCE23A804}"/>
                    </a:ext>
                  </a:extLst>
                </p14:cNvPr>
                <p14:cNvContentPartPr/>
                <p14:nvPr/>
              </p14:nvContentPartPr>
              <p14:xfrm>
                <a:off x="2440337" y="5396280"/>
                <a:ext cx="219600" cy="231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F021C1-9F4A-EEA2-0D4B-FC4BCE23A8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22697" y="5378280"/>
                  <a:ext cx="255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25F6F6A-231A-3569-C24B-6FA50CB23D0D}"/>
                    </a:ext>
                  </a:extLst>
                </p14:cNvPr>
                <p14:cNvContentPartPr/>
                <p14:nvPr/>
              </p14:nvContentPartPr>
              <p14:xfrm>
                <a:off x="2652377" y="5559360"/>
                <a:ext cx="133200" cy="192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25F6F6A-231A-3569-C24B-6FA50CB23D0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4377" y="5541720"/>
                  <a:ext cx="168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35AD30-B4C6-3CA3-4966-1FF7499C6403}"/>
                    </a:ext>
                  </a:extLst>
                </p14:cNvPr>
                <p14:cNvContentPartPr/>
                <p14:nvPr/>
              </p14:nvContentPartPr>
              <p14:xfrm>
                <a:off x="2477417" y="5609760"/>
                <a:ext cx="148320" cy="150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35AD30-B4C6-3CA3-4966-1FF7499C64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59777" y="5591760"/>
                  <a:ext cx="1839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B9E6F60-AD1C-5E3B-D5E5-B8B9CF68E039}"/>
                  </a:ext>
                </a:extLst>
              </p14:cNvPr>
              <p14:cNvContentPartPr/>
              <p14:nvPr/>
            </p14:nvContentPartPr>
            <p14:xfrm>
              <a:off x="3145937" y="5208360"/>
              <a:ext cx="1201680" cy="190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B9E6F60-AD1C-5E3B-D5E5-B8B9CF68E03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10297" y="5136360"/>
                <a:ext cx="12733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023D763-2A1F-1AC1-1756-BF1CB79F0663}"/>
                  </a:ext>
                </a:extLst>
              </p14:cNvPr>
              <p14:cNvContentPartPr/>
              <p14:nvPr/>
            </p14:nvContentPartPr>
            <p14:xfrm>
              <a:off x="2545097" y="5876880"/>
              <a:ext cx="46800" cy="470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023D763-2A1F-1AC1-1756-BF1CB79F066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09457" y="5805240"/>
                <a:ext cx="1184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AC64F39-9E2F-BAF6-40AA-07EF245C2E79}"/>
                  </a:ext>
                </a:extLst>
              </p14:cNvPr>
              <p14:cNvContentPartPr/>
              <p14:nvPr/>
            </p14:nvContentPartPr>
            <p14:xfrm>
              <a:off x="2477417" y="6131040"/>
              <a:ext cx="163440" cy="162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AC64F39-9E2F-BAF6-40AA-07EF245C2E7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41777" y="6059040"/>
                <a:ext cx="2350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D5C5A67-9F09-BEC2-797C-8FF458AF4494}"/>
                  </a:ext>
                </a:extLst>
              </p14:cNvPr>
              <p14:cNvContentPartPr/>
              <p14:nvPr/>
            </p14:nvContentPartPr>
            <p14:xfrm>
              <a:off x="6513377" y="3495120"/>
              <a:ext cx="266040" cy="1211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D5C5A67-9F09-BEC2-797C-8FF458AF449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95737" y="3459480"/>
                <a:ext cx="301680" cy="12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57E7F4C-F1D8-B0A5-33FA-0743AC69BBFA}"/>
              </a:ext>
            </a:extLst>
          </p:cNvPr>
          <p:cNvGrpSpPr/>
          <p:nvPr/>
        </p:nvGrpSpPr>
        <p:grpSpPr>
          <a:xfrm>
            <a:off x="2292377" y="722040"/>
            <a:ext cx="832320" cy="323640"/>
            <a:chOff x="2292377" y="722040"/>
            <a:chExt cx="832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DE4A81-98DB-B3B2-92B3-219DE076C55B}"/>
                    </a:ext>
                  </a:extLst>
                </p14:cNvPr>
                <p14:cNvContentPartPr/>
                <p14:nvPr/>
              </p14:nvContentPartPr>
              <p14:xfrm>
                <a:off x="2521697" y="863520"/>
                <a:ext cx="603000" cy="18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DE4A81-98DB-B3B2-92B3-219DE076C5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04057" y="845520"/>
                  <a:ext cx="63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C1BAB42-C22A-934A-9037-4D6ECB910A6E}"/>
                    </a:ext>
                  </a:extLst>
                </p14:cNvPr>
                <p14:cNvContentPartPr/>
                <p14:nvPr/>
              </p14:nvContentPartPr>
              <p14:xfrm>
                <a:off x="2813657" y="722040"/>
                <a:ext cx="9720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C1BAB42-C22A-934A-9037-4D6ECB910A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6017" y="704040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9A3E37-EADB-FBD2-434F-4DE745ED728D}"/>
                    </a:ext>
                  </a:extLst>
                </p14:cNvPr>
                <p14:cNvContentPartPr/>
                <p14:nvPr/>
              </p14:nvContentPartPr>
              <p14:xfrm>
                <a:off x="2594777" y="829680"/>
                <a:ext cx="972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9A3E37-EADB-FBD2-434F-4DE745ED72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76777" y="812040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0761E-CFDF-D702-31AA-7C69914DD91C}"/>
                    </a:ext>
                  </a:extLst>
                </p14:cNvPr>
                <p14:cNvContentPartPr/>
                <p14:nvPr/>
              </p14:nvContentPartPr>
              <p14:xfrm>
                <a:off x="2292377" y="782520"/>
                <a:ext cx="195120" cy="19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0761E-CFDF-D702-31AA-7C69914DD9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737" y="764520"/>
                  <a:ext cx="230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437786F-E09E-812F-91A0-780B778F8B54}"/>
              </a:ext>
            </a:extLst>
          </p:cNvPr>
          <p:cNvGrpSpPr/>
          <p:nvPr/>
        </p:nvGrpSpPr>
        <p:grpSpPr>
          <a:xfrm>
            <a:off x="3446537" y="845520"/>
            <a:ext cx="404280" cy="104760"/>
            <a:chOff x="3446537" y="845520"/>
            <a:chExt cx="4042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24C3EF-BBBE-2FBB-4CA1-5329A385F7CA}"/>
                    </a:ext>
                  </a:extLst>
                </p14:cNvPr>
                <p14:cNvContentPartPr/>
                <p14:nvPr/>
              </p14:nvContentPartPr>
              <p14:xfrm>
                <a:off x="3446537" y="845520"/>
                <a:ext cx="324360" cy="32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24C3EF-BBBE-2FBB-4CA1-5329A385F7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28537" y="827520"/>
                  <a:ext cx="360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AD1EFF3-958D-33D7-1441-6FBA23E4FBB3}"/>
                    </a:ext>
                  </a:extLst>
                </p14:cNvPr>
                <p14:cNvContentPartPr/>
                <p14:nvPr/>
              </p14:nvContentPartPr>
              <p14:xfrm>
                <a:off x="3514217" y="944160"/>
                <a:ext cx="33660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AD1EFF3-958D-33D7-1441-6FBA23E4FB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96577" y="926520"/>
                  <a:ext cx="3722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5842312-D058-E6DB-6CD5-30E5351A259E}"/>
                  </a:ext>
                </a:extLst>
              </p14:cNvPr>
              <p14:cNvContentPartPr/>
              <p14:nvPr/>
            </p14:nvContentPartPr>
            <p14:xfrm>
              <a:off x="4449137" y="786840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5842312-D058-E6DB-6CD5-30E5351A25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31497" y="769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13CB4EB-15B8-8553-0A1C-DB0D4FC56ED3}"/>
              </a:ext>
            </a:extLst>
          </p:cNvPr>
          <p:cNvGrpSpPr/>
          <p:nvPr/>
        </p:nvGrpSpPr>
        <p:grpSpPr>
          <a:xfrm>
            <a:off x="4152857" y="732480"/>
            <a:ext cx="913680" cy="447120"/>
            <a:chOff x="4152857" y="732480"/>
            <a:chExt cx="9136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52D418-6C1C-382E-86B9-DA1051D41408}"/>
                    </a:ext>
                  </a:extLst>
                </p14:cNvPr>
                <p14:cNvContentPartPr/>
                <p14:nvPr/>
              </p14:nvContentPartPr>
              <p14:xfrm>
                <a:off x="4152857" y="805920"/>
                <a:ext cx="266040" cy="196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52D418-6C1C-382E-86B9-DA1051D414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43857" y="797280"/>
                  <a:ext cx="283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EE38CC-653A-AB96-823E-F9A3887482A9}"/>
                    </a:ext>
                  </a:extLst>
                </p14:cNvPr>
                <p14:cNvContentPartPr/>
                <p14:nvPr/>
              </p14:nvContentPartPr>
              <p14:xfrm>
                <a:off x="4537337" y="747960"/>
                <a:ext cx="220320" cy="431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EE38CC-653A-AB96-823E-F9A3887482A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28337" y="738960"/>
                  <a:ext cx="2379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DB4C8A4-8E72-6D2B-0310-5A8A89FAA7FC}"/>
                    </a:ext>
                  </a:extLst>
                </p14:cNvPr>
                <p14:cNvContentPartPr/>
                <p14:nvPr/>
              </p14:nvContentPartPr>
              <p14:xfrm>
                <a:off x="4846217" y="732480"/>
                <a:ext cx="220320" cy="28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DB4C8A4-8E72-6D2B-0310-5A8A89FAA7F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37217" y="723840"/>
                  <a:ext cx="23796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44F5D5F-57D2-3744-AD75-E593CEDC524C}"/>
              </a:ext>
            </a:extLst>
          </p:cNvPr>
          <p:cNvGrpSpPr/>
          <p:nvPr/>
        </p:nvGrpSpPr>
        <p:grpSpPr>
          <a:xfrm>
            <a:off x="7769417" y="2100120"/>
            <a:ext cx="730440" cy="939240"/>
            <a:chOff x="7769417" y="2100120"/>
            <a:chExt cx="730440" cy="9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8B886B8-F85C-B38B-C262-1C1904B1BE8A}"/>
                    </a:ext>
                  </a:extLst>
                </p14:cNvPr>
                <p14:cNvContentPartPr/>
                <p14:nvPr/>
              </p14:nvContentPartPr>
              <p14:xfrm>
                <a:off x="7769417" y="2685120"/>
                <a:ext cx="11556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8B886B8-F85C-B38B-C262-1C1904B1BE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60417" y="2676480"/>
                  <a:ext cx="133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7A97AE-7DE3-3C89-5B5A-706635EADB88}"/>
                    </a:ext>
                  </a:extLst>
                </p14:cNvPr>
                <p14:cNvContentPartPr/>
                <p14:nvPr/>
              </p14:nvContentPartPr>
              <p14:xfrm>
                <a:off x="7779497" y="2782320"/>
                <a:ext cx="115560" cy="10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7A97AE-7DE3-3C89-5B5A-706635EADB8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70857" y="2773680"/>
                  <a:ext cx="13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CC1D9A-10DC-AE52-627B-829712B795BB}"/>
                    </a:ext>
                  </a:extLst>
                </p14:cNvPr>
                <p14:cNvContentPartPr/>
                <p14:nvPr/>
              </p14:nvContentPartPr>
              <p14:xfrm>
                <a:off x="8118617" y="2567760"/>
                <a:ext cx="275400" cy="46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CC1D9A-10DC-AE52-627B-829712B795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09977" y="2558760"/>
                  <a:ext cx="2930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4CD707-AD03-A98A-FFF9-8B0EEFDF374C}"/>
                    </a:ext>
                  </a:extLst>
                </p14:cNvPr>
                <p14:cNvContentPartPr/>
                <p14:nvPr/>
              </p14:nvContentPartPr>
              <p14:xfrm>
                <a:off x="8417057" y="2924520"/>
                <a:ext cx="82800" cy="114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4CD707-AD03-A98A-FFF9-8B0EEFDF37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08417" y="2915880"/>
                  <a:ext cx="100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11500B-32D5-8F97-82BC-71C08BF562E9}"/>
                    </a:ext>
                  </a:extLst>
                </p14:cNvPr>
                <p14:cNvContentPartPr/>
                <p14:nvPr/>
              </p14:nvContentPartPr>
              <p14:xfrm>
                <a:off x="8049137" y="2188680"/>
                <a:ext cx="219600" cy="30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11500B-32D5-8F97-82BC-71C08BF562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40137" y="2180040"/>
                  <a:ext cx="23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515F451-697C-A8EF-5BBA-FC045B5B9F1C}"/>
                    </a:ext>
                  </a:extLst>
                </p14:cNvPr>
                <p14:cNvContentPartPr/>
                <p14:nvPr/>
              </p14:nvContentPartPr>
              <p14:xfrm>
                <a:off x="8088017" y="2100120"/>
                <a:ext cx="66240" cy="113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515F451-697C-A8EF-5BBA-FC045B5B9F1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79377" y="2091480"/>
                  <a:ext cx="83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A842C9-AF90-DA0A-BE8B-32C87BBED559}"/>
                    </a:ext>
                  </a:extLst>
                </p14:cNvPr>
                <p14:cNvContentPartPr/>
                <p14:nvPr/>
              </p14:nvContentPartPr>
              <p14:xfrm>
                <a:off x="7905137" y="2267880"/>
                <a:ext cx="128880" cy="35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A842C9-AF90-DA0A-BE8B-32C87BBED55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6497" y="2259240"/>
                  <a:ext cx="14652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28FDD52-4698-4EC5-2410-6023FD06D114}"/>
              </a:ext>
            </a:extLst>
          </p:cNvPr>
          <p:cNvGrpSpPr/>
          <p:nvPr/>
        </p:nvGrpSpPr>
        <p:grpSpPr>
          <a:xfrm>
            <a:off x="1498937" y="4717680"/>
            <a:ext cx="937080" cy="561240"/>
            <a:chOff x="1498937" y="4717680"/>
            <a:chExt cx="93708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175090D-6673-565F-E1F4-0BCCB4CA418D}"/>
                    </a:ext>
                  </a:extLst>
                </p14:cNvPr>
                <p14:cNvContentPartPr/>
                <p14:nvPr/>
              </p14:nvContentPartPr>
              <p14:xfrm>
                <a:off x="2111657" y="4717680"/>
                <a:ext cx="298440" cy="47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175090D-6673-565F-E1F4-0BCCB4CA41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02657" y="4708680"/>
                  <a:ext cx="3160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D42785A-B21A-7EE8-6663-4356077B3DEA}"/>
                    </a:ext>
                  </a:extLst>
                </p14:cNvPr>
                <p14:cNvContentPartPr/>
                <p14:nvPr/>
              </p14:nvContentPartPr>
              <p14:xfrm>
                <a:off x="2377697" y="5121600"/>
                <a:ext cx="58320" cy="9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D42785A-B21A-7EE8-6663-4356077B3DE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69057" y="5112600"/>
                  <a:ext cx="75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E1FA5EA-2EDF-B799-BE3B-2B2850FA69A9}"/>
                    </a:ext>
                  </a:extLst>
                </p14:cNvPr>
                <p14:cNvContentPartPr/>
                <p14:nvPr/>
              </p14:nvContentPartPr>
              <p14:xfrm>
                <a:off x="1607297" y="4867440"/>
                <a:ext cx="449280" cy="358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E1FA5EA-2EDF-B799-BE3B-2B2850FA69A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98657" y="4858440"/>
                  <a:ext cx="466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AFE2A1-8F09-9A52-73C7-01F4AE337774}"/>
                    </a:ext>
                  </a:extLst>
                </p14:cNvPr>
                <p14:cNvContentPartPr/>
                <p14:nvPr/>
              </p14:nvContentPartPr>
              <p14:xfrm>
                <a:off x="1962257" y="5115480"/>
                <a:ext cx="2700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AFE2A1-8F09-9A52-73C7-01F4AE3377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53257" y="5106840"/>
                  <a:ext cx="4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02BD13-4845-BABB-DBFA-7FBDD880FC5B}"/>
                    </a:ext>
                  </a:extLst>
                </p14:cNvPr>
                <p14:cNvContentPartPr/>
                <p14:nvPr/>
              </p14:nvContentPartPr>
              <p14:xfrm>
                <a:off x="1763537" y="4786440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02BD13-4845-BABB-DBFA-7FBDD880FC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54897" y="4777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12FA5D-8941-791A-D46D-06476D8B9583}"/>
                    </a:ext>
                  </a:extLst>
                </p14:cNvPr>
                <p14:cNvContentPartPr/>
                <p14:nvPr/>
              </p14:nvContentPartPr>
              <p14:xfrm>
                <a:off x="1498937" y="4920000"/>
                <a:ext cx="228960" cy="231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12FA5D-8941-791A-D46D-06476D8B958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90297" y="4911360"/>
                  <a:ext cx="246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1AAF913-52DB-3904-A9E4-D199CD7A2ABB}"/>
                    </a:ext>
                  </a:extLst>
                </p14:cNvPr>
                <p14:cNvContentPartPr/>
                <p14:nvPr/>
              </p14:nvContentPartPr>
              <p14:xfrm>
                <a:off x="1724657" y="5199360"/>
                <a:ext cx="78480" cy="79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1AAF913-52DB-3904-A9E4-D199CD7A2AB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15657" y="5190720"/>
                  <a:ext cx="961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30E7749-BD1B-8788-D2E3-962A9E1C81DA}"/>
                  </a:ext>
                </a:extLst>
              </p14:cNvPr>
              <p14:cNvContentPartPr/>
              <p14:nvPr/>
            </p14:nvContentPartPr>
            <p14:xfrm>
              <a:off x="3098777" y="1412520"/>
              <a:ext cx="3174480" cy="951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30E7749-BD1B-8788-D2E3-962A9E1C81D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080777" y="1376880"/>
                <a:ext cx="321012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1AE8C1E-81AC-46D0-A1F1-12E7A46F01DA}"/>
                  </a:ext>
                </a:extLst>
              </p14:cNvPr>
              <p14:cNvContentPartPr/>
              <p14:nvPr/>
            </p14:nvContentPartPr>
            <p14:xfrm>
              <a:off x="3101657" y="1279320"/>
              <a:ext cx="185400" cy="260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1AE8C1E-81AC-46D0-A1F1-12E7A46F01D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84017" y="1243680"/>
                <a:ext cx="221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C0BC647-5F72-B67F-FD10-3203DE170AA6}"/>
                  </a:ext>
                </a:extLst>
              </p14:cNvPr>
              <p14:cNvContentPartPr/>
              <p14:nvPr/>
            </p14:nvContentPartPr>
            <p14:xfrm>
              <a:off x="6523097" y="3519960"/>
              <a:ext cx="240840" cy="261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C0BC647-5F72-B67F-FD10-3203DE170AA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505097" y="3484320"/>
                <a:ext cx="27648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AB8CEC9-BF19-5DCF-1817-652154783B42}"/>
              </a:ext>
            </a:extLst>
          </p:cNvPr>
          <p:cNvGrpSpPr/>
          <p:nvPr/>
        </p:nvGrpSpPr>
        <p:grpSpPr>
          <a:xfrm>
            <a:off x="1563017" y="1181040"/>
            <a:ext cx="2528640" cy="2756520"/>
            <a:chOff x="1563017" y="1181040"/>
            <a:chExt cx="2528640" cy="27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517091-3E19-9E2E-567E-F7A19D087186}"/>
                    </a:ext>
                  </a:extLst>
                </p14:cNvPr>
                <p14:cNvContentPartPr/>
                <p14:nvPr/>
              </p14:nvContentPartPr>
              <p14:xfrm>
                <a:off x="2299217" y="1181040"/>
                <a:ext cx="185400" cy="16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517091-3E19-9E2E-567E-F7A19D0871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81577" y="1163040"/>
                  <a:ext cx="22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B0F5FC-D4A5-84B5-C2AC-32C2A3FE719E}"/>
                    </a:ext>
                  </a:extLst>
                </p14:cNvPr>
                <p14:cNvContentPartPr/>
                <p14:nvPr/>
              </p14:nvContentPartPr>
              <p14:xfrm>
                <a:off x="2450777" y="1390920"/>
                <a:ext cx="17820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B0F5FC-D4A5-84B5-C2AC-32C2A3FE71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32777" y="1373280"/>
                  <a:ext cx="21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FBFF6A-6DE9-B184-2CD1-660441242E16}"/>
                    </a:ext>
                  </a:extLst>
                </p14:cNvPr>
                <p14:cNvContentPartPr/>
                <p14:nvPr/>
              </p14:nvContentPartPr>
              <p14:xfrm>
                <a:off x="2209937" y="1415760"/>
                <a:ext cx="2070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FBFF6A-6DE9-B184-2CD1-660441242E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92297" y="1398120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177E1B-2FBD-8727-4358-41573AA644A1}"/>
                    </a:ext>
                  </a:extLst>
                </p14:cNvPr>
                <p14:cNvContentPartPr/>
                <p14:nvPr/>
              </p14:nvContentPartPr>
              <p14:xfrm>
                <a:off x="2437457" y="1551120"/>
                <a:ext cx="13716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177E1B-2FBD-8727-4358-41573AA644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19457" y="1533480"/>
                  <a:ext cx="172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4FA3D6-8DD7-C2AF-5682-E7D58B8A4736}"/>
                    </a:ext>
                  </a:extLst>
                </p14:cNvPr>
                <p14:cNvContentPartPr/>
                <p14:nvPr/>
              </p14:nvContentPartPr>
              <p14:xfrm>
                <a:off x="2250257" y="1687920"/>
                <a:ext cx="16488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4FA3D6-8DD7-C2AF-5682-E7D58B8A473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32257" y="1669920"/>
                  <a:ext cx="20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B6F31C-23CC-4972-B993-9FE647F43714}"/>
                    </a:ext>
                  </a:extLst>
                </p14:cNvPr>
                <p14:cNvContentPartPr/>
                <p14:nvPr/>
              </p14:nvContentPartPr>
              <p14:xfrm>
                <a:off x="1884137" y="2109480"/>
                <a:ext cx="205848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B6F31C-23CC-4972-B993-9FE647F437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66137" y="2091480"/>
                  <a:ext cx="209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034064E-12C1-4DD1-09B0-D5CFF8D7A709}"/>
                    </a:ext>
                  </a:extLst>
                </p14:cNvPr>
                <p14:cNvContentPartPr/>
                <p14:nvPr/>
              </p14:nvContentPartPr>
              <p14:xfrm>
                <a:off x="3368057" y="2094360"/>
                <a:ext cx="564120" cy="68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034064E-12C1-4DD1-09B0-D5CFF8D7A7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50417" y="2076720"/>
                  <a:ext cx="5997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359F1F-932A-DA98-217F-3E9B742A1856}"/>
                    </a:ext>
                  </a:extLst>
                </p14:cNvPr>
                <p14:cNvContentPartPr/>
                <p14:nvPr/>
              </p14:nvContentPartPr>
              <p14:xfrm>
                <a:off x="1607297" y="2182920"/>
                <a:ext cx="387000" cy="45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359F1F-932A-DA98-217F-3E9B742A185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89657" y="2165280"/>
                  <a:ext cx="422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32E87F-9A91-E2FE-22DF-A71C759BBF1D}"/>
                    </a:ext>
                  </a:extLst>
                </p14:cNvPr>
                <p14:cNvContentPartPr/>
                <p14:nvPr/>
              </p14:nvContentPartPr>
              <p14:xfrm>
                <a:off x="1672097" y="2675400"/>
                <a:ext cx="191016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32E87F-9A91-E2FE-22DF-A71C759BBF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54457" y="2657400"/>
                  <a:ext cx="19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53443A-579B-44F6-5B32-4A63CB516B2A}"/>
                    </a:ext>
                  </a:extLst>
                </p14:cNvPr>
                <p14:cNvContentPartPr/>
                <p14:nvPr/>
              </p14:nvContentPartPr>
              <p14:xfrm>
                <a:off x="1563017" y="2656680"/>
                <a:ext cx="256320" cy="51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53443A-579B-44F6-5B32-4A63CB516B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45377" y="2638680"/>
                  <a:ext cx="291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E07840-6064-EB64-5805-585C085B4003}"/>
                    </a:ext>
                  </a:extLst>
                </p14:cNvPr>
                <p14:cNvContentPartPr/>
                <p14:nvPr/>
              </p14:nvContentPartPr>
              <p14:xfrm>
                <a:off x="3504137" y="2763240"/>
                <a:ext cx="96480" cy="39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E07840-6064-EB64-5805-585C085B40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86137" y="2745600"/>
                  <a:ext cx="1321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597292-A9DD-516D-262F-ED64B218EB2A}"/>
                    </a:ext>
                  </a:extLst>
                </p14:cNvPr>
                <p14:cNvContentPartPr/>
                <p14:nvPr/>
              </p14:nvContentPartPr>
              <p14:xfrm>
                <a:off x="3965657" y="2178240"/>
                <a:ext cx="126000" cy="43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597292-A9DD-516D-262F-ED64B218EB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48017" y="2160600"/>
                  <a:ext cx="16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1A7C65-6E45-E540-F323-0603A180C7E9}"/>
                    </a:ext>
                  </a:extLst>
                </p14:cNvPr>
                <p14:cNvContentPartPr/>
                <p14:nvPr/>
              </p14:nvContentPartPr>
              <p14:xfrm>
                <a:off x="3144137" y="1686120"/>
                <a:ext cx="229680" cy="33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1A7C65-6E45-E540-F323-0603A180C7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26137" y="1668120"/>
                  <a:ext cx="26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607D0C-3DC8-551E-6311-55827C4F7BFC}"/>
                    </a:ext>
                  </a:extLst>
                </p14:cNvPr>
                <p14:cNvContentPartPr/>
                <p14:nvPr/>
              </p14:nvContentPartPr>
              <p14:xfrm>
                <a:off x="3416297" y="1664160"/>
                <a:ext cx="15120" cy="40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607D0C-3DC8-551E-6311-55827C4F7BF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398297" y="1646160"/>
                  <a:ext cx="50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65F7E7-365F-AF18-3000-DEEBE67D1DE5}"/>
                    </a:ext>
                  </a:extLst>
                </p14:cNvPr>
                <p14:cNvContentPartPr/>
                <p14:nvPr/>
              </p14:nvContentPartPr>
              <p14:xfrm>
                <a:off x="3187337" y="1941720"/>
                <a:ext cx="14040" cy="13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65F7E7-365F-AF18-3000-DEEBE67D1D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69337" y="1924080"/>
                  <a:ext cx="4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18F99C-315E-9DB1-BDDC-CD1A56BBBA5E}"/>
                    </a:ext>
                  </a:extLst>
                </p14:cNvPr>
                <p14:cNvContentPartPr/>
                <p14:nvPr/>
              </p14:nvContentPartPr>
              <p14:xfrm>
                <a:off x="3124337" y="2074200"/>
                <a:ext cx="1368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18F99C-315E-9DB1-BDDC-CD1A56BBBA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06697" y="2056560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ACE799-78DC-645D-6D34-34BABC2A66CD}"/>
                    </a:ext>
                  </a:extLst>
                </p14:cNvPr>
                <p14:cNvContentPartPr/>
                <p14:nvPr/>
              </p14:nvContentPartPr>
              <p14:xfrm>
                <a:off x="3137657" y="1998960"/>
                <a:ext cx="32400" cy="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ACE799-78DC-645D-6D34-34BABC2A66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20017" y="1981320"/>
                  <a:ext cx="68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204B26-FB22-D90C-05C7-37C2D9CC57EC}"/>
                    </a:ext>
                  </a:extLst>
                </p14:cNvPr>
                <p14:cNvContentPartPr/>
                <p14:nvPr/>
              </p14:nvContentPartPr>
              <p14:xfrm>
                <a:off x="3203537" y="2052240"/>
                <a:ext cx="15156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204B26-FB22-D90C-05C7-37C2D9CC57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85897" y="2034600"/>
                  <a:ext cx="18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F5EA6F-7EA6-C9E1-5385-DD1109E95293}"/>
                    </a:ext>
                  </a:extLst>
                </p14:cNvPr>
                <p14:cNvContentPartPr/>
                <p14:nvPr/>
              </p14:nvContentPartPr>
              <p14:xfrm>
                <a:off x="2058737" y="2321880"/>
                <a:ext cx="327600" cy="24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F5EA6F-7EA6-C9E1-5385-DD1109E952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41097" y="2304240"/>
                  <a:ext cx="363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671591-F3CB-9DE8-6944-49C741842593}"/>
                    </a:ext>
                  </a:extLst>
                </p14:cNvPr>
                <p14:cNvContentPartPr/>
                <p14:nvPr/>
              </p14:nvContentPartPr>
              <p14:xfrm>
                <a:off x="2608097" y="2328360"/>
                <a:ext cx="329400" cy="231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671591-F3CB-9DE8-6944-49C7418425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90457" y="2310360"/>
                  <a:ext cx="365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6229CE-C171-1598-2E34-8ED7E3625E67}"/>
                    </a:ext>
                  </a:extLst>
                </p14:cNvPr>
                <p14:cNvContentPartPr/>
                <p14:nvPr/>
              </p14:nvContentPartPr>
              <p14:xfrm>
                <a:off x="3116777" y="2269680"/>
                <a:ext cx="293760" cy="23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6229CE-C171-1598-2E34-8ED7E3625E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99137" y="2252040"/>
                  <a:ext cx="329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471CC2-166F-2BEA-CC5B-1CA4FD8853D8}"/>
                    </a:ext>
                  </a:extLst>
                </p14:cNvPr>
                <p14:cNvContentPartPr/>
                <p14:nvPr/>
              </p14:nvContentPartPr>
              <p14:xfrm>
                <a:off x="2272937" y="2689800"/>
                <a:ext cx="113400" cy="420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471CC2-166F-2BEA-CC5B-1CA4FD8853D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54937" y="2672160"/>
                  <a:ext cx="1490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776038A-12B6-BABB-7631-8B0CD8B20327}"/>
                    </a:ext>
                  </a:extLst>
                </p14:cNvPr>
                <p14:cNvContentPartPr/>
                <p14:nvPr/>
              </p14:nvContentPartPr>
              <p14:xfrm>
                <a:off x="2221457" y="3243480"/>
                <a:ext cx="200880" cy="284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776038A-12B6-BABB-7631-8B0CD8B203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03457" y="3225480"/>
                  <a:ext cx="236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74BFF9-895F-1D40-A161-A185985CFACC}"/>
                    </a:ext>
                  </a:extLst>
                </p14:cNvPr>
                <p14:cNvContentPartPr/>
                <p14:nvPr/>
              </p14:nvContentPartPr>
              <p14:xfrm>
                <a:off x="2310017" y="3518160"/>
                <a:ext cx="1080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74BFF9-895F-1D40-A161-A185985CFA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92017" y="3500520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8C7158-B9C8-5E6A-DBD9-B24A100F6655}"/>
                    </a:ext>
                  </a:extLst>
                </p14:cNvPr>
                <p14:cNvContentPartPr/>
                <p14:nvPr/>
              </p14:nvContentPartPr>
              <p14:xfrm>
                <a:off x="2082497" y="3326280"/>
                <a:ext cx="126000" cy="232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8C7158-B9C8-5E6A-DBD9-B24A100F66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64857" y="3308280"/>
                  <a:ext cx="16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74A4E6-706B-3807-B15C-CDBD75AA4738}"/>
                    </a:ext>
                  </a:extLst>
                </p14:cNvPr>
                <p14:cNvContentPartPr/>
                <p14:nvPr/>
              </p14:nvContentPartPr>
              <p14:xfrm>
                <a:off x="2078897" y="3149880"/>
                <a:ext cx="132120" cy="90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74A4E6-706B-3807-B15C-CDBD75AA47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60897" y="3131880"/>
                  <a:ext cx="167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15ABBC-32AB-CA51-32B1-7A72501EDABF}"/>
                    </a:ext>
                  </a:extLst>
                </p14:cNvPr>
                <p14:cNvContentPartPr/>
                <p14:nvPr/>
              </p14:nvContentPartPr>
              <p14:xfrm>
                <a:off x="2795297" y="2581080"/>
                <a:ext cx="173160" cy="498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15ABBC-32AB-CA51-32B1-7A72501EDA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77657" y="2563080"/>
                  <a:ext cx="2088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B02AD56-EB24-A0E8-EDCD-2432A9A7FE71}"/>
                    </a:ext>
                  </a:extLst>
                </p14:cNvPr>
                <p14:cNvContentPartPr/>
                <p14:nvPr/>
              </p14:nvContentPartPr>
              <p14:xfrm>
                <a:off x="2913737" y="3126120"/>
                <a:ext cx="168480" cy="277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B02AD56-EB24-A0E8-EDCD-2432A9A7FE7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95737" y="3108120"/>
                  <a:ext cx="204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4BCA1E-C02C-08C5-9429-B6FC01F0478A}"/>
                    </a:ext>
                  </a:extLst>
                </p14:cNvPr>
                <p14:cNvContentPartPr/>
                <p14:nvPr/>
              </p14:nvContentPartPr>
              <p14:xfrm>
                <a:off x="2766497" y="3201360"/>
                <a:ext cx="154440" cy="237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4BCA1E-C02C-08C5-9429-B6FC01F047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48857" y="3183360"/>
                  <a:ext cx="190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7EB4E78-7251-0FD0-44C9-14E1C12C0326}"/>
                    </a:ext>
                  </a:extLst>
                </p14:cNvPr>
                <p14:cNvContentPartPr/>
                <p14:nvPr/>
              </p14:nvContentPartPr>
              <p14:xfrm>
                <a:off x="2832377" y="3499080"/>
                <a:ext cx="133200" cy="43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7EB4E78-7251-0FD0-44C9-14E1C12C03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14377" y="3481440"/>
                  <a:ext cx="168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D39EE11-5662-5814-0A3C-C7CBC6EC0188}"/>
                    </a:ext>
                  </a:extLst>
                </p14:cNvPr>
                <p14:cNvContentPartPr/>
                <p14:nvPr/>
              </p14:nvContentPartPr>
              <p14:xfrm>
                <a:off x="3255017" y="2545800"/>
                <a:ext cx="168120" cy="73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D39EE11-5662-5814-0A3C-C7CBC6EC01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37377" y="2527800"/>
                  <a:ext cx="20376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13CB65B-F036-7DD9-D6FD-B04D5734786C}"/>
                    </a:ext>
                  </a:extLst>
                </p14:cNvPr>
                <p14:cNvContentPartPr/>
                <p14:nvPr/>
              </p14:nvContentPartPr>
              <p14:xfrm>
                <a:off x="3281657" y="3375960"/>
                <a:ext cx="348120" cy="254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13CB65B-F036-7DD9-D6FD-B04D5734786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64017" y="3358320"/>
                  <a:ext cx="383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2FBD75-5F10-8CFE-A696-41F3D9CD9349}"/>
                    </a:ext>
                  </a:extLst>
                </p14:cNvPr>
                <p14:cNvContentPartPr/>
                <p14:nvPr/>
              </p14:nvContentPartPr>
              <p14:xfrm>
                <a:off x="3461657" y="3618240"/>
                <a:ext cx="146520" cy="50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2FBD75-5F10-8CFE-A696-41F3D9CD93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44017" y="3600600"/>
                  <a:ext cx="18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CB7ACC-8601-5415-107A-0C31D4C67D5A}"/>
                    </a:ext>
                  </a:extLst>
                </p14:cNvPr>
                <p14:cNvContentPartPr/>
                <p14:nvPr/>
              </p14:nvContentPartPr>
              <p14:xfrm>
                <a:off x="3388937" y="3735960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CB7ACC-8601-5415-107A-0C31D4C67D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70937" y="37179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D804DF-6F50-15D9-8CC8-2E918F9EE201}"/>
                    </a:ext>
                  </a:extLst>
                </p14:cNvPr>
                <p14:cNvContentPartPr/>
                <p14:nvPr/>
              </p14:nvContentPartPr>
              <p14:xfrm>
                <a:off x="3132617" y="3646320"/>
                <a:ext cx="76320" cy="179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D804DF-6F50-15D9-8CC8-2E918F9EE2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14977" y="3628320"/>
                  <a:ext cx="111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E8EC5C-311A-0D9C-9534-6939F92A0344}"/>
                    </a:ext>
                  </a:extLst>
                </p14:cNvPr>
                <p14:cNvContentPartPr/>
                <p14:nvPr/>
              </p14:nvContentPartPr>
              <p14:xfrm>
                <a:off x="3153137" y="3599160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E8EC5C-311A-0D9C-9534-6939F92A03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35497" y="3581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02CD31B-A67E-0D94-02E2-DDA2A9CE372B}"/>
                    </a:ext>
                  </a:extLst>
                </p14:cNvPr>
                <p14:cNvContentPartPr/>
                <p14:nvPr/>
              </p14:nvContentPartPr>
              <p14:xfrm>
                <a:off x="2911217" y="3665400"/>
                <a:ext cx="206280" cy="198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02CD31B-A67E-0D94-02E2-DDA2A9CE372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93217" y="3647400"/>
                  <a:ext cx="241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01726F-9EE5-A533-7EC2-40F491CA000E}"/>
                    </a:ext>
                  </a:extLst>
                </p14:cNvPr>
                <p14:cNvContentPartPr/>
                <p14:nvPr/>
              </p14:nvContentPartPr>
              <p14:xfrm>
                <a:off x="3041177" y="3888600"/>
                <a:ext cx="120600" cy="48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01726F-9EE5-A533-7EC2-40F491CA00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23177" y="3870600"/>
                  <a:ext cx="1562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23D4E2D-3EA2-8535-1320-D07691D3F58A}"/>
              </a:ext>
            </a:extLst>
          </p:cNvPr>
          <p:cNvGrpSpPr/>
          <p:nvPr/>
        </p:nvGrpSpPr>
        <p:grpSpPr>
          <a:xfrm>
            <a:off x="4457777" y="4899840"/>
            <a:ext cx="3998880" cy="1661760"/>
            <a:chOff x="4457777" y="4899840"/>
            <a:chExt cx="3998880" cy="16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DAE695-E89E-DCF4-BCB2-FEFF13F8E7E6}"/>
                    </a:ext>
                  </a:extLst>
                </p14:cNvPr>
                <p14:cNvContentPartPr/>
                <p14:nvPr/>
              </p14:nvContentPartPr>
              <p14:xfrm>
                <a:off x="4457777" y="4899840"/>
                <a:ext cx="3998880" cy="9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DAE695-E89E-DCF4-BCB2-FEFF13F8E7E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39777" y="4881840"/>
                  <a:ext cx="40345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D86FC1-E3CB-277B-BB32-2108133816ED}"/>
                    </a:ext>
                  </a:extLst>
                </p14:cNvPr>
                <p14:cNvContentPartPr/>
                <p14:nvPr/>
              </p14:nvContentPartPr>
              <p14:xfrm>
                <a:off x="7438577" y="6109080"/>
                <a:ext cx="4608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D86FC1-E3CB-277B-BB32-2108133816E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20937" y="6091080"/>
                  <a:ext cx="8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CBDF1E-33AB-86C5-20A5-520FBFD8DA30}"/>
                    </a:ext>
                  </a:extLst>
                </p14:cNvPr>
                <p14:cNvContentPartPr/>
                <p14:nvPr/>
              </p14:nvContentPartPr>
              <p14:xfrm>
                <a:off x="6876617" y="6257760"/>
                <a:ext cx="467280" cy="20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CBDF1E-33AB-86C5-20A5-520FBFD8DA3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58617" y="6239760"/>
                  <a:ext cx="502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1037A8-1565-7D0F-4D3A-C9351D42ED90}"/>
                    </a:ext>
                  </a:extLst>
                </p14:cNvPr>
                <p14:cNvContentPartPr/>
                <p14:nvPr/>
              </p14:nvContentPartPr>
              <p14:xfrm>
                <a:off x="7097657" y="6119520"/>
                <a:ext cx="12600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1037A8-1565-7D0F-4D3A-C9351D42ED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79657" y="6101880"/>
                  <a:ext cx="16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1E0B24-43F7-FEA4-41BC-AA14CAD456CE}"/>
                    </a:ext>
                  </a:extLst>
                </p14:cNvPr>
                <p14:cNvContentPartPr/>
                <p14:nvPr/>
              </p14:nvContentPartPr>
              <p14:xfrm>
                <a:off x="7058417" y="6470520"/>
                <a:ext cx="7704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1E0B24-43F7-FEA4-41BC-AA14CAD456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40777" y="6452880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48A24CA-B596-BEB1-19DC-81F4BF93F1AE}"/>
                    </a:ext>
                  </a:extLst>
                </p14:cNvPr>
                <p14:cNvContentPartPr/>
                <p14:nvPr/>
              </p14:nvContentPartPr>
              <p14:xfrm>
                <a:off x="6970217" y="615768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48A24CA-B596-BEB1-19DC-81F4BF93F1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2217" y="6139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A1AB05-BBF3-1411-9445-12A3EC4EFDBB}"/>
                    </a:ext>
                  </a:extLst>
                </p14:cNvPr>
                <p14:cNvContentPartPr/>
                <p14:nvPr/>
              </p14:nvContentPartPr>
              <p14:xfrm>
                <a:off x="6720377" y="6081360"/>
                <a:ext cx="177120" cy="25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A1AB05-BBF3-1411-9445-12A3EC4EFD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02377" y="6063360"/>
                  <a:ext cx="212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20356E-FA8C-0355-6074-BAAB6FD3D298}"/>
                    </a:ext>
                  </a:extLst>
                </p14:cNvPr>
                <p14:cNvContentPartPr/>
                <p14:nvPr/>
              </p14:nvContentPartPr>
              <p14:xfrm>
                <a:off x="6826217" y="6139680"/>
                <a:ext cx="3420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20356E-FA8C-0355-6074-BAAB6FD3D2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08217" y="6121680"/>
                  <a:ext cx="6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E6D68C-ED59-9205-B55E-BB99370B0A2B}"/>
                    </a:ext>
                  </a:extLst>
                </p14:cNvPr>
                <p14:cNvContentPartPr/>
                <p14:nvPr/>
              </p14:nvContentPartPr>
              <p14:xfrm>
                <a:off x="6420137" y="6253080"/>
                <a:ext cx="233280" cy="16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E6D68C-ED59-9205-B55E-BB99370B0A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02497" y="6235080"/>
                  <a:ext cx="26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D06232-CBAC-4B54-805B-A6C54ACFB89D}"/>
                    </a:ext>
                  </a:extLst>
                </p14:cNvPr>
                <p14:cNvContentPartPr/>
                <p14:nvPr/>
              </p14:nvContentPartPr>
              <p14:xfrm>
                <a:off x="6617417" y="6082440"/>
                <a:ext cx="4248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D06232-CBAC-4B54-805B-A6C54ACFB8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99417" y="6064440"/>
                  <a:ext cx="78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957C8B-22D2-6997-0526-E1A2BA65710B}"/>
                    </a:ext>
                  </a:extLst>
                </p14:cNvPr>
                <p14:cNvContentPartPr/>
                <p14:nvPr/>
              </p14:nvContentPartPr>
              <p14:xfrm>
                <a:off x="5383697" y="5205480"/>
                <a:ext cx="23148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957C8B-22D2-6997-0526-E1A2BA65710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65697" y="5187480"/>
                  <a:ext cx="267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A3015D5-4569-95E2-EB98-54D9831C3F4C}"/>
                    </a:ext>
                  </a:extLst>
                </p14:cNvPr>
                <p14:cNvContentPartPr/>
                <p14:nvPr/>
              </p14:nvContentPartPr>
              <p14:xfrm>
                <a:off x="5531297" y="5408520"/>
                <a:ext cx="146520" cy="19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A3015D5-4569-95E2-EB98-54D9831C3F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13297" y="5390520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DFA123-45FD-4D5B-C1F6-32AF48DB3C07}"/>
                    </a:ext>
                  </a:extLst>
                </p14:cNvPr>
                <p14:cNvContentPartPr/>
                <p14:nvPr/>
              </p14:nvContentPartPr>
              <p14:xfrm>
                <a:off x="5321417" y="5440560"/>
                <a:ext cx="164880" cy="16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DFA123-45FD-4D5B-C1F6-32AF48DB3C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03417" y="5422560"/>
                  <a:ext cx="200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19D30C-CF7A-9C81-4319-BB80C36266BB}"/>
                    </a:ext>
                  </a:extLst>
                </p14:cNvPr>
                <p14:cNvContentPartPr/>
                <p14:nvPr/>
              </p14:nvContentPartPr>
              <p14:xfrm>
                <a:off x="5494217" y="5591760"/>
                <a:ext cx="14652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19D30C-CF7A-9C81-4319-BB80C36266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76217" y="5574120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98253C-334D-F48D-8463-775A416E2C9F}"/>
                    </a:ext>
                  </a:extLst>
                </p14:cNvPr>
                <p14:cNvContentPartPr/>
                <p14:nvPr/>
              </p14:nvContentPartPr>
              <p14:xfrm>
                <a:off x="5368577" y="5616600"/>
                <a:ext cx="120600" cy="11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98253C-334D-F48D-8463-775A416E2C9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50937" y="5598960"/>
                  <a:ext cx="15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198F1A-099C-A690-D38F-C63526365C0D}"/>
                    </a:ext>
                  </a:extLst>
                </p14:cNvPr>
                <p14:cNvContentPartPr/>
                <p14:nvPr/>
              </p14:nvContentPartPr>
              <p14:xfrm>
                <a:off x="6507257" y="5174160"/>
                <a:ext cx="212400" cy="169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198F1A-099C-A690-D38F-C63526365C0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89257" y="5156520"/>
                  <a:ext cx="248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5127AFE-9A62-005F-7D18-D532D5251A8C}"/>
                    </a:ext>
                  </a:extLst>
                </p14:cNvPr>
                <p14:cNvContentPartPr/>
                <p14:nvPr/>
              </p14:nvContentPartPr>
              <p14:xfrm>
                <a:off x="6644057" y="5389440"/>
                <a:ext cx="164880" cy="21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5127AFE-9A62-005F-7D18-D532D5251A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26057" y="5371440"/>
                  <a:ext cx="20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03C742-47D6-A135-A4C9-799E0D8F20B9}"/>
                    </a:ext>
                  </a:extLst>
                </p14:cNvPr>
                <p14:cNvContentPartPr/>
                <p14:nvPr/>
              </p14:nvContentPartPr>
              <p14:xfrm>
                <a:off x="6452897" y="5374320"/>
                <a:ext cx="149400" cy="24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03C742-47D6-A135-A4C9-799E0D8F20B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34897" y="5356320"/>
                  <a:ext cx="185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3ACAA01-B151-F933-397A-F724FEB0986A}"/>
                    </a:ext>
                  </a:extLst>
                </p14:cNvPr>
                <p14:cNvContentPartPr/>
                <p14:nvPr/>
              </p14:nvContentPartPr>
              <p14:xfrm>
                <a:off x="6635777" y="5569800"/>
                <a:ext cx="112320" cy="11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3ACAA01-B151-F933-397A-F724FEB0986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18137" y="5551800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953F98C-3C91-0402-EA89-09B817EB8349}"/>
                    </a:ext>
                  </a:extLst>
                </p14:cNvPr>
                <p14:cNvContentPartPr/>
                <p14:nvPr/>
              </p14:nvContentPartPr>
              <p14:xfrm>
                <a:off x="6515177" y="5640360"/>
                <a:ext cx="58320" cy="9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953F98C-3C91-0402-EA89-09B817EB834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97177" y="5622720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B74529-9CB9-BC1B-6477-92E14A11AB41}"/>
                    </a:ext>
                  </a:extLst>
                </p14:cNvPr>
                <p14:cNvContentPartPr/>
                <p14:nvPr/>
              </p14:nvContentPartPr>
              <p14:xfrm>
                <a:off x="7539737" y="5188200"/>
                <a:ext cx="189720" cy="15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B74529-9CB9-BC1B-6477-92E14A11AB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22097" y="5170200"/>
                  <a:ext cx="22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EE4E23-B286-7DF1-478E-EBBBF33A7AB3}"/>
                    </a:ext>
                  </a:extLst>
                </p14:cNvPr>
                <p14:cNvContentPartPr/>
                <p14:nvPr/>
              </p14:nvContentPartPr>
              <p14:xfrm>
                <a:off x="7690937" y="5385840"/>
                <a:ext cx="204120" cy="23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EE4E23-B286-7DF1-478E-EBBBF33A7AB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73297" y="5367840"/>
                  <a:ext cx="239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8AEB50-2CA5-0590-DC00-E7F6E144F47A}"/>
                    </a:ext>
                  </a:extLst>
                </p14:cNvPr>
                <p14:cNvContentPartPr/>
                <p14:nvPr/>
              </p14:nvContentPartPr>
              <p14:xfrm>
                <a:off x="7482137" y="5424000"/>
                <a:ext cx="229680" cy="24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8AEB50-2CA5-0590-DC00-E7F6E144F47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64497" y="5406000"/>
                  <a:ext cx="26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D627F09-659A-71CB-CCF2-91F79920861B}"/>
                    </a:ext>
                  </a:extLst>
                </p14:cNvPr>
                <p14:cNvContentPartPr/>
                <p14:nvPr/>
              </p14:nvContentPartPr>
              <p14:xfrm>
                <a:off x="7699217" y="5543160"/>
                <a:ext cx="12276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D627F09-659A-71CB-CCF2-91F7992086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681577" y="5525520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93516A-31E5-00B9-E888-E3F6E5C57AD0}"/>
                    </a:ext>
                  </a:extLst>
                </p14:cNvPr>
                <p14:cNvContentPartPr/>
                <p14:nvPr/>
              </p14:nvContentPartPr>
              <p14:xfrm>
                <a:off x="7555217" y="5590680"/>
                <a:ext cx="175320" cy="14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93516A-31E5-00B9-E888-E3F6E5C57A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7577" y="5572680"/>
                  <a:ext cx="21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F4E12F-56AA-BAE6-CA2F-D926D92E5CC6}"/>
                    </a:ext>
                  </a:extLst>
                </p14:cNvPr>
                <p14:cNvContentPartPr/>
                <p14:nvPr/>
              </p14:nvContentPartPr>
              <p14:xfrm>
                <a:off x="6071297" y="6364320"/>
                <a:ext cx="183240" cy="5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F4E12F-56AA-BAE6-CA2F-D926D92E5CC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53297" y="6346680"/>
                  <a:ext cx="21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4C452A-6EBB-FA41-6FB8-09DAE0B29A95}"/>
                    </a:ext>
                  </a:extLst>
                </p14:cNvPr>
                <p14:cNvContentPartPr/>
                <p14:nvPr/>
              </p14:nvContentPartPr>
              <p14:xfrm>
                <a:off x="6089657" y="6430560"/>
                <a:ext cx="196920" cy="6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4C452A-6EBB-FA41-6FB8-09DAE0B29A9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72017" y="6412920"/>
                  <a:ext cx="23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91C0CC-FC0F-FAFA-F2C9-413692604D87}"/>
                    </a:ext>
                  </a:extLst>
                </p14:cNvPr>
                <p14:cNvContentPartPr/>
                <p14:nvPr/>
              </p14:nvContentPartPr>
              <p14:xfrm>
                <a:off x="7200617" y="5960040"/>
                <a:ext cx="331560" cy="11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91C0CC-FC0F-FAFA-F2C9-413692604D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82617" y="5942040"/>
                  <a:ext cx="3672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138F40A-0309-42A9-2A7F-3DA2B76BADFC}"/>
              </a:ext>
            </a:extLst>
          </p:cNvPr>
          <p:cNvGrpSpPr/>
          <p:nvPr/>
        </p:nvGrpSpPr>
        <p:grpSpPr>
          <a:xfrm>
            <a:off x="5309177" y="6088920"/>
            <a:ext cx="534960" cy="595080"/>
            <a:chOff x="5309177" y="6088920"/>
            <a:chExt cx="53496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199A8B-DC7A-7FDE-66FE-83B6417C521F}"/>
                    </a:ext>
                  </a:extLst>
                </p14:cNvPr>
                <p14:cNvContentPartPr/>
                <p14:nvPr/>
              </p14:nvContentPartPr>
              <p14:xfrm>
                <a:off x="5614457" y="6404640"/>
                <a:ext cx="19872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199A8B-DC7A-7FDE-66FE-83B6417C521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05817" y="6395640"/>
                  <a:ext cx="216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F77D22B-841C-2F80-84B8-59CABB765927}"/>
                    </a:ext>
                  </a:extLst>
                </p14:cNvPr>
                <p14:cNvContentPartPr/>
                <p14:nvPr/>
              </p14:nvContentPartPr>
              <p14:xfrm>
                <a:off x="5309177" y="6299880"/>
                <a:ext cx="229680" cy="38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F77D22B-841C-2F80-84B8-59CABB76592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00177" y="6290880"/>
                  <a:ext cx="247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FFFED4-6C03-8662-5B6B-EF861D4F57E4}"/>
                    </a:ext>
                  </a:extLst>
                </p14:cNvPr>
                <p14:cNvContentPartPr/>
                <p14:nvPr/>
              </p14:nvContentPartPr>
              <p14:xfrm>
                <a:off x="5698337" y="6088920"/>
                <a:ext cx="145800" cy="14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FFFED4-6C03-8662-5B6B-EF861D4F57E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89337" y="6079920"/>
                  <a:ext cx="163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7AB2A2B-E714-E251-A874-FB06E7F2C507}"/>
                  </a:ext>
                </a:extLst>
              </p14:cNvPr>
              <p14:cNvContentPartPr/>
              <p14:nvPr/>
            </p14:nvContentPartPr>
            <p14:xfrm>
              <a:off x="5814977" y="5117280"/>
              <a:ext cx="272880" cy="183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7AB2A2B-E714-E251-A874-FB06E7F2C50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806337" y="5108640"/>
                <a:ext cx="290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C7041708-EA41-884E-EB9A-59B413F49A74}"/>
                  </a:ext>
                </a:extLst>
              </p14:cNvPr>
              <p14:cNvContentPartPr/>
              <p14:nvPr/>
            </p14:nvContentPartPr>
            <p14:xfrm>
              <a:off x="6972737" y="5151840"/>
              <a:ext cx="236880" cy="183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C7041708-EA41-884E-EB9A-59B413F49A7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963737" y="5142840"/>
                <a:ext cx="254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5101816-1521-D091-C29E-D55B4ECA4798}"/>
                  </a:ext>
                </a:extLst>
              </p14:cNvPr>
              <p14:cNvContentPartPr/>
              <p14:nvPr/>
            </p14:nvContentPartPr>
            <p14:xfrm>
              <a:off x="8016017" y="5064000"/>
              <a:ext cx="365400" cy="237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5101816-1521-D091-C29E-D55B4ECA479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007377" y="5055000"/>
                <a:ext cx="3830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C4EA2EF-EEB7-EC63-A467-A3C1162F5B63}"/>
              </a:ext>
            </a:extLst>
          </p:cNvPr>
          <p:cNvGrpSpPr/>
          <p:nvPr/>
        </p:nvGrpSpPr>
        <p:grpSpPr>
          <a:xfrm>
            <a:off x="5776097" y="5354160"/>
            <a:ext cx="371520" cy="222120"/>
            <a:chOff x="5776097" y="5354160"/>
            <a:chExt cx="3715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974680-BB5B-64C0-4A97-FDBAE0014BD3}"/>
                    </a:ext>
                  </a:extLst>
                </p14:cNvPr>
                <p14:cNvContentPartPr/>
                <p14:nvPr/>
              </p14:nvContentPartPr>
              <p14:xfrm>
                <a:off x="5776097" y="5354160"/>
                <a:ext cx="371520" cy="222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974680-BB5B-64C0-4A97-FDBAE0014B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67097" y="5345160"/>
                  <a:ext cx="38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AC6B767-1945-0194-76EE-E0B3B3080842}"/>
                    </a:ext>
                  </a:extLst>
                </p14:cNvPr>
                <p14:cNvContentPartPr/>
                <p14:nvPr/>
              </p14:nvContentPartPr>
              <p14:xfrm>
                <a:off x="5914697" y="5361000"/>
                <a:ext cx="73440" cy="66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AC6B767-1945-0194-76EE-E0B3B308084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06057" y="535200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CCC4202-BC6E-D57B-A4A9-3B7577330420}"/>
              </a:ext>
            </a:extLst>
          </p:cNvPr>
          <p:cNvGrpSpPr/>
          <p:nvPr/>
        </p:nvGrpSpPr>
        <p:grpSpPr>
          <a:xfrm>
            <a:off x="7046897" y="5379000"/>
            <a:ext cx="316080" cy="215640"/>
            <a:chOff x="7046897" y="5379000"/>
            <a:chExt cx="316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813504A-AAF7-0AD5-1A48-8037B4BB45B4}"/>
                    </a:ext>
                  </a:extLst>
                </p14:cNvPr>
                <p14:cNvContentPartPr/>
                <p14:nvPr/>
              </p14:nvContentPartPr>
              <p14:xfrm>
                <a:off x="7166417" y="5379000"/>
                <a:ext cx="196560" cy="215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813504A-AAF7-0AD5-1A48-8037B4BB45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57777" y="5370000"/>
                  <a:ext cx="21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F62B3F0-078C-1C16-C8BA-4FCE225C6FCA}"/>
                    </a:ext>
                  </a:extLst>
                </p14:cNvPr>
                <p14:cNvContentPartPr/>
                <p14:nvPr/>
              </p14:nvContentPartPr>
              <p14:xfrm>
                <a:off x="7046897" y="5430480"/>
                <a:ext cx="192960" cy="147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F62B3F0-078C-1C16-C8BA-4FCE225C6FC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37897" y="5421480"/>
                  <a:ext cx="21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5853E3-E757-9D16-738F-9E5D6EBDA10A}"/>
                    </a:ext>
                  </a:extLst>
                </p14:cNvPr>
                <p14:cNvContentPartPr/>
                <p14:nvPr/>
              </p14:nvContentPartPr>
              <p14:xfrm>
                <a:off x="7179017" y="5556480"/>
                <a:ext cx="102240" cy="1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5853E3-E757-9D16-738F-9E5D6EBDA10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70017" y="5547840"/>
                  <a:ext cx="119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E1FF298-DF8E-BA88-4A6B-F7894315550B}"/>
              </a:ext>
            </a:extLst>
          </p:cNvPr>
          <p:cNvGrpSpPr/>
          <p:nvPr/>
        </p:nvGrpSpPr>
        <p:grpSpPr>
          <a:xfrm>
            <a:off x="8055977" y="5380080"/>
            <a:ext cx="416520" cy="204480"/>
            <a:chOff x="8055977" y="5380080"/>
            <a:chExt cx="4165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4DBDD69-1759-5556-06F4-EA475D6D2412}"/>
                    </a:ext>
                  </a:extLst>
                </p14:cNvPr>
                <p14:cNvContentPartPr/>
                <p14:nvPr/>
              </p14:nvContentPartPr>
              <p14:xfrm>
                <a:off x="8187737" y="5402040"/>
                <a:ext cx="284760" cy="12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4DBDD69-1759-5556-06F4-EA475D6D241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79097" y="5393040"/>
                  <a:ext cx="30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DEC5F1-7005-70B1-E703-B1E5FA7E9104}"/>
                    </a:ext>
                  </a:extLst>
                </p14:cNvPr>
                <p14:cNvContentPartPr/>
                <p14:nvPr/>
              </p14:nvContentPartPr>
              <p14:xfrm>
                <a:off x="8369897" y="5561160"/>
                <a:ext cx="81720" cy="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DEC5F1-7005-70B1-E703-B1E5FA7E91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61257" y="5552160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D7A5C39-115B-55CE-BCDE-85F71846A3E0}"/>
                    </a:ext>
                  </a:extLst>
                </p14:cNvPr>
                <p14:cNvContentPartPr/>
                <p14:nvPr/>
              </p14:nvContentPartPr>
              <p14:xfrm>
                <a:off x="8333897" y="5572680"/>
                <a:ext cx="1260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D7A5C39-115B-55CE-BCDE-85F71846A3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25257" y="5564040"/>
                  <a:ext cx="30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CE32CB5-1483-D036-4D65-26895310D81D}"/>
                    </a:ext>
                  </a:extLst>
                </p14:cNvPr>
                <p14:cNvContentPartPr/>
                <p14:nvPr/>
              </p14:nvContentPartPr>
              <p14:xfrm>
                <a:off x="8132297" y="5428680"/>
                <a:ext cx="133920" cy="12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CE32CB5-1483-D036-4D65-26895310D8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23657" y="5419680"/>
                  <a:ext cx="151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2C7621A-CAFB-6783-33A9-5801A90DFEA5}"/>
                    </a:ext>
                  </a:extLst>
                </p14:cNvPr>
                <p14:cNvContentPartPr/>
                <p14:nvPr/>
              </p14:nvContentPartPr>
              <p14:xfrm>
                <a:off x="8198177" y="5380080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2C7621A-CAFB-6783-33A9-5801A90DFEA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89177" y="537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921BB0-0E6E-CEAF-8282-9A73616FD173}"/>
                    </a:ext>
                  </a:extLst>
                </p14:cNvPr>
                <p14:cNvContentPartPr/>
                <p14:nvPr/>
              </p14:nvContentPartPr>
              <p14:xfrm>
                <a:off x="8055977" y="5434440"/>
                <a:ext cx="9000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921BB0-0E6E-CEAF-8282-9A73616FD1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46977" y="5425440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915626-D94E-3604-B1AC-C9FC245D291D}"/>
                    </a:ext>
                  </a:extLst>
                </p14:cNvPr>
                <p14:cNvContentPartPr/>
                <p14:nvPr/>
              </p14:nvContentPartPr>
              <p14:xfrm>
                <a:off x="8187737" y="5542080"/>
                <a:ext cx="54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915626-D94E-3604-B1AC-C9FC245D291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79097" y="5533080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BCBCC4F-AF23-199E-6A86-47E62069F617}"/>
                  </a:ext>
                </a:extLst>
              </p14:cNvPr>
              <p14:cNvContentPartPr/>
              <p14:nvPr/>
            </p14:nvContentPartPr>
            <p14:xfrm>
              <a:off x="1434497" y="6172080"/>
              <a:ext cx="344880" cy="10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BCBCC4F-AF23-199E-6A86-47E62069F61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425857" y="6163080"/>
                <a:ext cx="3625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504CCFD-D858-4C9D-34AE-DE8784261E94}"/>
              </a:ext>
            </a:extLst>
          </p:cNvPr>
          <p:cNvGrpSpPr/>
          <p:nvPr/>
        </p:nvGrpSpPr>
        <p:grpSpPr>
          <a:xfrm>
            <a:off x="175577" y="6331200"/>
            <a:ext cx="643320" cy="320400"/>
            <a:chOff x="175577" y="6331200"/>
            <a:chExt cx="6433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DAB2EE-524B-C9A0-D2A5-95C3198AF5B2}"/>
                    </a:ext>
                  </a:extLst>
                </p14:cNvPr>
                <p14:cNvContentPartPr/>
                <p14:nvPr/>
              </p14:nvContentPartPr>
              <p14:xfrm>
                <a:off x="690017" y="6454320"/>
                <a:ext cx="128880" cy="54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DAB2EE-524B-C9A0-D2A5-95C3198AF5B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1017" y="6445680"/>
                  <a:ext cx="146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EE734C5-CAB8-999D-AAE2-97186226BD8B}"/>
                    </a:ext>
                  </a:extLst>
                </p14:cNvPr>
                <p14:cNvContentPartPr/>
                <p14:nvPr/>
              </p14:nvContentPartPr>
              <p14:xfrm>
                <a:off x="625217" y="6519120"/>
                <a:ext cx="154800" cy="39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EE734C5-CAB8-999D-AAE2-97186226BD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16217" y="6510480"/>
                  <a:ext cx="172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CA17F20-40AB-5ECE-09C9-296B5D472DFD}"/>
                    </a:ext>
                  </a:extLst>
                </p14:cNvPr>
                <p14:cNvContentPartPr/>
                <p14:nvPr/>
              </p14:nvContentPartPr>
              <p14:xfrm>
                <a:off x="423617" y="6331200"/>
                <a:ext cx="188640" cy="194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CA17F20-40AB-5ECE-09C9-296B5D472D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14617" y="6322200"/>
                  <a:ext cx="206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AD96B3-38A5-8B4B-7E88-E5172536909A}"/>
                    </a:ext>
                  </a:extLst>
                </p14:cNvPr>
                <p14:cNvContentPartPr/>
                <p14:nvPr/>
              </p14:nvContentPartPr>
              <p14:xfrm>
                <a:off x="303377" y="6489600"/>
                <a:ext cx="92160" cy="162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AD96B3-38A5-8B4B-7E88-E517253690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4377" y="6480960"/>
                  <a:ext cx="109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821CB5A-AA0F-D360-F95B-AADCDA6642A1}"/>
                    </a:ext>
                  </a:extLst>
                </p14:cNvPr>
                <p14:cNvContentPartPr/>
                <p14:nvPr/>
              </p14:nvContentPartPr>
              <p14:xfrm>
                <a:off x="175577" y="6408600"/>
                <a:ext cx="132840" cy="220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821CB5A-AA0F-D360-F95B-AADCDA6642A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6937" y="6399960"/>
                  <a:ext cx="15048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D0DE1CC-9764-FABF-C2BA-38BF993BA8E4}"/>
              </a:ext>
            </a:extLst>
          </p:cNvPr>
          <p:cNvGrpSpPr/>
          <p:nvPr/>
        </p:nvGrpSpPr>
        <p:grpSpPr>
          <a:xfrm>
            <a:off x="1928417" y="6320760"/>
            <a:ext cx="1327320" cy="327600"/>
            <a:chOff x="1928417" y="6320760"/>
            <a:chExt cx="13273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7D55063-83D4-E589-D3BC-D719695EAA46}"/>
                    </a:ext>
                  </a:extLst>
                </p14:cNvPr>
                <p14:cNvContentPartPr/>
                <p14:nvPr/>
              </p14:nvContentPartPr>
              <p14:xfrm>
                <a:off x="3208937" y="6335160"/>
                <a:ext cx="46800" cy="206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7D55063-83D4-E589-D3BC-D719695EAA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90937" y="6317520"/>
                  <a:ext cx="82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600026D-6539-4F58-CFCD-6413C6947650}"/>
                    </a:ext>
                  </a:extLst>
                </p14:cNvPr>
                <p14:cNvContentPartPr/>
                <p14:nvPr/>
              </p14:nvContentPartPr>
              <p14:xfrm>
                <a:off x="3046217" y="6462960"/>
                <a:ext cx="133920" cy="103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600026D-6539-4F58-CFCD-6413C694765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28577" y="6445320"/>
                  <a:ext cx="169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3344573-0D47-5BB9-3BBA-26FCEF92237F}"/>
                    </a:ext>
                  </a:extLst>
                </p14:cNvPr>
                <p14:cNvContentPartPr/>
                <p14:nvPr/>
              </p14:nvContentPartPr>
              <p14:xfrm>
                <a:off x="3015257" y="6320760"/>
                <a:ext cx="73440" cy="154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3344573-0D47-5BB9-3BBA-26FCEF92237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97617" y="6302760"/>
                  <a:ext cx="109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80DC09-61AD-405C-BC80-83206F2B6565}"/>
                    </a:ext>
                  </a:extLst>
                </p14:cNvPr>
                <p14:cNvContentPartPr/>
                <p14:nvPr/>
              </p14:nvContentPartPr>
              <p14:xfrm>
                <a:off x="2949737" y="6379440"/>
                <a:ext cx="96840" cy="192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80DC09-61AD-405C-BC80-83206F2B656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32097" y="6361440"/>
                  <a:ext cx="132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881781-7181-8F21-EDF8-5D5F82F91F07}"/>
                    </a:ext>
                  </a:extLst>
                </p14:cNvPr>
                <p14:cNvContentPartPr/>
                <p14:nvPr/>
              </p14:nvContentPartPr>
              <p14:xfrm>
                <a:off x="2889977" y="6405720"/>
                <a:ext cx="70200" cy="146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881781-7181-8F21-EDF8-5D5F82F91F0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71977" y="6388080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C05A8A6-F53F-6370-F05C-48273F469C55}"/>
                    </a:ext>
                  </a:extLst>
                </p14:cNvPr>
                <p14:cNvContentPartPr/>
                <p14:nvPr/>
              </p14:nvContentPartPr>
              <p14:xfrm>
                <a:off x="2670017" y="6442800"/>
                <a:ext cx="199800" cy="144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05A8A6-F53F-6370-F05C-48273F469C5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52017" y="6425160"/>
                  <a:ext cx="235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CA35D4B-6750-6F13-0DC3-DE02C255F3A5}"/>
                    </a:ext>
                  </a:extLst>
                </p14:cNvPr>
                <p14:cNvContentPartPr/>
                <p14:nvPr/>
              </p14:nvContentPartPr>
              <p14:xfrm>
                <a:off x="2315777" y="6517320"/>
                <a:ext cx="313200" cy="69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CA35D4B-6750-6F13-0DC3-DE02C255F3A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98137" y="6499680"/>
                  <a:ext cx="348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A5DDB8C-09A7-6FB0-DAA5-C015B5CEE0ED}"/>
                    </a:ext>
                  </a:extLst>
                </p14:cNvPr>
                <p14:cNvContentPartPr/>
                <p14:nvPr/>
              </p14:nvContentPartPr>
              <p14:xfrm>
                <a:off x="2306777" y="6461880"/>
                <a:ext cx="95040" cy="33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A5DDB8C-09A7-6FB0-DAA5-C015B5CEE0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88777" y="6444240"/>
                  <a:ext cx="13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FAAD4F0-4EC8-37FF-451C-FEA9B855CE61}"/>
                    </a:ext>
                  </a:extLst>
                </p14:cNvPr>
                <p14:cNvContentPartPr/>
                <p14:nvPr/>
              </p14:nvContentPartPr>
              <p14:xfrm>
                <a:off x="2051537" y="6465840"/>
                <a:ext cx="146520" cy="138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FAAD4F0-4EC8-37FF-451C-FEA9B855CE6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33897" y="6448200"/>
                  <a:ext cx="18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6D5F09E-B781-C70D-8777-9F3FB3B28CD1}"/>
                    </a:ext>
                  </a:extLst>
                </p14:cNvPr>
                <p14:cNvContentPartPr/>
                <p14:nvPr/>
              </p14:nvContentPartPr>
              <p14:xfrm>
                <a:off x="2204897" y="6433440"/>
                <a:ext cx="21960" cy="15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6D5F09E-B781-C70D-8777-9F3FB3B28CD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87257" y="6415800"/>
                  <a:ext cx="57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C8E1777-D9B8-57A8-7F04-21F0A266953F}"/>
                    </a:ext>
                  </a:extLst>
                </p14:cNvPr>
                <p14:cNvContentPartPr/>
                <p14:nvPr/>
              </p14:nvContentPartPr>
              <p14:xfrm>
                <a:off x="1928417" y="6541080"/>
                <a:ext cx="102240" cy="107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C8E1777-D9B8-57A8-7F04-21F0A266953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10417" y="6523440"/>
                  <a:ext cx="13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5056CD4-25CB-F978-E82D-77361E17AD75}"/>
                    </a:ext>
                  </a:extLst>
                </p14:cNvPr>
                <p14:cNvContentPartPr/>
                <p14:nvPr/>
              </p14:nvContentPartPr>
              <p14:xfrm>
                <a:off x="2179337" y="6414360"/>
                <a:ext cx="47520" cy="46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5056CD4-25CB-F978-E82D-77361E17AD7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161337" y="6396720"/>
                  <a:ext cx="83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AEB1A21-64C0-DBCD-0694-E6A2CB12E8FE}"/>
                    </a:ext>
                  </a:extLst>
                </p14:cNvPr>
                <p14:cNvContentPartPr/>
                <p14:nvPr/>
              </p14:nvContentPartPr>
              <p14:xfrm>
                <a:off x="1996097" y="6536400"/>
                <a:ext cx="61200" cy="11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AEB1A21-64C0-DBCD-0694-E6A2CB12E8F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78457" y="6518400"/>
                  <a:ext cx="96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01C1EE5-19E0-7595-8B11-82B9E0D1D6D9}"/>
                    </a:ext>
                  </a:extLst>
                </p14:cNvPr>
                <p14:cNvContentPartPr/>
                <p14:nvPr/>
              </p14:nvContentPartPr>
              <p14:xfrm>
                <a:off x="2166017" y="6481680"/>
                <a:ext cx="90000" cy="61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1C1EE5-19E0-7595-8B11-82B9E0D1D6D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148017" y="6463680"/>
                  <a:ext cx="1256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7CFB038-9855-891B-E94A-3A51E46D78D3}"/>
              </a:ext>
            </a:extLst>
          </p:cNvPr>
          <p:cNvGrpSpPr/>
          <p:nvPr/>
        </p:nvGrpSpPr>
        <p:grpSpPr>
          <a:xfrm>
            <a:off x="3685937" y="6402840"/>
            <a:ext cx="520920" cy="310680"/>
            <a:chOff x="3685937" y="6402840"/>
            <a:chExt cx="5209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4103800-29D4-503F-015A-58EA9371092F}"/>
                    </a:ext>
                  </a:extLst>
                </p14:cNvPr>
                <p14:cNvContentPartPr/>
                <p14:nvPr/>
              </p14:nvContentPartPr>
              <p14:xfrm>
                <a:off x="3942257" y="6402840"/>
                <a:ext cx="264600" cy="168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4103800-29D4-503F-015A-58EA9371092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24257" y="6385200"/>
                  <a:ext cx="30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02AA94-88C0-E373-2616-C5E58EA3CE25}"/>
                    </a:ext>
                  </a:extLst>
                </p14:cNvPr>
                <p14:cNvContentPartPr/>
                <p14:nvPr/>
              </p14:nvContentPartPr>
              <p14:xfrm>
                <a:off x="4120097" y="6592560"/>
                <a:ext cx="52920" cy="29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02AA94-88C0-E373-2616-C5E58EA3CE2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02097" y="6574920"/>
                  <a:ext cx="88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DFB96AF-AC4F-D1FA-EA51-D8543C14552A}"/>
                    </a:ext>
                  </a:extLst>
                </p14:cNvPr>
                <p14:cNvContentPartPr/>
                <p14:nvPr/>
              </p14:nvContentPartPr>
              <p14:xfrm>
                <a:off x="4014977" y="6601200"/>
                <a:ext cx="8640" cy="24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DFB96AF-AC4F-D1FA-EA51-D8543C14552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997337" y="6583560"/>
                  <a:ext cx="44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8791D5A-AA81-45C9-C73F-44B91F2D9CBC}"/>
                    </a:ext>
                  </a:extLst>
                </p14:cNvPr>
                <p14:cNvContentPartPr/>
                <p14:nvPr/>
              </p14:nvContentPartPr>
              <p14:xfrm>
                <a:off x="3903017" y="6604080"/>
                <a:ext cx="32400" cy="69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8791D5A-AA81-45C9-C73F-44B91F2D9CB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85377" y="6586440"/>
                  <a:ext cx="68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0F13B8D-B252-3BA0-354F-E48AF5EE77F2}"/>
                    </a:ext>
                  </a:extLst>
                </p14:cNvPr>
                <p14:cNvContentPartPr/>
                <p14:nvPr/>
              </p14:nvContentPartPr>
              <p14:xfrm>
                <a:off x="3916337" y="6404640"/>
                <a:ext cx="10800" cy="3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0F13B8D-B252-3BA0-354F-E48AF5EE77F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98697" y="6386640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0BC0BAC-38D3-F1E9-C706-8B5D66844E67}"/>
                    </a:ext>
                  </a:extLst>
                </p14:cNvPr>
                <p14:cNvContentPartPr/>
                <p14:nvPr/>
              </p14:nvContentPartPr>
              <p14:xfrm>
                <a:off x="3697097" y="6502920"/>
                <a:ext cx="216720" cy="210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0BC0BAC-38D3-F1E9-C706-8B5D66844E6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79097" y="6485280"/>
                  <a:ext cx="252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A6782E0-E15A-5BF5-C3D6-11BA410BA4E9}"/>
                    </a:ext>
                  </a:extLst>
                </p14:cNvPr>
                <p14:cNvContentPartPr/>
                <p14:nvPr/>
              </p14:nvContentPartPr>
              <p14:xfrm>
                <a:off x="3856577" y="6664560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A6782E0-E15A-5BF5-C3D6-11BA410BA4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38937" y="6646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7CC710E-A0D1-431C-0A3E-6AD9ED712BBD}"/>
                    </a:ext>
                  </a:extLst>
                </p14:cNvPr>
                <p14:cNvContentPartPr/>
                <p14:nvPr/>
              </p14:nvContentPartPr>
              <p14:xfrm>
                <a:off x="3685937" y="6473400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7CC710E-A0D1-431C-0A3E-6AD9ED712B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68297" y="6455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41E1B9A-09E0-EA4E-10EC-AACF4FB1A52C}"/>
              </a:ext>
            </a:extLst>
          </p:cNvPr>
          <p:cNvGrpSpPr/>
          <p:nvPr/>
        </p:nvGrpSpPr>
        <p:grpSpPr>
          <a:xfrm>
            <a:off x="1011857" y="3436080"/>
            <a:ext cx="982800" cy="499680"/>
            <a:chOff x="1011857" y="3436080"/>
            <a:chExt cx="98280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22B883C-2D0A-99C7-6DFE-380D4905B5B5}"/>
                    </a:ext>
                  </a:extLst>
                </p14:cNvPr>
                <p14:cNvContentPartPr/>
                <p14:nvPr/>
              </p14:nvContentPartPr>
              <p14:xfrm>
                <a:off x="1884137" y="3436080"/>
                <a:ext cx="110520" cy="92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22B883C-2D0A-99C7-6DFE-380D4905B5B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75137" y="3427440"/>
                  <a:ext cx="128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8AAC1AE-35E0-3C5F-1094-F18331A4A39C}"/>
                    </a:ext>
                  </a:extLst>
                </p14:cNvPr>
                <p14:cNvContentPartPr/>
                <p14:nvPr/>
              </p14:nvContentPartPr>
              <p14:xfrm>
                <a:off x="1858217" y="3562800"/>
                <a:ext cx="114480" cy="96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8AAC1AE-35E0-3C5F-1094-F18331A4A39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49577" y="3554160"/>
                  <a:ext cx="13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DD54949-353A-A544-74E9-8FEC4573DDDA}"/>
                    </a:ext>
                  </a:extLst>
                </p14:cNvPr>
                <p14:cNvContentPartPr/>
                <p14:nvPr/>
              </p14:nvContentPartPr>
              <p14:xfrm>
                <a:off x="1568417" y="3440760"/>
                <a:ext cx="112320" cy="151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DD54949-353A-A544-74E9-8FEC4573DDD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59417" y="3431760"/>
                  <a:ext cx="129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4A8A51E-CDFC-0D4C-DA26-7F73A53E11C5}"/>
                    </a:ext>
                  </a:extLst>
                </p14:cNvPr>
                <p14:cNvContentPartPr/>
                <p14:nvPr/>
              </p14:nvContentPartPr>
              <p14:xfrm>
                <a:off x="1512617" y="3580080"/>
                <a:ext cx="128880" cy="190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4A8A51E-CDFC-0D4C-DA26-7F73A53E11C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03977" y="3571440"/>
                  <a:ext cx="146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91191A1-7396-00F8-BC43-9105523D456E}"/>
                    </a:ext>
                  </a:extLst>
                </p14:cNvPr>
                <p14:cNvContentPartPr/>
                <p14:nvPr/>
              </p14:nvContentPartPr>
              <p14:xfrm>
                <a:off x="1413977" y="3525720"/>
                <a:ext cx="180360" cy="191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91191A1-7396-00F8-BC43-9105523D456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05337" y="3517080"/>
                  <a:ext cx="198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62234E3-B2C2-E0BE-73F9-3832D1387897}"/>
                    </a:ext>
                  </a:extLst>
                </p14:cNvPr>
                <p14:cNvContentPartPr/>
                <p14:nvPr/>
              </p14:nvContentPartPr>
              <p14:xfrm>
                <a:off x="1359617" y="3658200"/>
                <a:ext cx="190800" cy="170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62234E3-B2C2-E0BE-73F9-3832D138789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50617" y="3649560"/>
                  <a:ext cx="208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7F7043E-7C60-D3A9-E90D-BF0B305952CE}"/>
                    </a:ext>
                  </a:extLst>
                </p14:cNvPr>
                <p14:cNvContentPartPr/>
                <p14:nvPr/>
              </p14:nvContentPartPr>
              <p14:xfrm>
                <a:off x="1348097" y="3706440"/>
                <a:ext cx="154800" cy="87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7F7043E-7C60-D3A9-E90D-BF0B305952C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339457" y="3697440"/>
                  <a:ext cx="172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88E0654-0EE8-5539-75DF-D67451E17B72}"/>
                    </a:ext>
                  </a:extLst>
                </p14:cNvPr>
                <p14:cNvContentPartPr/>
                <p14:nvPr/>
              </p14:nvContentPartPr>
              <p14:xfrm>
                <a:off x="1262777" y="3799320"/>
                <a:ext cx="216360" cy="136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88E0654-0EE8-5539-75DF-D67451E17B7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54137" y="3790680"/>
                  <a:ext cx="234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F89FFDE-E642-9AFE-E9EE-B1E1080C2146}"/>
                    </a:ext>
                  </a:extLst>
                </p14:cNvPr>
                <p14:cNvContentPartPr/>
                <p14:nvPr/>
              </p14:nvContentPartPr>
              <p14:xfrm>
                <a:off x="1011857" y="3589080"/>
                <a:ext cx="255600" cy="32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F89FFDE-E642-9AFE-E9EE-B1E1080C214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3217" y="3580440"/>
                  <a:ext cx="273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0A41C55-9CBD-9652-8C1B-2414D4956266}"/>
                    </a:ext>
                  </a:extLst>
                </p14:cNvPr>
                <p14:cNvContentPartPr/>
                <p14:nvPr/>
              </p14:nvContentPartPr>
              <p14:xfrm>
                <a:off x="1042817" y="3498000"/>
                <a:ext cx="175320" cy="179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0A41C55-9CBD-9652-8C1B-2414D495626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3817" y="3489360"/>
                  <a:ext cx="19296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0E9F6D9-34FB-766B-1576-F153861B8233}"/>
                  </a:ext>
                </a:extLst>
              </p14:cNvPr>
              <p14:cNvContentPartPr/>
              <p14:nvPr/>
            </p14:nvContentPartPr>
            <p14:xfrm>
              <a:off x="6677897" y="3940080"/>
              <a:ext cx="370800" cy="2386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0E9F6D9-34FB-766B-1576-F153861B823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668897" y="3931080"/>
                <a:ext cx="3884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D0A1AE5-D394-B880-638A-E79DCA54D9F1}"/>
                  </a:ext>
                </a:extLst>
              </p14:cNvPr>
              <p14:cNvContentPartPr/>
              <p14:nvPr/>
            </p14:nvContentPartPr>
            <p14:xfrm>
              <a:off x="5397737" y="1327920"/>
              <a:ext cx="292680" cy="187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D0A1AE5-D394-B880-638A-E79DCA54D9F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388737" y="1318920"/>
                <a:ext cx="3103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5A17757-A576-9260-F56B-679A23CEB470}"/>
              </a:ext>
            </a:extLst>
          </p:cNvPr>
          <p:cNvGrpSpPr/>
          <p:nvPr/>
        </p:nvGrpSpPr>
        <p:grpSpPr>
          <a:xfrm>
            <a:off x="1001417" y="1358520"/>
            <a:ext cx="804960" cy="501840"/>
            <a:chOff x="1001417" y="1358520"/>
            <a:chExt cx="8049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6E625D5-B7F4-9BE6-17A4-B83ACF40674F}"/>
                    </a:ext>
                  </a:extLst>
                </p14:cNvPr>
                <p14:cNvContentPartPr/>
                <p14:nvPr/>
              </p14:nvContentPartPr>
              <p14:xfrm>
                <a:off x="1568417" y="1358520"/>
                <a:ext cx="237960" cy="25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6E625D5-B7F4-9BE6-17A4-B83ACF40674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50417" y="1340880"/>
                  <a:ext cx="273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2DD32CA-965F-30E0-9BA9-3149772CF9D5}"/>
                    </a:ext>
                  </a:extLst>
                </p14:cNvPr>
                <p14:cNvContentPartPr/>
                <p14:nvPr/>
              </p14:nvContentPartPr>
              <p14:xfrm>
                <a:off x="1518017" y="1359600"/>
                <a:ext cx="3600" cy="1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2DD32CA-965F-30E0-9BA9-3149772CF9D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500017" y="1341960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E041759-36CF-0427-9688-4565C561C6F8}"/>
                    </a:ext>
                  </a:extLst>
                </p14:cNvPr>
                <p14:cNvContentPartPr/>
                <p14:nvPr/>
              </p14:nvContentPartPr>
              <p14:xfrm>
                <a:off x="1505417" y="1506840"/>
                <a:ext cx="39600" cy="160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E041759-36CF-0427-9688-4565C561C6F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87777" y="1488840"/>
                  <a:ext cx="75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931C1B8-B37D-5F61-E9F8-7CB705F434FE}"/>
                    </a:ext>
                  </a:extLst>
                </p14:cNvPr>
                <p14:cNvContentPartPr/>
                <p14:nvPr/>
              </p14:nvContentPartPr>
              <p14:xfrm>
                <a:off x="1403897" y="1523040"/>
                <a:ext cx="75600" cy="119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931C1B8-B37D-5F61-E9F8-7CB705F434F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385897" y="1505040"/>
                  <a:ext cx="111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84EDA2-3555-D14C-9047-423095044581}"/>
                    </a:ext>
                  </a:extLst>
                </p14:cNvPr>
                <p14:cNvContentPartPr/>
                <p14:nvPr/>
              </p14:nvContentPartPr>
              <p14:xfrm>
                <a:off x="1266017" y="1567320"/>
                <a:ext cx="182520" cy="191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84EDA2-3555-D14C-9047-42309504458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48377" y="1549320"/>
                  <a:ext cx="21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6BA601E-70BA-C491-8E69-F88202C1656E}"/>
                    </a:ext>
                  </a:extLst>
                </p14:cNvPr>
                <p14:cNvContentPartPr/>
                <p14:nvPr/>
              </p14:nvContentPartPr>
              <p14:xfrm>
                <a:off x="1309217" y="1605480"/>
                <a:ext cx="44640" cy="41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6BA601E-70BA-C491-8E69-F88202C1656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91217" y="1587840"/>
                  <a:ext cx="80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4AB4087-D1DE-7B58-2717-B327BAFB37B0}"/>
                    </a:ext>
                  </a:extLst>
                </p14:cNvPr>
                <p14:cNvContentPartPr/>
                <p14:nvPr/>
              </p14:nvContentPartPr>
              <p14:xfrm>
                <a:off x="1001417" y="1739040"/>
                <a:ext cx="142560" cy="79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4AB4087-D1DE-7B58-2717-B327BAFB37B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3777" y="1721400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0F7A567-D298-2B73-7572-001DD9D72838}"/>
                    </a:ext>
                  </a:extLst>
                </p14:cNvPr>
                <p14:cNvContentPartPr/>
                <p14:nvPr/>
              </p14:nvContentPartPr>
              <p14:xfrm>
                <a:off x="1064417" y="1786200"/>
                <a:ext cx="124920" cy="74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0F7A567-D298-2B73-7572-001DD9D7283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6417" y="1768200"/>
                  <a:ext cx="1605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1B3DC1-6ED1-6FE1-85D4-C6C6F2C40E02}"/>
              </a:ext>
            </a:extLst>
          </p:cNvPr>
          <p:cNvGrpSpPr/>
          <p:nvPr/>
        </p:nvGrpSpPr>
        <p:grpSpPr>
          <a:xfrm>
            <a:off x="152537" y="1864320"/>
            <a:ext cx="624240" cy="541440"/>
            <a:chOff x="152537" y="1864320"/>
            <a:chExt cx="62424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440F544-0A46-524E-A4BD-3AEBEBF6BB73}"/>
                    </a:ext>
                  </a:extLst>
                </p14:cNvPr>
                <p14:cNvContentPartPr/>
                <p14:nvPr/>
              </p14:nvContentPartPr>
              <p14:xfrm>
                <a:off x="614777" y="1864320"/>
                <a:ext cx="136080" cy="358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440F544-0A46-524E-A4BD-3AEBEBF6BB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6137" y="1855320"/>
                  <a:ext cx="153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A87C1AB-C1CF-B13C-DD9E-515C3D1D349C}"/>
                    </a:ext>
                  </a:extLst>
                </p14:cNvPr>
                <p14:cNvContentPartPr/>
                <p14:nvPr/>
              </p14:nvContentPartPr>
              <p14:xfrm>
                <a:off x="708377" y="2060880"/>
                <a:ext cx="68400" cy="114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A87C1AB-C1CF-B13C-DD9E-515C3D1D349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99737" y="2052240"/>
                  <a:ext cx="8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05BB9D9-134C-023F-0BE6-1A6EC4F86367}"/>
                    </a:ext>
                  </a:extLst>
                </p14:cNvPr>
                <p14:cNvContentPartPr/>
                <p14:nvPr/>
              </p14:nvContentPartPr>
              <p14:xfrm>
                <a:off x="462497" y="2027040"/>
                <a:ext cx="114840" cy="212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05BB9D9-134C-023F-0BE6-1A6EC4F8636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3857" y="2018040"/>
                  <a:ext cx="132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3D6FFE5-36A5-0F5A-8203-85463E85E9C7}"/>
                    </a:ext>
                  </a:extLst>
                </p14:cNvPr>
                <p14:cNvContentPartPr/>
                <p14:nvPr/>
              </p14:nvContentPartPr>
              <p14:xfrm>
                <a:off x="358817" y="1930200"/>
                <a:ext cx="81720" cy="225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3D6FFE5-36A5-0F5A-8203-85463E85E9C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49817" y="1921200"/>
                  <a:ext cx="99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B70AAF7-D6A8-ADF3-7D44-19425ADA8505}"/>
                    </a:ext>
                  </a:extLst>
                </p14:cNvPr>
                <p14:cNvContentPartPr/>
                <p14:nvPr/>
              </p14:nvContentPartPr>
              <p14:xfrm>
                <a:off x="389777" y="2173920"/>
                <a:ext cx="13680" cy="103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B70AAF7-D6A8-ADF3-7D44-19425ADA850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80777" y="2164920"/>
                  <a:ext cx="31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10DAF21-4658-E456-04DF-B3C70B62842B}"/>
                    </a:ext>
                  </a:extLst>
                </p14:cNvPr>
                <p14:cNvContentPartPr/>
                <p14:nvPr/>
              </p14:nvContentPartPr>
              <p14:xfrm>
                <a:off x="306257" y="2023800"/>
                <a:ext cx="1368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10DAF21-4658-E456-04DF-B3C70B62842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7617" y="2015160"/>
                  <a:ext cx="31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E269ACA-FECF-B066-1A2A-CC6A2E55A5D4}"/>
                    </a:ext>
                  </a:extLst>
                </p14:cNvPr>
                <p14:cNvContentPartPr/>
                <p14:nvPr/>
              </p14:nvContentPartPr>
              <p14:xfrm>
                <a:off x="152537" y="2072400"/>
                <a:ext cx="183960" cy="333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E269ACA-FECF-B066-1A2A-CC6A2E55A5D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43537" y="2063760"/>
                  <a:ext cx="201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7DCA30-A1DF-A13B-ECD0-775FB18E9E05}"/>
                    </a:ext>
                  </a:extLst>
                </p14:cNvPr>
                <p14:cNvContentPartPr/>
                <p14:nvPr/>
              </p14:nvContentPartPr>
              <p14:xfrm>
                <a:off x="165497" y="1921920"/>
                <a:ext cx="97560" cy="84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7DCA30-A1DF-A13B-ECD0-775FB18E9E0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6497" y="1913280"/>
                  <a:ext cx="115200" cy="10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5447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0FC5-73F1-091C-E06B-6DEBB8BD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93FE23-9A32-B930-86B4-5F932AF9E4D5}"/>
                  </a:ext>
                </a:extLst>
              </p14:cNvPr>
              <p14:cNvContentPartPr/>
              <p14:nvPr/>
            </p14:nvContentPartPr>
            <p14:xfrm>
              <a:off x="867857" y="501720"/>
              <a:ext cx="7782120" cy="54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93FE23-9A32-B930-86B4-5F932AF9E4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217" y="484080"/>
                <a:ext cx="7817760" cy="55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6A1D07-17D8-AC4B-9677-85CED1C2DB65}"/>
                  </a:ext>
                </a:extLst>
              </p14:cNvPr>
              <p14:cNvContentPartPr/>
              <p14:nvPr/>
            </p14:nvContentPartPr>
            <p14:xfrm>
              <a:off x="6296297" y="254760"/>
              <a:ext cx="65160" cy="1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6A1D07-17D8-AC4B-9677-85CED1C2DB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657" y="236760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F5551F-A85A-6428-364E-50B4BBBF1602}"/>
                  </a:ext>
                </a:extLst>
              </p14:cNvPr>
              <p14:cNvContentPartPr/>
              <p14:nvPr/>
            </p14:nvContentPartPr>
            <p14:xfrm>
              <a:off x="5799497" y="218400"/>
              <a:ext cx="450000" cy="20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F5551F-A85A-6428-364E-50B4BBBF16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1857" y="200400"/>
                <a:ext cx="485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6A3370-D924-871C-BA22-F3DCACDCA301}"/>
                  </a:ext>
                </a:extLst>
              </p14:cNvPr>
              <p14:cNvContentPartPr/>
              <p14:nvPr/>
            </p14:nvContentPartPr>
            <p14:xfrm>
              <a:off x="5909657" y="172680"/>
              <a:ext cx="93960" cy="2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6A3370-D924-871C-BA22-F3DCACDCA3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2017" y="154680"/>
                <a:ext cx="12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88250C-359C-6836-502E-5A0A16F7D08C}"/>
                  </a:ext>
                </a:extLst>
              </p14:cNvPr>
              <p14:cNvContentPartPr/>
              <p14:nvPr/>
            </p14:nvContentPartPr>
            <p14:xfrm>
              <a:off x="5703017" y="269880"/>
              <a:ext cx="123840" cy="16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88250C-359C-6836-502E-5A0A16F7D0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5017" y="251880"/>
                <a:ext cx="159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9D2F83-80A3-804F-273F-71B3E301A494}"/>
                  </a:ext>
                </a:extLst>
              </p14:cNvPr>
              <p14:cNvContentPartPr/>
              <p14:nvPr/>
            </p14:nvContentPartPr>
            <p14:xfrm>
              <a:off x="5716337" y="50640"/>
              <a:ext cx="8640" cy="23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9D2F83-80A3-804F-273F-71B3E301A4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8337" y="32640"/>
                <a:ext cx="44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273291-3356-C02E-84B6-90C82CAC9FE5}"/>
                  </a:ext>
                </a:extLst>
              </p14:cNvPr>
              <p14:cNvContentPartPr/>
              <p14:nvPr/>
            </p14:nvContentPartPr>
            <p14:xfrm>
              <a:off x="5328257" y="187440"/>
              <a:ext cx="289080" cy="20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273291-3356-C02E-84B6-90C82CAC9F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0257" y="169800"/>
                <a:ext cx="324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4274AD-3305-54F7-C08E-9E115B14392E}"/>
                  </a:ext>
                </a:extLst>
              </p14:cNvPr>
              <p14:cNvContentPartPr/>
              <p14:nvPr/>
            </p14:nvContentPartPr>
            <p14:xfrm>
              <a:off x="5452097" y="275640"/>
              <a:ext cx="864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4274AD-3305-54F7-C08E-9E115B1439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097" y="257640"/>
                <a:ext cx="44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7E41B1F-B9BB-E172-4A4C-C4EC59EFC05D}"/>
              </a:ext>
            </a:extLst>
          </p:cNvPr>
          <p:cNvGrpSpPr/>
          <p:nvPr/>
        </p:nvGrpSpPr>
        <p:grpSpPr>
          <a:xfrm>
            <a:off x="3673697" y="83040"/>
            <a:ext cx="1427040" cy="410400"/>
            <a:chOff x="3673697" y="83040"/>
            <a:chExt cx="142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B3B9F2-5AB8-A35B-4470-726B0D1A0188}"/>
                    </a:ext>
                  </a:extLst>
                </p14:cNvPr>
                <p14:cNvContentPartPr/>
                <p14:nvPr/>
              </p14:nvContentPartPr>
              <p14:xfrm>
                <a:off x="4969697" y="254760"/>
                <a:ext cx="1278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B3B9F2-5AB8-A35B-4470-726B0D1A0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1697" y="236760"/>
                  <a:ext cx="16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A464FE-14CF-FD4A-80E0-AD32344921BD}"/>
                    </a:ext>
                  </a:extLst>
                </p14:cNvPr>
                <p14:cNvContentPartPr/>
                <p14:nvPr/>
              </p14:nvContentPartPr>
              <p14:xfrm>
                <a:off x="4961417" y="337560"/>
                <a:ext cx="13932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A464FE-14CF-FD4A-80E0-AD32344921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3417" y="319560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F6C03C-3B7F-7AAE-3FBC-6BE3D244ED17}"/>
                    </a:ext>
                  </a:extLst>
                </p14:cNvPr>
                <p14:cNvContentPartPr/>
                <p14:nvPr/>
              </p14:nvContentPartPr>
              <p14:xfrm>
                <a:off x="4543817" y="83040"/>
                <a:ext cx="2718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F6C03C-3B7F-7AAE-3FBC-6BE3D244ED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5817" y="65040"/>
                  <a:ext cx="30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534A04-4B35-5278-44F6-1C65BCCB6B35}"/>
                    </a:ext>
                  </a:extLst>
                </p14:cNvPr>
                <p14:cNvContentPartPr/>
                <p14:nvPr/>
              </p14:nvContentPartPr>
              <p14:xfrm>
                <a:off x="4386497" y="218400"/>
                <a:ext cx="104760" cy="19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534A04-4B35-5278-44F6-1C65BCCB6B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8497" y="200400"/>
                  <a:ext cx="140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20BB95-EA6C-3FC9-CFE4-575F026DFB37}"/>
                    </a:ext>
                  </a:extLst>
                </p14:cNvPr>
                <p14:cNvContentPartPr/>
                <p14:nvPr/>
              </p14:nvContentPartPr>
              <p14:xfrm>
                <a:off x="4242497" y="303360"/>
                <a:ext cx="108360" cy="10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20BB95-EA6C-3FC9-CFE4-575F026DFB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4497" y="285360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C6BD99-EDB9-24B3-4168-B17A444C7842}"/>
                    </a:ext>
                  </a:extLst>
                </p14:cNvPr>
                <p14:cNvContentPartPr/>
                <p14:nvPr/>
              </p14:nvContentPartPr>
              <p14:xfrm>
                <a:off x="4013177" y="187440"/>
                <a:ext cx="2358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C6BD99-EDB9-24B3-4168-B17A444C78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5177" y="169800"/>
                  <a:ext cx="271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2CEAB4-24E3-5585-FC6D-8E241A2C2CF2}"/>
                    </a:ext>
                  </a:extLst>
                </p14:cNvPr>
                <p14:cNvContentPartPr/>
                <p14:nvPr/>
              </p14:nvContentPartPr>
              <p14:xfrm>
                <a:off x="4135577" y="400560"/>
                <a:ext cx="1368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2CEAB4-24E3-5585-FC6D-8E241A2C2C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7577" y="382560"/>
                  <a:ext cx="4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1DF264-8561-D670-8861-1130AC25CCE1}"/>
                    </a:ext>
                  </a:extLst>
                </p14:cNvPr>
                <p14:cNvContentPartPr/>
                <p14:nvPr/>
              </p14:nvContentPartPr>
              <p14:xfrm>
                <a:off x="3863777" y="258360"/>
                <a:ext cx="12708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1DF264-8561-D670-8861-1130AC25CC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6137" y="240360"/>
                  <a:ext cx="16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BE2CA1-2BBE-6C4F-FD12-B28FB26B0BB8}"/>
                    </a:ext>
                  </a:extLst>
                </p14:cNvPr>
                <p14:cNvContentPartPr/>
                <p14:nvPr/>
              </p14:nvContentPartPr>
              <p14:xfrm>
                <a:off x="3673697" y="218400"/>
                <a:ext cx="180720" cy="27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BE2CA1-2BBE-6C4F-FD12-B28FB26B0B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5697" y="200400"/>
                  <a:ext cx="2163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3E5E9E-38C8-8731-C7A5-DE91836F22A7}"/>
                  </a:ext>
                </a:extLst>
              </p14:cNvPr>
              <p14:cNvContentPartPr/>
              <p14:nvPr/>
            </p14:nvContentPartPr>
            <p14:xfrm>
              <a:off x="3169697" y="1656600"/>
              <a:ext cx="15840" cy="1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3E5E9E-38C8-8731-C7A5-DE91836F22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1057" y="1647600"/>
                <a:ext cx="334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395D052-449E-D2D2-0D33-0067281F7214}"/>
              </a:ext>
            </a:extLst>
          </p:cNvPr>
          <p:cNvGrpSpPr/>
          <p:nvPr/>
        </p:nvGrpSpPr>
        <p:grpSpPr>
          <a:xfrm>
            <a:off x="6272897" y="2199120"/>
            <a:ext cx="1457280" cy="1181880"/>
            <a:chOff x="6272897" y="2199120"/>
            <a:chExt cx="145728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7420865-0E14-C3E1-85E3-35ED3EF40455}"/>
                    </a:ext>
                  </a:extLst>
                </p14:cNvPr>
                <p14:cNvContentPartPr/>
                <p14:nvPr/>
              </p14:nvContentPartPr>
              <p14:xfrm>
                <a:off x="6385937" y="2453640"/>
                <a:ext cx="33624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7420865-0E14-C3E1-85E3-35ED3EF404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67937" y="2436000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B317BC5-160C-932A-5A67-D119D79E7DAF}"/>
                    </a:ext>
                  </a:extLst>
                </p14:cNvPr>
                <p14:cNvContentPartPr/>
                <p14:nvPr/>
              </p14:nvContentPartPr>
              <p14:xfrm>
                <a:off x="6617417" y="272220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B317BC5-160C-932A-5A67-D119D79E7D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9417" y="2704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D52148-EB7B-BEA9-3122-6BB0F3DB7CE0}"/>
                    </a:ext>
                  </a:extLst>
                </p14:cNvPr>
                <p14:cNvContentPartPr/>
                <p14:nvPr/>
              </p14:nvContentPartPr>
              <p14:xfrm>
                <a:off x="6593657" y="2703120"/>
                <a:ext cx="105120" cy="26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D52148-EB7B-BEA9-3122-6BB0F3DB7C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657" y="2685120"/>
                  <a:ext cx="14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0B0360D-61C4-1A07-FF83-EFF87BF73035}"/>
                    </a:ext>
                  </a:extLst>
                </p14:cNvPr>
                <p14:cNvContentPartPr/>
                <p14:nvPr/>
              </p14:nvContentPartPr>
              <p14:xfrm>
                <a:off x="6272897" y="2732640"/>
                <a:ext cx="219600" cy="30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0B0360D-61C4-1A07-FF83-EFF87BF730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897" y="2714640"/>
                  <a:ext cx="255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5E9E4E-B939-D437-275A-75370A48D6D3}"/>
                    </a:ext>
                  </a:extLst>
                </p14:cNvPr>
                <p14:cNvContentPartPr/>
                <p14:nvPr/>
              </p14:nvContentPartPr>
              <p14:xfrm>
                <a:off x="6610577" y="3070320"/>
                <a:ext cx="158400" cy="263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5E9E4E-B939-D437-275A-75370A48D6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2577" y="3052680"/>
                  <a:ext cx="194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2E7C67-9BE2-FCB5-DCC0-0B244776E139}"/>
                    </a:ext>
                  </a:extLst>
                </p14:cNvPr>
                <p14:cNvContentPartPr/>
                <p14:nvPr/>
              </p14:nvContentPartPr>
              <p14:xfrm>
                <a:off x="6342737" y="3188040"/>
                <a:ext cx="24408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2E7C67-9BE2-FCB5-DCC0-0B244776E1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4737" y="3170040"/>
                  <a:ext cx="27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AB9C58-23B1-7E68-7B11-B1DA1D82808C}"/>
                    </a:ext>
                  </a:extLst>
                </p14:cNvPr>
                <p14:cNvContentPartPr/>
                <p14:nvPr/>
              </p14:nvContentPartPr>
              <p14:xfrm>
                <a:off x="7458737" y="2390280"/>
                <a:ext cx="205560" cy="30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AB9C58-23B1-7E68-7B11-B1DA1D8280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0737" y="2372280"/>
                  <a:ext cx="241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25EA070-0238-05B7-6E30-5F4207A0BC1B}"/>
                    </a:ext>
                  </a:extLst>
                </p14:cNvPr>
                <p14:cNvContentPartPr/>
                <p14:nvPr/>
              </p14:nvContentPartPr>
              <p14:xfrm>
                <a:off x="7545137" y="2290200"/>
                <a:ext cx="185040" cy="19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25EA070-0238-05B7-6E30-5F4207A0BC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7137" y="2272200"/>
                  <a:ext cx="22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5F482A-CC2F-4168-3343-5BC6A6F54B08}"/>
                    </a:ext>
                  </a:extLst>
                </p14:cNvPr>
                <p14:cNvContentPartPr/>
                <p14:nvPr/>
              </p14:nvContentPartPr>
              <p14:xfrm>
                <a:off x="7241657" y="2668920"/>
                <a:ext cx="1494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5F482A-CC2F-4168-3343-5BC6A6F54B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23657" y="2651280"/>
                  <a:ext cx="185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A3E1C60-14D5-8FE1-3433-8736A4984D10}"/>
                    </a:ext>
                  </a:extLst>
                </p14:cNvPr>
                <p14:cNvContentPartPr/>
                <p14:nvPr/>
              </p14:nvContentPartPr>
              <p14:xfrm>
                <a:off x="6975257" y="2437080"/>
                <a:ext cx="344160" cy="37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A3E1C60-14D5-8FE1-3433-8736A4984D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7257" y="2419080"/>
                  <a:ext cx="379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5C53831-DAF1-CCDE-5790-B093BD31D69B}"/>
                    </a:ext>
                  </a:extLst>
                </p14:cNvPr>
                <p14:cNvContentPartPr/>
                <p14:nvPr/>
              </p14:nvContentPartPr>
              <p14:xfrm>
                <a:off x="6884537" y="2366520"/>
                <a:ext cx="255960" cy="30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5C53831-DAF1-CCDE-5790-B093BD31D6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6897" y="2348520"/>
                  <a:ext cx="291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9A0AB-A7A7-C90A-F35C-F6558160A931}"/>
                    </a:ext>
                  </a:extLst>
                </p14:cNvPr>
                <p14:cNvContentPartPr/>
                <p14:nvPr/>
              </p14:nvContentPartPr>
              <p14:xfrm>
                <a:off x="6978137" y="2199120"/>
                <a:ext cx="1800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9A0AB-A7A7-C90A-F35C-F6558160A9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0497" y="2181480"/>
                  <a:ext cx="536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7F767B6-E9CC-5F10-E8F4-3652305E799F}"/>
                  </a:ext>
                </a:extLst>
              </p14:cNvPr>
              <p14:cNvContentPartPr/>
              <p14:nvPr/>
            </p14:nvContentPartPr>
            <p14:xfrm>
              <a:off x="6513377" y="3495120"/>
              <a:ext cx="266040" cy="1211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7F767B6-E9CC-5F10-E8F4-3652305E799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5737" y="3459480"/>
                <a:ext cx="301680" cy="12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04B9498-715E-426C-4BF5-DE75E4CD2BB7}"/>
              </a:ext>
            </a:extLst>
          </p:cNvPr>
          <p:cNvGrpSpPr/>
          <p:nvPr/>
        </p:nvGrpSpPr>
        <p:grpSpPr>
          <a:xfrm>
            <a:off x="2292377" y="722040"/>
            <a:ext cx="832320" cy="323640"/>
            <a:chOff x="2292377" y="722040"/>
            <a:chExt cx="832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59CE4D-D032-50B0-2CF2-A3F645294CCD}"/>
                    </a:ext>
                  </a:extLst>
                </p14:cNvPr>
                <p14:cNvContentPartPr/>
                <p14:nvPr/>
              </p14:nvContentPartPr>
              <p14:xfrm>
                <a:off x="2521697" y="863520"/>
                <a:ext cx="603000" cy="18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59CE4D-D032-50B0-2CF2-A3F645294C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04057" y="845520"/>
                  <a:ext cx="63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7E1499-49CB-999A-83C1-1F02E35DA7C0}"/>
                    </a:ext>
                  </a:extLst>
                </p14:cNvPr>
                <p14:cNvContentPartPr/>
                <p14:nvPr/>
              </p14:nvContentPartPr>
              <p14:xfrm>
                <a:off x="2813657" y="722040"/>
                <a:ext cx="9720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7E1499-49CB-999A-83C1-1F02E35DA7C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6017" y="704040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152918-A020-758D-3492-E63E4F016681}"/>
                    </a:ext>
                  </a:extLst>
                </p14:cNvPr>
                <p14:cNvContentPartPr/>
                <p14:nvPr/>
              </p14:nvContentPartPr>
              <p14:xfrm>
                <a:off x="2594777" y="829680"/>
                <a:ext cx="972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152918-A020-758D-3492-E63E4F0166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76777" y="812040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B5D175-E8FD-A51E-B472-A6F30435547D}"/>
                    </a:ext>
                  </a:extLst>
                </p14:cNvPr>
                <p14:cNvContentPartPr/>
                <p14:nvPr/>
              </p14:nvContentPartPr>
              <p14:xfrm>
                <a:off x="2292377" y="782520"/>
                <a:ext cx="195120" cy="19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B5D175-E8FD-A51E-B472-A6F3043554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74737" y="764520"/>
                  <a:ext cx="230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32FE24D-FC4D-11DB-7AA7-767AA8FCB7DB}"/>
              </a:ext>
            </a:extLst>
          </p:cNvPr>
          <p:cNvGrpSpPr/>
          <p:nvPr/>
        </p:nvGrpSpPr>
        <p:grpSpPr>
          <a:xfrm>
            <a:off x="3446537" y="845520"/>
            <a:ext cx="404280" cy="104760"/>
            <a:chOff x="3446537" y="845520"/>
            <a:chExt cx="4042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22AE70-A2C7-A0F6-1981-5C0642004174}"/>
                    </a:ext>
                  </a:extLst>
                </p14:cNvPr>
                <p14:cNvContentPartPr/>
                <p14:nvPr/>
              </p14:nvContentPartPr>
              <p14:xfrm>
                <a:off x="3446537" y="845520"/>
                <a:ext cx="324360" cy="32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22AE70-A2C7-A0F6-1981-5C06420041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28537" y="827520"/>
                  <a:ext cx="360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AE2C08-A87E-BC7B-2F4B-5EFA01320457}"/>
                    </a:ext>
                  </a:extLst>
                </p14:cNvPr>
                <p14:cNvContentPartPr/>
                <p14:nvPr/>
              </p14:nvContentPartPr>
              <p14:xfrm>
                <a:off x="3514217" y="944160"/>
                <a:ext cx="33660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AE2C08-A87E-BC7B-2F4B-5EFA013204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6577" y="926520"/>
                  <a:ext cx="3722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DF09F0E-686F-C754-8756-A3CE57581498}"/>
                  </a:ext>
                </a:extLst>
              </p14:cNvPr>
              <p14:cNvContentPartPr/>
              <p14:nvPr/>
            </p14:nvContentPartPr>
            <p14:xfrm>
              <a:off x="4449137" y="786840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DF09F0E-686F-C754-8756-A3CE5758149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31497" y="769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1EB4C96-AF76-6296-0CC2-4D0A2565E117}"/>
              </a:ext>
            </a:extLst>
          </p:cNvPr>
          <p:cNvGrpSpPr/>
          <p:nvPr/>
        </p:nvGrpSpPr>
        <p:grpSpPr>
          <a:xfrm>
            <a:off x="4152857" y="732480"/>
            <a:ext cx="913680" cy="447120"/>
            <a:chOff x="4152857" y="732480"/>
            <a:chExt cx="9136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9C357E-F11B-B98A-A5B1-DDF898EB2D9E}"/>
                    </a:ext>
                  </a:extLst>
                </p14:cNvPr>
                <p14:cNvContentPartPr/>
                <p14:nvPr/>
              </p14:nvContentPartPr>
              <p14:xfrm>
                <a:off x="4152857" y="805920"/>
                <a:ext cx="266040" cy="196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9C357E-F11B-B98A-A5B1-DDF898EB2D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43857" y="797280"/>
                  <a:ext cx="283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9C0340-105E-5E19-0157-8D9CC60E36B4}"/>
                    </a:ext>
                  </a:extLst>
                </p14:cNvPr>
                <p14:cNvContentPartPr/>
                <p14:nvPr/>
              </p14:nvContentPartPr>
              <p14:xfrm>
                <a:off x="4537337" y="747960"/>
                <a:ext cx="220320" cy="431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9C0340-105E-5E19-0157-8D9CC60E36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28337" y="738960"/>
                  <a:ext cx="2379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2E4B28-3083-3189-70E8-94EE8CD5B485}"/>
                    </a:ext>
                  </a:extLst>
                </p14:cNvPr>
                <p14:cNvContentPartPr/>
                <p14:nvPr/>
              </p14:nvContentPartPr>
              <p14:xfrm>
                <a:off x="4846217" y="732480"/>
                <a:ext cx="220320" cy="28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2E4B28-3083-3189-70E8-94EE8CD5B4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37217" y="723840"/>
                  <a:ext cx="23796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75858B4-B306-37D0-4AC4-EA5F8AD6CC60}"/>
                  </a:ext>
                </a:extLst>
              </p14:cNvPr>
              <p14:cNvContentPartPr/>
              <p14:nvPr/>
            </p14:nvContentPartPr>
            <p14:xfrm>
              <a:off x="8417057" y="2924520"/>
              <a:ext cx="82800" cy="114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75858B4-B306-37D0-4AC4-EA5F8AD6CC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08417" y="2915880"/>
                <a:ext cx="100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285B78D-2DB2-8704-6783-B61EA62F35F6}"/>
                  </a:ext>
                </a:extLst>
              </p14:cNvPr>
              <p14:cNvContentPartPr/>
              <p14:nvPr/>
            </p14:nvContentPartPr>
            <p14:xfrm>
              <a:off x="1763537" y="4786440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285B78D-2DB2-8704-6783-B61EA62F35F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54897" y="4777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43F9C4E-8BE3-76ED-92FB-CC6F9428B6D6}"/>
                  </a:ext>
                </a:extLst>
              </p14:cNvPr>
              <p14:cNvContentPartPr/>
              <p14:nvPr/>
            </p14:nvContentPartPr>
            <p14:xfrm>
              <a:off x="3098777" y="1412520"/>
              <a:ext cx="3174480" cy="951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43F9C4E-8BE3-76ED-92FB-CC6F9428B6D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80777" y="1376880"/>
                <a:ext cx="321012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7DB463C-F812-629E-A46C-E57E622F54B2}"/>
                  </a:ext>
                </a:extLst>
              </p14:cNvPr>
              <p14:cNvContentPartPr/>
              <p14:nvPr/>
            </p14:nvContentPartPr>
            <p14:xfrm>
              <a:off x="3101657" y="1279320"/>
              <a:ext cx="185400" cy="260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7DB463C-F812-629E-A46C-E57E622F54B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084017" y="1243680"/>
                <a:ext cx="221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2CFC80E-0E8B-2E64-9826-B5E49AB8A383}"/>
                  </a:ext>
                </a:extLst>
              </p14:cNvPr>
              <p14:cNvContentPartPr/>
              <p14:nvPr/>
            </p14:nvContentPartPr>
            <p14:xfrm>
              <a:off x="6523097" y="3519960"/>
              <a:ext cx="240840" cy="261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2CFC80E-0E8B-2E64-9826-B5E49AB8A38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505097" y="3484320"/>
                <a:ext cx="27648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E676AE0-0F3A-82CE-0623-60C7439D36C6}"/>
              </a:ext>
            </a:extLst>
          </p:cNvPr>
          <p:cNvGrpSpPr/>
          <p:nvPr/>
        </p:nvGrpSpPr>
        <p:grpSpPr>
          <a:xfrm>
            <a:off x="1563017" y="1181040"/>
            <a:ext cx="2528640" cy="2339280"/>
            <a:chOff x="1563017" y="1181040"/>
            <a:chExt cx="2528640" cy="23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F97E08-135D-8120-2954-6DB74FBF0CDF}"/>
                    </a:ext>
                  </a:extLst>
                </p14:cNvPr>
                <p14:cNvContentPartPr/>
                <p14:nvPr/>
              </p14:nvContentPartPr>
              <p14:xfrm>
                <a:off x="2299217" y="1181040"/>
                <a:ext cx="185400" cy="16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F97E08-135D-8120-2954-6DB74FBF0C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81577" y="1163040"/>
                  <a:ext cx="22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7D42D5-D8DD-7C2E-24E3-A02547B96D38}"/>
                    </a:ext>
                  </a:extLst>
                </p14:cNvPr>
                <p14:cNvContentPartPr/>
                <p14:nvPr/>
              </p14:nvContentPartPr>
              <p14:xfrm>
                <a:off x="2450777" y="1390920"/>
                <a:ext cx="17820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7D42D5-D8DD-7C2E-24E3-A02547B96D3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32777" y="1373280"/>
                  <a:ext cx="21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986CF0-4218-6E2F-634D-C842460C13AC}"/>
                    </a:ext>
                  </a:extLst>
                </p14:cNvPr>
                <p14:cNvContentPartPr/>
                <p14:nvPr/>
              </p14:nvContentPartPr>
              <p14:xfrm>
                <a:off x="2209937" y="1415760"/>
                <a:ext cx="2070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986CF0-4218-6E2F-634D-C842460C13A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92297" y="1398120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A7F977-E197-E235-98F7-F216EDD10E88}"/>
                    </a:ext>
                  </a:extLst>
                </p14:cNvPr>
                <p14:cNvContentPartPr/>
                <p14:nvPr/>
              </p14:nvContentPartPr>
              <p14:xfrm>
                <a:off x="2437457" y="1551120"/>
                <a:ext cx="13716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A7F977-E197-E235-98F7-F216EDD10E8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19457" y="1533480"/>
                  <a:ext cx="172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81E739-1D7B-A8C7-3135-8C966A9BCEC7}"/>
                    </a:ext>
                  </a:extLst>
                </p14:cNvPr>
                <p14:cNvContentPartPr/>
                <p14:nvPr/>
              </p14:nvContentPartPr>
              <p14:xfrm>
                <a:off x="2250257" y="1687920"/>
                <a:ext cx="16488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81E739-1D7B-A8C7-3135-8C966A9BCE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32257" y="1669920"/>
                  <a:ext cx="20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553B28-2CFC-60D8-DDB9-4A462A93685A}"/>
                    </a:ext>
                  </a:extLst>
                </p14:cNvPr>
                <p14:cNvContentPartPr/>
                <p14:nvPr/>
              </p14:nvContentPartPr>
              <p14:xfrm>
                <a:off x="1884137" y="2109480"/>
                <a:ext cx="205848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553B28-2CFC-60D8-DDB9-4A462A9368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66137" y="2091480"/>
                  <a:ext cx="209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65F6BA-987E-8060-6366-E19563A09108}"/>
                    </a:ext>
                  </a:extLst>
                </p14:cNvPr>
                <p14:cNvContentPartPr/>
                <p14:nvPr/>
              </p14:nvContentPartPr>
              <p14:xfrm>
                <a:off x="3368057" y="2094360"/>
                <a:ext cx="564120" cy="68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65F6BA-987E-8060-6366-E19563A091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50417" y="2076720"/>
                  <a:ext cx="5997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FE56BB-83EB-14EB-A82F-FE9066F6843E}"/>
                    </a:ext>
                  </a:extLst>
                </p14:cNvPr>
                <p14:cNvContentPartPr/>
                <p14:nvPr/>
              </p14:nvContentPartPr>
              <p14:xfrm>
                <a:off x="1607297" y="2182920"/>
                <a:ext cx="387000" cy="45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FE56BB-83EB-14EB-A82F-FE9066F684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89657" y="2165280"/>
                  <a:ext cx="422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AF13AD-2982-B748-82C2-594DB20F792A}"/>
                    </a:ext>
                  </a:extLst>
                </p14:cNvPr>
                <p14:cNvContentPartPr/>
                <p14:nvPr/>
              </p14:nvContentPartPr>
              <p14:xfrm>
                <a:off x="1672097" y="2675400"/>
                <a:ext cx="191016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AF13AD-2982-B748-82C2-594DB20F79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54457" y="2657400"/>
                  <a:ext cx="19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AFD29E-BE09-4C0C-2AC1-9EC0AE84A899}"/>
                    </a:ext>
                  </a:extLst>
                </p14:cNvPr>
                <p14:cNvContentPartPr/>
                <p14:nvPr/>
              </p14:nvContentPartPr>
              <p14:xfrm>
                <a:off x="1563017" y="2656680"/>
                <a:ext cx="256320" cy="51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AFD29E-BE09-4C0C-2AC1-9EC0AE84A89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45377" y="2638680"/>
                  <a:ext cx="291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A78CC8-19A9-A6DE-59F9-2971421C5E86}"/>
                    </a:ext>
                  </a:extLst>
                </p14:cNvPr>
                <p14:cNvContentPartPr/>
                <p14:nvPr/>
              </p14:nvContentPartPr>
              <p14:xfrm>
                <a:off x="3504137" y="2763240"/>
                <a:ext cx="96480" cy="39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A78CC8-19A9-A6DE-59F9-2971421C5E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86137" y="2745600"/>
                  <a:ext cx="1321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D8EBBF-29C9-C748-DB6E-94E49EB342EC}"/>
                    </a:ext>
                  </a:extLst>
                </p14:cNvPr>
                <p14:cNvContentPartPr/>
                <p14:nvPr/>
              </p14:nvContentPartPr>
              <p14:xfrm>
                <a:off x="3965657" y="2178240"/>
                <a:ext cx="126000" cy="43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D8EBBF-29C9-C748-DB6E-94E49EB342E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48017" y="2160600"/>
                  <a:ext cx="16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2E3010-3D6A-D847-0774-A8E9B7E36158}"/>
                    </a:ext>
                  </a:extLst>
                </p14:cNvPr>
                <p14:cNvContentPartPr/>
                <p14:nvPr/>
              </p14:nvContentPartPr>
              <p14:xfrm>
                <a:off x="3144137" y="1686120"/>
                <a:ext cx="229680" cy="33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2E3010-3D6A-D847-0774-A8E9B7E361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26137" y="1668120"/>
                  <a:ext cx="26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5767F1-788C-B4D0-52F5-D4B3FB15E12E}"/>
                    </a:ext>
                  </a:extLst>
                </p14:cNvPr>
                <p14:cNvContentPartPr/>
                <p14:nvPr/>
              </p14:nvContentPartPr>
              <p14:xfrm>
                <a:off x="3416297" y="1664160"/>
                <a:ext cx="15120" cy="40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5767F1-788C-B4D0-52F5-D4B3FB15E12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98297" y="1646160"/>
                  <a:ext cx="50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D8783F-53BC-C323-6E73-2CF3943C4C53}"/>
                    </a:ext>
                  </a:extLst>
                </p14:cNvPr>
                <p14:cNvContentPartPr/>
                <p14:nvPr/>
              </p14:nvContentPartPr>
              <p14:xfrm>
                <a:off x="3187337" y="1941720"/>
                <a:ext cx="14040" cy="13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D8783F-53BC-C323-6E73-2CF3943C4C5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69337" y="1924080"/>
                  <a:ext cx="4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527D31B-F441-1142-60B6-B3DF972CE250}"/>
                    </a:ext>
                  </a:extLst>
                </p14:cNvPr>
                <p14:cNvContentPartPr/>
                <p14:nvPr/>
              </p14:nvContentPartPr>
              <p14:xfrm>
                <a:off x="3124337" y="2074200"/>
                <a:ext cx="1368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527D31B-F441-1142-60B6-B3DF972CE2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06697" y="2056560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E2F1FD6-2B52-B4FC-3188-0FA3837CB708}"/>
                    </a:ext>
                  </a:extLst>
                </p14:cNvPr>
                <p14:cNvContentPartPr/>
                <p14:nvPr/>
              </p14:nvContentPartPr>
              <p14:xfrm>
                <a:off x="3137657" y="1998960"/>
                <a:ext cx="32400" cy="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E2F1FD6-2B52-B4FC-3188-0FA3837CB7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20017" y="1981320"/>
                  <a:ext cx="68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328A5C-E7DB-E2CA-926C-81B46DD55BC3}"/>
                    </a:ext>
                  </a:extLst>
                </p14:cNvPr>
                <p14:cNvContentPartPr/>
                <p14:nvPr/>
              </p14:nvContentPartPr>
              <p14:xfrm>
                <a:off x="3203537" y="2052240"/>
                <a:ext cx="15156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328A5C-E7DB-E2CA-926C-81B46DD55B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85897" y="2034600"/>
                  <a:ext cx="18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74CD226-CDD9-C143-523B-A477375BB24A}"/>
                    </a:ext>
                  </a:extLst>
                </p14:cNvPr>
                <p14:cNvContentPartPr/>
                <p14:nvPr/>
              </p14:nvContentPartPr>
              <p14:xfrm>
                <a:off x="2310017" y="3518160"/>
                <a:ext cx="1080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74CD226-CDD9-C143-523B-A477375BB24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92017" y="3500520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031B67D-F853-C1B5-1C28-2C2CFA0845C5}"/>
              </a:ext>
            </a:extLst>
          </p:cNvPr>
          <p:cNvGrpSpPr/>
          <p:nvPr/>
        </p:nvGrpSpPr>
        <p:grpSpPr>
          <a:xfrm>
            <a:off x="4457777" y="4899840"/>
            <a:ext cx="3998880" cy="1661760"/>
            <a:chOff x="4457777" y="4899840"/>
            <a:chExt cx="3998880" cy="16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16D011-0998-DAA0-2294-68C0C51F3D11}"/>
                    </a:ext>
                  </a:extLst>
                </p14:cNvPr>
                <p14:cNvContentPartPr/>
                <p14:nvPr/>
              </p14:nvContentPartPr>
              <p14:xfrm>
                <a:off x="4457777" y="4899840"/>
                <a:ext cx="3998880" cy="9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16D011-0998-DAA0-2294-68C0C51F3D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39777" y="4881840"/>
                  <a:ext cx="40345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2064492-330C-C393-1B7E-834BB74C7D8B}"/>
                    </a:ext>
                  </a:extLst>
                </p14:cNvPr>
                <p14:cNvContentPartPr/>
                <p14:nvPr/>
              </p14:nvContentPartPr>
              <p14:xfrm>
                <a:off x="7438577" y="6109080"/>
                <a:ext cx="4608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2064492-330C-C393-1B7E-834BB74C7D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20937" y="6091080"/>
                  <a:ext cx="8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EB15E2-CF70-7AF5-ECC0-2206502E37C1}"/>
                    </a:ext>
                  </a:extLst>
                </p14:cNvPr>
                <p14:cNvContentPartPr/>
                <p14:nvPr/>
              </p14:nvContentPartPr>
              <p14:xfrm>
                <a:off x="6876617" y="6257760"/>
                <a:ext cx="467280" cy="20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EB15E2-CF70-7AF5-ECC0-2206502E37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58617" y="6239760"/>
                  <a:ext cx="502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1FCECF-DD47-7339-6874-4D03C7B7D4C3}"/>
                    </a:ext>
                  </a:extLst>
                </p14:cNvPr>
                <p14:cNvContentPartPr/>
                <p14:nvPr/>
              </p14:nvContentPartPr>
              <p14:xfrm>
                <a:off x="7097657" y="6119520"/>
                <a:ext cx="12600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1FCECF-DD47-7339-6874-4D03C7B7D4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79657" y="6101880"/>
                  <a:ext cx="16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063413A-B4F3-6D80-5614-DF679D2D1740}"/>
                    </a:ext>
                  </a:extLst>
                </p14:cNvPr>
                <p14:cNvContentPartPr/>
                <p14:nvPr/>
              </p14:nvContentPartPr>
              <p14:xfrm>
                <a:off x="7058417" y="6470520"/>
                <a:ext cx="7704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063413A-B4F3-6D80-5614-DF679D2D174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40777" y="6452880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2D2B6D-0C5E-6176-8234-9DB00940B738}"/>
                    </a:ext>
                  </a:extLst>
                </p14:cNvPr>
                <p14:cNvContentPartPr/>
                <p14:nvPr/>
              </p14:nvContentPartPr>
              <p14:xfrm>
                <a:off x="6970217" y="615768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2D2B6D-0C5E-6176-8234-9DB00940B7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2217" y="6139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43882D-4349-2513-8607-A92E203BCF77}"/>
                    </a:ext>
                  </a:extLst>
                </p14:cNvPr>
                <p14:cNvContentPartPr/>
                <p14:nvPr/>
              </p14:nvContentPartPr>
              <p14:xfrm>
                <a:off x="6720377" y="6081360"/>
                <a:ext cx="177120" cy="25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43882D-4349-2513-8607-A92E203BCF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02377" y="6063360"/>
                  <a:ext cx="212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1AF893-B0F1-C9F0-1E78-DDDBBFC4EF24}"/>
                    </a:ext>
                  </a:extLst>
                </p14:cNvPr>
                <p14:cNvContentPartPr/>
                <p14:nvPr/>
              </p14:nvContentPartPr>
              <p14:xfrm>
                <a:off x="6826217" y="6139680"/>
                <a:ext cx="3420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1AF893-B0F1-C9F0-1E78-DDDBBFC4EF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08217" y="6121680"/>
                  <a:ext cx="6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5A431F-5443-8B5D-BC41-580BDA494AB5}"/>
                    </a:ext>
                  </a:extLst>
                </p14:cNvPr>
                <p14:cNvContentPartPr/>
                <p14:nvPr/>
              </p14:nvContentPartPr>
              <p14:xfrm>
                <a:off x="6420137" y="6253080"/>
                <a:ext cx="233280" cy="16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5A431F-5443-8B5D-BC41-580BDA494A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02497" y="6235080"/>
                  <a:ext cx="26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A14F9F-37D7-BD1B-75A4-ECE3815B8777}"/>
                    </a:ext>
                  </a:extLst>
                </p14:cNvPr>
                <p14:cNvContentPartPr/>
                <p14:nvPr/>
              </p14:nvContentPartPr>
              <p14:xfrm>
                <a:off x="6617417" y="6082440"/>
                <a:ext cx="4248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A14F9F-37D7-BD1B-75A4-ECE3815B87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99417" y="6064440"/>
                  <a:ext cx="78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E1C97B-046E-41D5-CB6A-5A55535A3110}"/>
                    </a:ext>
                  </a:extLst>
                </p14:cNvPr>
                <p14:cNvContentPartPr/>
                <p14:nvPr/>
              </p14:nvContentPartPr>
              <p14:xfrm>
                <a:off x="5383697" y="5205480"/>
                <a:ext cx="23148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E1C97B-046E-41D5-CB6A-5A55535A31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65697" y="5187480"/>
                  <a:ext cx="267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91536C-BBE6-3FDF-33D7-F352291E222D}"/>
                    </a:ext>
                  </a:extLst>
                </p14:cNvPr>
                <p14:cNvContentPartPr/>
                <p14:nvPr/>
              </p14:nvContentPartPr>
              <p14:xfrm>
                <a:off x="5531297" y="5408520"/>
                <a:ext cx="146520" cy="19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91536C-BBE6-3FDF-33D7-F352291E22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13297" y="5390520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64F2B0-765B-A81A-0924-3F6AF845ACAC}"/>
                    </a:ext>
                  </a:extLst>
                </p14:cNvPr>
                <p14:cNvContentPartPr/>
                <p14:nvPr/>
              </p14:nvContentPartPr>
              <p14:xfrm>
                <a:off x="5321417" y="5440560"/>
                <a:ext cx="164880" cy="16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64F2B0-765B-A81A-0924-3F6AF845AC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03417" y="5422560"/>
                  <a:ext cx="200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702583-7974-3270-94F2-C4E6824902B6}"/>
                    </a:ext>
                  </a:extLst>
                </p14:cNvPr>
                <p14:cNvContentPartPr/>
                <p14:nvPr/>
              </p14:nvContentPartPr>
              <p14:xfrm>
                <a:off x="5494217" y="5591760"/>
                <a:ext cx="14652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702583-7974-3270-94F2-C4E6824902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76217" y="5574120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3607CC-42BF-5B2F-DAF9-F3063D0159A1}"/>
                    </a:ext>
                  </a:extLst>
                </p14:cNvPr>
                <p14:cNvContentPartPr/>
                <p14:nvPr/>
              </p14:nvContentPartPr>
              <p14:xfrm>
                <a:off x="5368577" y="5616600"/>
                <a:ext cx="120600" cy="11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3607CC-42BF-5B2F-DAF9-F3063D0159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50937" y="5598960"/>
                  <a:ext cx="15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DB6836-B813-52FC-5CA2-73B04C556719}"/>
                    </a:ext>
                  </a:extLst>
                </p14:cNvPr>
                <p14:cNvContentPartPr/>
                <p14:nvPr/>
              </p14:nvContentPartPr>
              <p14:xfrm>
                <a:off x="6507257" y="5174160"/>
                <a:ext cx="212400" cy="169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DB6836-B813-52FC-5CA2-73B04C5567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89257" y="5156520"/>
                  <a:ext cx="248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0EB08D-91FA-3374-EE5C-69C6D8B2524A}"/>
                    </a:ext>
                  </a:extLst>
                </p14:cNvPr>
                <p14:cNvContentPartPr/>
                <p14:nvPr/>
              </p14:nvContentPartPr>
              <p14:xfrm>
                <a:off x="6644057" y="5389440"/>
                <a:ext cx="164880" cy="21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0EB08D-91FA-3374-EE5C-69C6D8B252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26057" y="5371440"/>
                  <a:ext cx="20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30A7C4A-61E8-FEBF-728C-E20909B60480}"/>
                    </a:ext>
                  </a:extLst>
                </p14:cNvPr>
                <p14:cNvContentPartPr/>
                <p14:nvPr/>
              </p14:nvContentPartPr>
              <p14:xfrm>
                <a:off x="6452897" y="5374320"/>
                <a:ext cx="149400" cy="24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30A7C4A-61E8-FEBF-728C-E20909B604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34897" y="5356320"/>
                  <a:ext cx="185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318929E-BDB4-B19B-A7A2-7402B686EF1A}"/>
                    </a:ext>
                  </a:extLst>
                </p14:cNvPr>
                <p14:cNvContentPartPr/>
                <p14:nvPr/>
              </p14:nvContentPartPr>
              <p14:xfrm>
                <a:off x="6635777" y="5569800"/>
                <a:ext cx="112320" cy="11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318929E-BDB4-B19B-A7A2-7402B686EF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8137" y="5551800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6B2D45-9486-7BE1-91A0-DBF70EBC7249}"/>
                    </a:ext>
                  </a:extLst>
                </p14:cNvPr>
                <p14:cNvContentPartPr/>
                <p14:nvPr/>
              </p14:nvContentPartPr>
              <p14:xfrm>
                <a:off x="6515177" y="5640360"/>
                <a:ext cx="58320" cy="9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6B2D45-9486-7BE1-91A0-DBF70EBC72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97177" y="5622720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0720AF-3E05-E18E-1A44-1E2FD4B41BBC}"/>
                    </a:ext>
                  </a:extLst>
                </p14:cNvPr>
                <p14:cNvContentPartPr/>
                <p14:nvPr/>
              </p14:nvContentPartPr>
              <p14:xfrm>
                <a:off x="7539737" y="5188200"/>
                <a:ext cx="189720" cy="15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0720AF-3E05-E18E-1A44-1E2FD4B41B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22097" y="5170200"/>
                  <a:ext cx="22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39720D-11F1-8CB4-E335-E1848BCFEA93}"/>
                    </a:ext>
                  </a:extLst>
                </p14:cNvPr>
                <p14:cNvContentPartPr/>
                <p14:nvPr/>
              </p14:nvContentPartPr>
              <p14:xfrm>
                <a:off x="7690937" y="5385840"/>
                <a:ext cx="204120" cy="23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39720D-11F1-8CB4-E335-E1848BCFEA9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73297" y="5367840"/>
                  <a:ext cx="239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CD11E9-7FDF-E9D0-1E52-E0851D95F15B}"/>
                    </a:ext>
                  </a:extLst>
                </p14:cNvPr>
                <p14:cNvContentPartPr/>
                <p14:nvPr/>
              </p14:nvContentPartPr>
              <p14:xfrm>
                <a:off x="7482137" y="5424000"/>
                <a:ext cx="229680" cy="24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CD11E9-7FDF-E9D0-1E52-E0851D95F1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64497" y="5406000"/>
                  <a:ext cx="26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5AFA7E-2029-06D0-48EF-BE3312CCF32F}"/>
                    </a:ext>
                  </a:extLst>
                </p14:cNvPr>
                <p14:cNvContentPartPr/>
                <p14:nvPr/>
              </p14:nvContentPartPr>
              <p14:xfrm>
                <a:off x="7699217" y="5543160"/>
                <a:ext cx="12276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5AFA7E-2029-06D0-48EF-BE3312CCF3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81577" y="5525520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F70EB-022B-86D6-8D05-5803FC28FCAF}"/>
                    </a:ext>
                  </a:extLst>
                </p14:cNvPr>
                <p14:cNvContentPartPr/>
                <p14:nvPr/>
              </p14:nvContentPartPr>
              <p14:xfrm>
                <a:off x="7555217" y="5590680"/>
                <a:ext cx="175320" cy="14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F70EB-022B-86D6-8D05-5803FC28FCA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37577" y="5572680"/>
                  <a:ext cx="21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501EF37-2E99-C1E3-DB93-3B06E6F9DA56}"/>
                    </a:ext>
                  </a:extLst>
                </p14:cNvPr>
                <p14:cNvContentPartPr/>
                <p14:nvPr/>
              </p14:nvContentPartPr>
              <p14:xfrm>
                <a:off x="6071297" y="6364320"/>
                <a:ext cx="183240" cy="5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501EF37-2E99-C1E3-DB93-3B06E6F9DA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53297" y="6346680"/>
                  <a:ext cx="21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89A931B-71B5-8AD8-8FA5-DCE76D073236}"/>
                    </a:ext>
                  </a:extLst>
                </p14:cNvPr>
                <p14:cNvContentPartPr/>
                <p14:nvPr/>
              </p14:nvContentPartPr>
              <p14:xfrm>
                <a:off x="6089657" y="6430560"/>
                <a:ext cx="196920" cy="6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89A931B-71B5-8AD8-8FA5-DCE76D0732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72017" y="6412920"/>
                  <a:ext cx="23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9BE333A-0264-5079-B774-68E695F78B74}"/>
                    </a:ext>
                  </a:extLst>
                </p14:cNvPr>
                <p14:cNvContentPartPr/>
                <p14:nvPr/>
              </p14:nvContentPartPr>
              <p14:xfrm>
                <a:off x="7200617" y="5960040"/>
                <a:ext cx="331560" cy="11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9BE333A-0264-5079-B774-68E695F78B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2617" y="5942040"/>
                  <a:ext cx="3672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04B0288-2383-F409-CD22-A0641D058055}"/>
              </a:ext>
            </a:extLst>
          </p:cNvPr>
          <p:cNvGrpSpPr/>
          <p:nvPr/>
        </p:nvGrpSpPr>
        <p:grpSpPr>
          <a:xfrm>
            <a:off x="5309177" y="6088920"/>
            <a:ext cx="534960" cy="595080"/>
            <a:chOff x="5309177" y="6088920"/>
            <a:chExt cx="53496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C4D592D-1DEF-72E6-77E9-61F68AD03F56}"/>
                    </a:ext>
                  </a:extLst>
                </p14:cNvPr>
                <p14:cNvContentPartPr/>
                <p14:nvPr/>
              </p14:nvContentPartPr>
              <p14:xfrm>
                <a:off x="5614457" y="6404640"/>
                <a:ext cx="19872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C4D592D-1DEF-72E6-77E9-61F68AD03F5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05817" y="6395640"/>
                  <a:ext cx="216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FF7D3A0-D3EF-BE72-F2A1-AF27EA9822F0}"/>
                    </a:ext>
                  </a:extLst>
                </p14:cNvPr>
                <p14:cNvContentPartPr/>
                <p14:nvPr/>
              </p14:nvContentPartPr>
              <p14:xfrm>
                <a:off x="5309177" y="6299880"/>
                <a:ext cx="229680" cy="38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FF7D3A0-D3EF-BE72-F2A1-AF27EA9822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00177" y="6290880"/>
                  <a:ext cx="247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055E530-F0F9-61AA-7B9F-1DE716F43E2B}"/>
                    </a:ext>
                  </a:extLst>
                </p14:cNvPr>
                <p14:cNvContentPartPr/>
                <p14:nvPr/>
              </p14:nvContentPartPr>
              <p14:xfrm>
                <a:off x="5698337" y="6088920"/>
                <a:ext cx="145800" cy="14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055E530-F0F9-61AA-7B9F-1DE716F43E2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89337" y="6079920"/>
                  <a:ext cx="163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532F36E-8958-7CAC-B875-AB7F7B7FD29D}"/>
                  </a:ext>
                </a:extLst>
              </p14:cNvPr>
              <p14:cNvContentPartPr/>
              <p14:nvPr/>
            </p14:nvContentPartPr>
            <p14:xfrm>
              <a:off x="5814977" y="5117280"/>
              <a:ext cx="272880" cy="183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532F36E-8958-7CAC-B875-AB7F7B7FD29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806337" y="5108640"/>
                <a:ext cx="290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50DE0A3-9DE5-2E0C-283F-7E3E66C03FBE}"/>
                  </a:ext>
                </a:extLst>
              </p14:cNvPr>
              <p14:cNvContentPartPr/>
              <p14:nvPr/>
            </p14:nvContentPartPr>
            <p14:xfrm>
              <a:off x="6972737" y="5151840"/>
              <a:ext cx="236880" cy="183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50DE0A3-9DE5-2E0C-283F-7E3E66C03FB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63737" y="5142840"/>
                <a:ext cx="254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A7B551B-0136-6758-041B-7483B24748AB}"/>
                  </a:ext>
                </a:extLst>
              </p14:cNvPr>
              <p14:cNvContentPartPr/>
              <p14:nvPr/>
            </p14:nvContentPartPr>
            <p14:xfrm>
              <a:off x="8016017" y="5064000"/>
              <a:ext cx="365400" cy="237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A7B551B-0136-6758-041B-7483B24748A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007377" y="5055000"/>
                <a:ext cx="3830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8B049BB-9C9D-157F-6E02-2E5A4774BDAF}"/>
              </a:ext>
            </a:extLst>
          </p:cNvPr>
          <p:cNvGrpSpPr/>
          <p:nvPr/>
        </p:nvGrpSpPr>
        <p:grpSpPr>
          <a:xfrm>
            <a:off x="5776097" y="5354160"/>
            <a:ext cx="371520" cy="222120"/>
            <a:chOff x="5776097" y="5354160"/>
            <a:chExt cx="3715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926DBCA-CD18-B490-C672-F7EC59A5F979}"/>
                    </a:ext>
                  </a:extLst>
                </p14:cNvPr>
                <p14:cNvContentPartPr/>
                <p14:nvPr/>
              </p14:nvContentPartPr>
              <p14:xfrm>
                <a:off x="5776097" y="5354160"/>
                <a:ext cx="371520" cy="222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926DBCA-CD18-B490-C672-F7EC59A5F97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67097" y="5345160"/>
                  <a:ext cx="38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C4B582-70C3-890A-FFDD-DE0A55FD62B2}"/>
                    </a:ext>
                  </a:extLst>
                </p14:cNvPr>
                <p14:cNvContentPartPr/>
                <p14:nvPr/>
              </p14:nvContentPartPr>
              <p14:xfrm>
                <a:off x="5914697" y="5361000"/>
                <a:ext cx="73440" cy="66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C4B582-70C3-890A-FFDD-DE0A55FD62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06057" y="535200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02148CF-AB9C-2C83-D771-825282CADB55}"/>
              </a:ext>
            </a:extLst>
          </p:cNvPr>
          <p:cNvGrpSpPr/>
          <p:nvPr/>
        </p:nvGrpSpPr>
        <p:grpSpPr>
          <a:xfrm>
            <a:off x="7046897" y="5379000"/>
            <a:ext cx="316080" cy="215640"/>
            <a:chOff x="7046897" y="5379000"/>
            <a:chExt cx="316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B84BB5-4368-DF70-0567-121ADA59B7AD}"/>
                    </a:ext>
                  </a:extLst>
                </p14:cNvPr>
                <p14:cNvContentPartPr/>
                <p14:nvPr/>
              </p14:nvContentPartPr>
              <p14:xfrm>
                <a:off x="7166417" y="5379000"/>
                <a:ext cx="196560" cy="215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B84BB5-4368-DF70-0567-121ADA59B7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57777" y="5370000"/>
                  <a:ext cx="21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3384DE-CD16-550D-DA03-E85F49C64F6C}"/>
                    </a:ext>
                  </a:extLst>
                </p14:cNvPr>
                <p14:cNvContentPartPr/>
                <p14:nvPr/>
              </p14:nvContentPartPr>
              <p14:xfrm>
                <a:off x="7046897" y="5430480"/>
                <a:ext cx="192960" cy="147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3384DE-CD16-550D-DA03-E85F49C64F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37897" y="5421480"/>
                  <a:ext cx="21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FB0E1EB-8B74-9364-CFA9-04959ECC674C}"/>
                    </a:ext>
                  </a:extLst>
                </p14:cNvPr>
                <p14:cNvContentPartPr/>
                <p14:nvPr/>
              </p14:nvContentPartPr>
              <p14:xfrm>
                <a:off x="7179017" y="5556480"/>
                <a:ext cx="102240" cy="1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FB0E1EB-8B74-9364-CFA9-04959ECC67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70017" y="5547840"/>
                  <a:ext cx="119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1B2BAD3-19D3-7E0D-25B0-7380D379FC3C}"/>
              </a:ext>
            </a:extLst>
          </p:cNvPr>
          <p:cNvGrpSpPr/>
          <p:nvPr/>
        </p:nvGrpSpPr>
        <p:grpSpPr>
          <a:xfrm>
            <a:off x="8055977" y="5380080"/>
            <a:ext cx="416520" cy="204480"/>
            <a:chOff x="8055977" y="5380080"/>
            <a:chExt cx="4165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D7F1E93-DA3A-BECB-4114-6542F70580FE}"/>
                    </a:ext>
                  </a:extLst>
                </p14:cNvPr>
                <p14:cNvContentPartPr/>
                <p14:nvPr/>
              </p14:nvContentPartPr>
              <p14:xfrm>
                <a:off x="8187737" y="5402040"/>
                <a:ext cx="284760" cy="12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D7F1E93-DA3A-BECB-4114-6542F70580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79097" y="5393040"/>
                  <a:ext cx="30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A8E65C5-3446-CC68-8EBB-AD8E1D3F0135}"/>
                    </a:ext>
                  </a:extLst>
                </p14:cNvPr>
                <p14:cNvContentPartPr/>
                <p14:nvPr/>
              </p14:nvContentPartPr>
              <p14:xfrm>
                <a:off x="8369897" y="5561160"/>
                <a:ext cx="81720" cy="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A8E65C5-3446-CC68-8EBB-AD8E1D3F01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61257" y="5552160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D35810-CAA9-1513-ACD5-30BE84E98F8F}"/>
                    </a:ext>
                  </a:extLst>
                </p14:cNvPr>
                <p14:cNvContentPartPr/>
                <p14:nvPr/>
              </p14:nvContentPartPr>
              <p14:xfrm>
                <a:off x="8333897" y="5572680"/>
                <a:ext cx="1260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D35810-CAA9-1513-ACD5-30BE84E98F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25257" y="5564040"/>
                  <a:ext cx="30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FC9086E-27D6-B9BA-6882-352D769415D5}"/>
                    </a:ext>
                  </a:extLst>
                </p14:cNvPr>
                <p14:cNvContentPartPr/>
                <p14:nvPr/>
              </p14:nvContentPartPr>
              <p14:xfrm>
                <a:off x="8132297" y="5428680"/>
                <a:ext cx="133920" cy="12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FC9086E-27D6-B9BA-6882-352D769415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23657" y="5419680"/>
                  <a:ext cx="151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BB3C8C8-EB09-8E03-BFAB-7537D21FF438}"/>
                    </a:ext>
                  </a:extLst>
                </p14:cNvPr>
                <p14:cNvContentPartPr/>
                <p14:nvPr/>
              </p14:nvContentPartPr>
              <p14:xfrm>
                <a:off x="8198177" y="5380080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BB3C8C8-EB09-8E03-BFAB-7537D21FF4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89177" y="537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A31FD6-97D3-C36A-659B-2230DA33E8C7}"/>
                    </a:ext>
                  </a:extLst>
                </p14:cNvPr>
                <p14:cNvContentPartPr/>
                <p14:nvPr/>
              </p14:nvContentPartPr>
              <p14:xfrm>
                <a:off x="8055977" y="5434440"/>
                <a:ext cx="9000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A31FD6-97D3-C36A-659B-2230DA33E8C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46977" y="5425440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8707EE9-60AD-FEF6-AF72-25CE2A622EF8}"/>
                    </a:ext>
                  </a:extLst>
                </p14:cNvPr>
                <p14:cNvContentPartPr/>
                <p14:nvPr/>
              </p14:nvContentPartPr>
              <p14:xfrm>
                <a:off x="8187737" y="5542080"/>
                <a:ext cx="54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8707EE9-60AD-FEF6-AF72-25CE2A622E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79097" y="5533080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4B4D1FB-B21D-EBD3-EEF0-18442EA8C92C}"/>
              </a:ext>
            </a:extLst>
          </p:cNvPr>
          <p:cNvGrpSpPr/>
          <p:nvPr/>
        </p:nvGrpSpPr>
        <p:grpSpPr>
          <a:xfrm>
            <a:off x="3685937" y="6404640"/>
            <a:ext cx="241200" cy="69120"/>
            <a:chOff x="3685937" y="6404640"/>
            <a:chExt cx="24120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0E6B03-50F1-C554-1AFC-FEFD8523BEF1}"/>
                    </a:ext>
                  </a:extLst>
                </p14:cNvPr>
                <p14:cNvContentPartPr/>
                <p14:nvPr/>
              </p14:nvContentPartPr>
              <p14:xfrm>
                <a:off x="3916337" y="6404640"/>
                <a:ext cx="10800" cy="3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0E6B03-50F1-C554-1AFC-FEFD8523BE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98697" y="6386640"/>
                  <a:ext cx="46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50E6D6-6B1A-9B29-BD61-179C7909389E}"/>
                    </a:ext>
                  </a:extLst>
                </p14:cNvPr>
                <p14:cNvContentPartPr/>
                <p14:nvPr/>
              </p14:nvContentPartPr>
              <p14:xfrm>
                <a:off x="3685937" y="6473400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50E6D6-6B1A-9B29-BD61-179C790938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68297" y="6455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11AB60-E99C-41C7-7CCC-B21998BAE40C}"/>
              </a:ext>
            </a:extLst>
          </p:cNvPr>
          <p:cNvGrpSpPr/>
          <p:nvPr/>
        </p:nvGrpSpPr>
        <p:grpSpPr>
          <a:xfrm>
            <a:off x="4240337" y="1185360"/>
            <a:ext cx="3845160" cy="3464640"/>
            <a:chOff x="4240337" y="1185360"/>
            <a:chExt cx="3845160" cy="34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032A1EF-71E8-B46A-41AB-CC8BD5CFA1E9}"/>
                    </a:ext>
                  </a:extLst>
                </p14:cNvPr>
                <p14:cNvContentPartPr/>
                <p14:nvPr/>
              </p14:nvContentPartPr>
              <p14:xfrm>
                <a:off x="4240337" y="1185360"/>
                <a:ext cx="3845160" cy="3464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32A1EF-71E8-B46A-41AB-CC8BD5CFA1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31697" y="1176360"/>
                  <a:ext cx="3862800" cy="34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2C876D-343C-3355-23AD-546F2F1DBFD5}"/>
                    </a:ext>
                  </a:extLst>
                </p14:cNvPr>
                <p14:cNvContentPartPr/>
                <p14:nvPr/>
              </p14:nvContentPartPr>
              <p14:xfrm>
                <a:off x="6185777" y="1394880"/>
                <a:ext cx="241560" cy="37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2C876D-343C-3355-23AD-546F2F1DBFD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76777" y="1386240"/>
                  <a:ext cx="259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ADCE58-058C-499A-E5C7-FE2611EB2FC9}"/>
                    </a:ext>
                  </a:extLst>
                </p14:cNvPr>
                <p14:cNvContentPartPr/>
                <p14:nvPr/>
              </p14:nvContentPartPr>
              <p14:xfrm>
                <a:off x="6220337" y="1590720"/>
                <a:ext cx="24624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ADCE58-058C-499A-E5C7-FE2611EB2F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11337" y="1581720"/>
                  <a:ext cx="263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A43959-1FDF-FE69-0B28-B6F64930A2B0}"/>
                    </a:ext>
                  </a:extLst>
                </p14:cNvPr>
                <p14:cNvContentPartPr/>
                <p14:nvPr/>
              </p14:nvContentPartPr>
              <p14:xfrm>
                <a:off x="6620297" y="1242600"/>
                <a:ext cx="311040" cy="523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A43959-1FDF-FE69-0B28-B6F64930A2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11657" y="1233600"/>
                  <a:ext cx="3286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443B5F-2B73-B64E-3F7F-D0A60ED1C1AC}"/>
                    </a:ext>
                  </a:extLst>
                </p14:cNvPr>
                <p14:cNvContentPartPr/>
                <p14:nvPr/>
              </p14:nvContentPartPr>
              <p14:xfrm>
                <a:off x="6996137" y="1363200"/>
                <a:ext cx="81360" cy="263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443B5F-2B73-B64E-3F7F-D0A60ED1C1A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87137" y="1354560"/>
                  <a:ext cx="99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04B80B-5DFB-A705-6219-FD1CE8CBCC8E}"/>
                    </a:ext>
                  </a:extLst>
                </p14:cNvPr>
                <p14:cNvContentPartPr/>
                <p14:nvPr/>
              </p14:nvContentPartPr>
              <p14:xfrm>
                <a:off x="6917657" y="1263120"/>
                <a:ext cx="478800" cy="42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04B80B-5DFB-A705-6219-FD1CE8CBCC8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08657" y="1254480"/>
                  <a:ext cx="49644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C98FD88-3C77-604D-6BAB-F522CCC8DCFB}"/>
              </a:ext>
            </a:extLst>
          </p:cNvPr>
          <p:cNvGrpSpPr/>
          <p:nvPr/>
        </p:nvGrpSpPr>
        <p:grpSpPr>
          <a:xfrm>
            <a:off x="4424657" y="1849200"/>
            <a:ext cx="1066680" cy="1550520"/>
            <a:chOff x="4424657" y="1849200"/>
            <a:chExt cx="1066680" cy="15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D8B6F1-18FE-D00C-5F0E-45153877E91F}"/>
                    </a:ext>
                  </a:extLst>
                </p14:cNvPr>
                <p14:cNvContentPartPr/>
                <p14:nvPr/>
              </p14:nvContentPartPr>
              <p14:xfrm>
                <a:off x="5193977" y="2091480"/>
                <a:ext cx="213480" cy="341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D8B6F1-18FE-D00C-5F0E-45153877E9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84977" y="2082840"/>
                  <a:ext cx="231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D4DA0B-680E-CD00-7086-E3C08DEFBE26}"/>
                    </a:ext>
                  </a:extLst>
                </p14:cNvPr>
                <p14:cNvContentPartPr/>
                <p14:nvPr/>
              </p14:nvContentPartPr>
              <p14:xfrm>
                <a:off x="5295497" y="1849200"/>
                <a:ext cx="173520" cy="160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D4DA0B-680E-CD00-7086-E3C08DEFBE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86857" y="1840200"/>
                  <a:ext cx="191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2405C-16BA-33E7-6379-4CEF4D6F01F1}"/>
                    </a:ext>
                  </a:extLst>
                </p14:cNvPr>
                <p14:cNvContentPartPr/>
                <p14:nvPr/>
              </p14:nvContentPartPr>
              <p14:xfrm>
                <a:off x="5241137" y="2135400"/>
                <a:ext cx="540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2405C-16BA-33E7-6379-4CEF4D6F01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32497" y="2126760"/>
                  <a:ext cx="2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0FEEE2-4A2D-FE15-C4BC-24751EC882DE}"/>
                    </a:ext>
                  </a:extLst>
                </p14:cNvPr>
                <p14:cNvContentPartPr/>
                <p14:nvPr/>
              </p14:nvContentPartPr>
              <p14:xfrm>
                <a:off x="5112617" y="2266440"/>
                <a:ext cx="110520" cy="21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0FEEE2-4A2D-FE15-C4BC-24751EC882D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03617" y="2257440"/>
                  <a:ext cx="128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D26A10-EE26-A570-4DF9-83293813C6E0}"/>
                    </a:ext>
                  </a:extLst>
                </p14:cNvPr>
                <p14:cNvContentPartPr/>
                <p14:nvPr/>
              </p14:nvContentPartPr>
              <p14:xfrm>
                <a:off x="4906697" y="2172480"/>
                <a:ext cx="170640" cy="22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D26A10-EE26-A570-4DF9-83293813C6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98057" y="2163840"/>
                  <a:ext cx="188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011B82-CAC1-3B7B-3D41-EEB944C8D421}"/>
                    </a:ext>
                  </a:extLst>
                </p14:cNvPr>
                <p14:cNvContentPartPr/>
                <p14:nvPr/>
              </p14:nvContentPartPr>
              <p14:xfrm>
                <a:off x="4950977" y="1949280"/>
                <a:ext cx="110520" cy="27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011B82-CAC1-3B7B-3D41-EEB944C8D4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2337" y="1940280"/>
                  <a:ext cx="128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9CBA00-C781-9765-A973-E000D72E93ED}"/>
                    </a:ext>
                  </a:extLst>
                </p14:cNvPr>
                <p14:cNvContentPartPr/>
                <p14:nvPr/>
              </p14:nvContentPartPr>
              <p14:xfrm>
                <a:off x="4867097" y="2337000"/>
                <a:ext cx="45000" cy="13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9CBA00-C781-9765-A973-E000D72E93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58457" y="2328000"/>
                  <a:ext cx="6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47DD12-973D-3C32-97A7-3DDBF5BCDBE6}"/>
                    </a:ext>
                  </a:extLst>
                </p14:cNvPr>
                <p14:cNvContentPartPr/>
                <p14:nvPr/>
              </p14:nvContentPartPr>
              <p14:xfrm>
                <a:off x="4574777" y="2326920"/>
                <a:ext cx="135720" cy="160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47DD12-973D-3C32-97A7-3DDBF5BCDB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65777" y="2318280"/>
                  <a:ext cx="153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4E6B093-917B-9EE2-16E4-045FE34480D3}"/>
                    </a:ext>
                  </a:extLst>
                </p14:cNvPr>
                <p14:cNvContentPartPr/>
                <p14:nvPr/>
              </p14:nvContentPartPr>
              <p14:xfrm>
                <a:off x="4783577" y="2572440"/>
                <a:ext cx="8640" cy="3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4E6B093-917B-9EE2-16E4-045FE34480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74577" y="2563440"/>
                  <a:ext cx="2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43D3C7-8DA5-23D5-0B26-DF8B5940B310}"/>
                    </a:ext>
                  </a:extLst>
                </p14:cNvPr>
                <p14:cNvContentPartPr/>
                <p14:nvPr/>
              </p14:nvContentPartPr>
              <p14:xfrm>
                <a:off x="4503857" y="2382720"/>
                <a:ext cx="52920" cy="185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43D3C7-8DA5-23D5-0B26-DF8B5940B3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94857" y="2373720"/>
                  <a:ext cx="7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7D395B1-BC0C-B312-5464-4B7B673C553B}"/>
                    </a:ext>
                  </a:extLst>
                </p14:cNvPr>
                <p14:cNvContentPartPr/>
                <p14:nvPr/>
              </p14:nvContentPartPr>
              <p14:xfrm>
                <a:off x="4424657" y="2448600"/>
                <a:ext cx="106200" cy="30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7D395B1-BC0C-B312-5464-4B7B673C55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15657" y="2439600"/>
                  <a:ext cx="123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23FC8A-4988-525B-8B3F-48E145C58EC7}"/>
                    </a:ext>
                  </a:extLst>
                </p14:cNvPr>
                <p14:cNvContentPartPr/>
                <p14:nvPr/>
              </p14:nvContentPartPr>
              <p14:xfrm>
                <a:off x="4613657" y="2686920"/>
                <a:ext cx="112320" cy="11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23FC8A-4988-525B-8B3F-48E145C58EC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05017" y="2677920"/>
                  <a:ext cx="12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1F396DA-8C68-9678-0361-A750F4009FA4}"/>
                    </a:ext>
                  </a:extLst>
                </p14:cNvPr>
                <p14:cNvContentPartPr/>
                <p14:nvPr/>
              </p14:nvContentPartPr>
              <p14:xfrm>
                <a:off x="5141417" y="2662080"/>
                <a:ext cx="349920" cy="19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1F396DA-8C68-9678-0361-A750F4009F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32417" y="2653080"/>
                  <a:ext cx="367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B72D490-B883-0D26-B6D2-3F766EDEAB45}"/>
                    </a:ext>
                  </a:extLst>
                </p14:cNvPr>
                <p14:cNvContentPartPr/>
                <p14:nvPr/>
              </p14:nvContentPartPr>
              <p14:xfrm>
                <a:off x="5088857" y="2841360"/>
                <a:ext cx="104760" cy="224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B72D490-B883-0D26-B6D2-3F766EDEAB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80217" y="2832720"/>
                  <a:ext cx="122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92F7C54-8AED-6061-268F-1312A5041557}"/>
                    </a:ext>
                  </a:extLst>
                </p14:cNvPr>
                <p14:cNvContentPartPr/>
                <p14:nvPr/>
              </p14:nvContentPartPr>
              <p14:xfrm>
                <a:off x="4995257" y="2936760"/>
                <a:ext cx="73440" cy="225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92F7C54-8AED-6061-268F-1312A504155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86617" y="2928120"/>
                  <a:ext cx="91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E60EB4-46DF-9699-137E-03119AB7537F}"/>
                    </a:ext>
                  </a:extLst>
                </p14:cNvPr>
                <p14:cNvContentPartPr/>
                <p14:nvPr/>
              </p14:nvContentPartPr>
              <p14:xfrm>
                <a:off x="4799057" y="2985000"/>
                <a:ext cx="123120" cy="36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E60EB4-46DF-9699-137E-03119AB753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90057" y="2976000"/>
                  <a:ext cx="140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3ABEDCB-6BD8-D695-3634-53BA39869C53}"/>
                    </a:ext>
                  </a:extLst>
                </p14:cNvPr>
                <p14:cNvContentPartPr/>
                <p14:nvPr/>
              </p14:nvContentPartPr>
              <p14:xfrm>
                <a:off x="4922177" y="3275880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3ABEDCB-6BD8-D695-3634-53BA39869C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13537" y="3266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031C4F7-26DA-40FE-A392-FE40FC512C06}"/>
                    </a:ext>
                  </a:extLst>
                </p14:cNvPr>
                <p14:cNvContentPartPr/>
                <p14:nvPr/>
              </p14:nvContentPartPr>
              <p14:xfrm>
                <a:off x="4571537" y="3086520"/>
                <a:ext cx="133920" cy="313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031C4F7-26DA-40FE-A392-FE40FC512C0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62897" y="3077880"/>
                  <a:ext cx="15156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6A347CE-0A70-437B-C2BB-1546C6AC2DAC}"/>
                  </a:ext>
                </a:extLst>
              </p14:cNvPr>
              <p14:cNvContentPartPr/>
              <p14:nvPr/>
            </p14:nvContentPartPr>
            <p14:xfrm>
              <a:off x="2315057" y="4087320"/>
              <a:ext cx="122400" cy="3222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6A347CE-0A70-437B-C2BB-1546C6AC2DA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306057" y="4078680"/>
                <a:ext cx="1400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7B54DCF-33CC-D0D4-3929-BCAA7A27772A}"/>
                  </a:ext>
                </a:extLst>
              </p14:cNvPr>
              <p14:cNvContentPartPr/>
              <p14:nvPr/>
            </p14:nvContentPartPr>
            <p14:xfrm>
              <a:off x="2153417" y="3994440"/>
              <a:ext cx="148320" cy="2520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7B54DCF-33CC-D0D4-3929-BCAA7A27772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2135777" y="3976440"/>
                <a:ext cx="183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CED6F9A-3B11-ABE3-BC8C-5BFF826302B4}"/>
              </a:ext>
            </a:extLst>
          </p:cNvPr>
          <p:cNvGrpSpPr/>
          <p:nvPr/>
        </p:nvGrpSpPr>
        <p:grpSpPr>
          <a:xfrm>
            <a:off x="1283297" y="4065000"/>
            <a:ext cx="1178280" cy="943920"/>
            <a:chOff x="1283297" y="4065000"/>
            <a:chExt cx="117828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0DAC6A2-E10B-7FD2-AE32-3F36C8A95907}"/>
                    </a:ext>
                  </a:extLst>
                </p14:cNvPr>
                <p14:cNvContentPartPr/>
                <p14:nvPr/>
              </p14:nvContentPartPr>
              <p14:xfrm>
                <a:off x="2330177" y="4065000"/>
                <a:ext cx="114120" cy="353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0DAC6A2-E10B-7FD2-AE32-3F36C8A9590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312177" y="4047360"/>
                  <a:ext cx="1497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30C6818-B763-B48B-B4E8-82D095E5E3BD}"/>
                    </a:ext>
                  </a:extLst>
                </p14:cNvPr>
                <p14:cNvContentPartPr/>
                <p14:nvPr/>
              </p14:nvContentPartPr>
              <p14:xfrm>
                <a:off x="1941737" y="4149240"/>
                <a:ext cx="237960" cy="340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30C6818-B763-B48B-B4E8-82D095E5E3B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23737" y="4131240"/>
                  <a:ext cx="273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836F1CC-83D1-D7E1-9731-26E15A802D31}"/>
                    </a:ext>
                  </a:extLst>
                </p14:cNvPr>
                <p14:cNvContentPartPr/>
                <p14:nvPr/>
              </p14:nvContentPartPr>
              <p14:xfrm>
                <a:off x="1619897" y="4281360"/>
                <a:ext cx="209880" cy="437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836F1CC-83D1-D7E1-9731-26E15A802D3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01897" y="4263720"/>
                  <a:ext cx="2455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786F0D6-945D-7480-5A52-8A2482C8B411}"/>
                    </a:ext>
                  </a:extLst>
                </p14:cNvPr>
                <p14:cNvContentPartPr/>
                <p14:nvPr/>
              </p14:nvContentPartPr>
              <p14:xfrm>
                <a:off x="1290497" y="4293960"/>
                <a:ext cx="332640" cy="373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786F0D6-945D-7480-5A52-8A2482C8B41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72857" y="4276320"/>
                  <a:ext cx="368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DC10DAB-5FFF-665F-7258-681DF422F8CA}"/>
                    </a:ext>
                  </a:extLst>
                </p14:cNvPr>
                <p14:cNvContentPartPr/>
                <p14:nvPr/>
              </p14:nvContentPartPr>
              <p14:xfrm>
                <a:off x="1283297" y="4181280"/>
                <a:ext cx="229680" cy="209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DC10DAB-5FFF-665F-7258-681DF422F8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265657" y="4163640"/>
                  <a:ext cx="265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CDDCA6-5562-16FF-3001-7C058D8C32B7}"/>
                    </a:ext>
                  </a:extLst>
                </p14:cNvPr>
                <p14:cNvContentPartPr/>
                <p14:nvPr/>
              </p14:nvContentPartPr>
              <p14:xfrm>
                <a:off x="1750217" y="4789320"/>
                <a:ext cx="220320" cy="219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CDDCA6-5562-16FF-3001-7C058D8C32B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32577" y="4771680"/>
                  <a:ext cx="255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531CA88-323A-81D9-2723-BCC3A5193375}"/>
                    </a:ext>
                  </a:extLst>
                </p14:cNvPr>
                <p14:cNvContentPartPr/>
                <p14:nvPr/>
              </p14:nvContentPartPr>
              <p14:xfrm>
                <a:off x="1878737" y="4731000"/>
                <a:ext cx="256320" cy="244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531CA88-323A-81D9-2723-BCC3A519337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61097" y="4713000"/>
                  <a:ext cx="291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B050D74-3F6A-3984-95F6-A997C2BFC09D}"/>
                    </a:ext>
                  </a:extLst>
                </p14:cNvPr>
                <p14:cNvContentPartPr/>
                <p14:nvPr/>
              </p14:nvContentPartPr>
              <p14:xfrm>
                <a:off x="1849937" y="4815960"/>
                <a:ext cx="100080" cy="100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B050D74-3F6A-3984-95F6-A997C2BFC09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832297" y="4797960"/>
                  <a:ext cx="135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290C906-6CA5-1D85-7513-78DAD4CCA21F}"/>
                    </a:ext>
                  </a:extLst>
                </p14:cNvPr>
                <p14:cNvContentPartPr/>
                <p14:nvPr/>
              </p14:nvContentPartPr>
              <p14:xfrm>
                <a:off x="2073137" y="4625160"/>
                <a:ext cx="388440" cy="228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290C906-6CA5-1D85-7513-78DAD4CCA21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55137" y="4607160"/>
                  <a:ext cx="4240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AEB6760-B832-D124-D361-1052534DCEA4}"/>
              </a:ext>
            </a:extLst>
          </p:cNvPr>
          <p:cNvGrpSpPr/>
          <p:nvPr/>
        </p:nvGrpSpPr>
        <p:grpSpPr>
          <a:xfrm>
            <a:off x="4781417" y="2956920"/>
            <a:ext cx="1172880" cy="980640"/>
            <a:chOff x="4781417" y="2956920"/>
            <a:chExt cx="1172880" cy="9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CF0FE68-E54F-F6FE-F4DD-3B6296CCE3D1}"/>
                    </a:ext>
                  </a:extLst>
                </p14:cNvPr>
                <p14:cNvContentPartPr/>
                <p14:nvPr/>
              </p14:nvContentPartPr>
              <p14:xfrm>
                <a:off x="4820297" y="3393960"/>
                <a:ext cx="12600" cy="52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CF0FE68-E54F-F6FE-F4DD-3B6296CCE3D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02657" y="3375960"/>
                  <a:ext cx="48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3F2BD43-5909-F56C-3E81-2F1FFC829438}"/>
                    </a:ext>
                  </a:extLst>
                </p14:cNvPr>
                <p14:cNvContentPartPr/>
                <p14:nvPr/>
              </p14:nvContentPartPr>
              <p14:xfrm>
                <a:off x="4781417" y="3463800"/>
                <a:ext cx="154800" cy="473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3F2BD43-5909-F56C-3E81-2F1FFC8294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63417" y="3446160"/>
                  <a:ext cx="1904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F780026-082D-4B11-1761-4F5801C89321}"/>
                    </a:ext>
                  </a:extLst>
                </p14:cNvPr>
                <p14:cNvContentPartPr/>
                <p14:nvPr/>
              </p14:nvContentPartPr>
              <p14:xfrm>
                <a:off x="4961417" y="3406560"/>
                <a:ext cx="236880" cy="439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F780026-082D-4B11-1761-4F5801C893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43417" y="3388920"/>
                  <a:ext cx="2725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1A5E0BC-B02C-FCF8-2C4F-7C1E431B6EA8}"/>
                    </a:ext>
                  </a:extLst>
                </p14:cNvPr>
                <p14:cNvContentPartPr/>
                <p14:nvPr/>
              </p14:nvContentPartPr>
              <p14:xfrm>
                <a:off x="5146457" y="3326280"/>
                <a:ext cx="192600" cy="371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1A5E0BC-B02C-FCF8-2C4F-7C1E431B6EA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28817" y="3308280"/>
                  <a:ext cx="228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444E5F-5E6E-66A6-19A1-4749770652DF}"/>
                    </a:ext>
                  </a:extLst>
                </p14:cNvPr>
                <p14:cNvContentPartPr/>
                <p14:nvPr/>
              </p14:nvContentPartPr>
              <p14:xfrm>
                <a:off x="5417897" y="3186240"/>
                <a:ext cx="194760" cy="341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444E5F-5E6E-66A6-19A1-4749770652D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00257" y="3168240"/>
                  <a:ext cx="230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4D75FB2-7C2D-494B-6E63-296D293E4677}"/>
                    </a:ext>
                  </a:extLst>
                </p14:cNvPr>
                <p14:cNvContentPartPr/>
                <p14:nvPr/>
              </p14:nvContentPartPr>
              <p14:xfrm>
                <a:off x="5585657" y="3092640"/>
                <a:ext cx="183600" cy="19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4D75FB2-7C2D-494B-6E63-296D293E467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68017" y="3074640"/>
                  <a:ext cx="219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60AC11C-F3CD-9109-2CB5-D504F8835298}"/>
                    </a:ext>
                  </a:extLst>
                </p14:cNvPr>
                <p14:cNvContentPartPr/>
                <p14:nvPr/>
              </p14:nvContentPartPr>
              <p14:xfrm>
                <a:off x="5627777" y="3089760"/>
                <a:ext cx="172080" cy="157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60AC11C-F3CD-9109-2CB5-D504F883529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10137" y="3071760"/>
                  <a:ext cx="207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24BAA34-2C46-4F75-08F5-D9F2620EF9B4}"/>
                    </a:ext>
                  </a:extLst>
                </p14:cNvPr>
                <p14:cNvContentPartPr/>
                <p14:nvPr/>
              </p14:nvContentPartPr>
              <p14:xfrm>
                <a:off x="5650457" y="3163200"/>
                <a:ext cx="74520" cy="87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24BAA34-2C46-4F75-08F5-D9F2620EF9B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32817" y="3145200"/>
                  <a:ext cx="110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F9F8F41-4E27-2794-1E78-DE7B7F98FAAF}"/>
                    </a:ext>
                  </a:extLst>
                </p14:cNvPr>
                <p14:cNvContentPartPr/>
                <p14:nvPr/>
              </p14:nvContentPartPr>
              <p14:xfrm>
                <a:off x="5770697" y="2956920"/>
                <a:ext cx="183600" cy="129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F9F8F41-4E27-2794-1E78-DE7B7F98FAA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53057" y="2939280"/>
                  <a:ext cx="2192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849BF83-C36C-EE60-0CB8-E6ABC55BE884}"/>
              </a:ext>
            </a:extLst>
          </p:cNvPr>
          <p:cNvGrpSpPr/>
          <p:nvPr/>
        </p:nvGrpSpPr>
        <p:grpSpPr>
          <a:xfrm>
            <a:off x="5280377" y="832560"/>
            <a:ext cx="276840" cy="132120"/>
            <a:chOff x="5280377" y="832560"/>
            <a:chExt cx="27684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A1A5DB9-AE11-4AF9-3AE9-7B0D6E91102D}"/>
                    </a:ext>
                  </a:extLst>
                </p14:cNvPr>
                <p14:cNvContentPartPr/>
                <p14:nvPr/>
              </p14:nvContentPartPr>
              <p14:xfrm>
                <a:off x="5280377" y="832560"/>
                <a:ext cx="185400" cy="51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A1A5DB9-AE11-4AF9-3AE9-7B0D6E91102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71377" y="823920"/>
                  <a:ext cx="203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1102655-2CE1-BE23-E9CE-A943A94C19A5}"/>
                    </a:ext>
                  </a:extLst>
                </p14:cNvPr>
                <p14:cNvContentPartPr/>
                <p14:nvPr/>
              </p14:nvContentPartPr>
              <p14:xfrm>
                <a:off x="5371817" y="889800"/>
                <a:ext cx="185400" cy="74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1102655-2CE1-BE23-E9CE-A943A94C19A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62817" y="881160"/>
                  <a:ext cx="2030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05EE877-EA4B-70BA-D59A-413919D9DBC0}"/>
              </a:ext>
            </a:extLst>
          </p:cNvPr>
          <p:cNvGrpSpPr/>
          <p:nvPr/>
        </p:nvGrpSpPr>
        <p:grpSpPr>
          <a:xfrm>
            <a:off x="5938457" y="612600"/>
            <a:ext cx="872640" cy="419760"/>
            <a:chOff x="5938457" y="612600"/>
            <a:chExt cx="87264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CDDB1A3-96A6-690A-9006-5A7A87D86C8A}"/>
                    </a:ext>
                  </a:extLst>
                </p14:cNvPr>
                <p14:cNvContentPartPr/>
                <p14:nvPr/>
              </p14:nvContentPartPr>
              <p14:xfrm>
                <a:off x="5938457" y="678480"/>
                <a:ext cx="246960" cy="353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CDDB1A3-96A6-690A-9006-5A7A87D86C8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29457" y="669480"/>
                  <a:ext cx="264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7A36B98-D271-66A4-B4D1-7729A1607BAB}"/>
                    </a:ext>
                  </a:extLst>
                </p14:cNvPr>
                <p14:cNvContentPartPr/>
                <p14:nvPr/>
              </p14:nvContentPartPr>
              <p14:xfrm>
                <a:off x="6661697" y="694320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7A36B98-D271-66A4-B4D1-7729A1607B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52697" y="685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3B2B9B7-4A43-6724-CF34-590F7DD2BF8C}"/>
                    </a:ext>
                  </a:extLst>
                </p14:cNvPr>
                <p14:cNvContentPartPr/>
                <p14:nvPr/>
              </p14:nvContentPartPr>
              <p14:xfrm>
                <a:off x="6217817" y="612600"/>
                <a:ext cx="276480" cy="330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3B2B9B7-4A43-6724-CF34-590F7DD2BF8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08817" y="603960"/>
                  <a:ext cx="294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A73A259-1A3D-8625-9C67-19516A66ACA0}"/>
                    </a:ext>
                  </a:extLst>
                </p14:cNvPr>
                <p14:cNvContentPartPr/>
                <p14:nvPr/>
              </p14:nvContentPartPr>
              <p14:xfrm>
                <a:off x="6617057" y="637800"/>
                <a:ext cx="95400" cy="267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A73A259-1A3D-8625-9C67-19516A66AC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08417" y="628800"/>
                  <a:ext cx="113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0454000-9FE5-C5B5-8E4D-3D1121ED3F0A}"/>
                    </a:ext>
                  </a:extLst>
                </p14:cNvPr>
                <p14:cNvContentPartPr/>
                <p14:nvPr/>
              </p14:nvContentPartPr>
              <p14:xfrm>
                <a:off x="6677897" y="631320"/>
                <a:ext cx="133200" cy="207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0454000-9FE5-C5B5-8E4D-3D1121ED3F0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69257" y="622680"/>
                  <a:ext cx="150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9FDCFF-65FA-BAE8-805F-E4C37F6DCD2F}"/>
                    </a:ext>
                  </a:extLst>
                </p14:cNvPr>
                <p14:cNvContentPartPr/>
                <p14:nvPr/>
              </p14:nvContentPartPr>
              <p14:xfrm>
                <a:off x="6659537" y="699000"/>
                <a:ext cx="81720" cy="82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9FDCFF-65FA-BAE8-805F-E4C37F6DCD2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50537" y="690360"/>
                  <a:ext cx="993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208C7E7-0BFC-D7EC-F654-0782BF239134}"/>
                  </a:ext>
                </a:extLst>
              </p14:cNvPr>
              <p14:cNvContentPartPr/>
              <p14:nvPr/>
            </p14:nvContentPartPr>
            <p14:xfrm>
              <a:off x="3902297" y="5709120"/>
              <a:ext cx="764280" cy="7999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208C7E7-0BFC-D7EC-F654-0782BF239134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893657" y="5700480"/>
                <a:ext cx="781920" cy="81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9BE3994-C0E1-C6A4-3853-36E91528A401}"/>
              </a:ext>
            </a:extLst>
          </p:cNvPr>
          <p:cNvGrpSpPr/>
          <p:nvPr/>
        </p:nvGrpSpPr>
        <p:grpSpPr>
          <a:xfrm>
            <a:off x="2851457" y="6024120"/>
            <a:ext cx="1061280" cy="636480"/>
            <a:chOff x="2851457" y="6024120"/>
            <a:chExt cx="10612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2BFC8C3-180A-AD55-74DE-81DD1E472A68}"/>
                    </a:ext>
                  </a:extLst>
                </p14:cNvPr>
                <p14:cNvContentPartPr/>
                <p14:nvPr/>
              </p14:nvContentPartPr>
              <p14:xfrm>
                <a:off x="2851457" y="6329400"/>
                <a:ext cx="262800" cy="331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2BFC8C3-180A-AD55-74DE-81DD1E472A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33817" y="6311760"/>
                  <a:ext cx="298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05B3A31-0C03-B9E5-27A4-AC6019D6AFDB}"/>
                    </a:ext>
                  </a:extLst>
                </p14:cNvPr>
                <p14:cNvContentPartPr/>
                <p14:nvPr/>
              </p14:nvContentPartPr>
              <p14:xfrm>
                <a:off x="3130457" y="6277920"/>
                <a:ext cx="179280" cy="310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05B3A31-0C03-B9E5-27A4-AC6019D6AFD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12817" y="6260280"/>
                  <a:ext cx="214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F3382DF-3FE2-5D08-3AF2-DDBA3B0B224C}"/>
                    </a:ext>
                  </a:extLst>
                </p14:cNvPr>
                <p14:cNvContentPartPr/>
                <p14:nvPr/>
              </p14:nvContentPartPr>
              <p14:xfrm>
                <a:off x="3320897" y="6164880"/>
                <a:ext cx="149400" cy="383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F3382DF-3FE2-5D08-3AF2-DDBA3B0B224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02897" y="6147240"/>
                  <a:ext cx="1850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C4B92D4-C021-C177-62DA-D16C6444BAA5}"/>
                    </a:ext>
                  </a:extLst>
                </p14:cNvPr>
                <p14:cNvContentPartPr/>
                <p14:nvPr/>
              </p14:nvContentPartPr>
              <p14:xfrm>
                <a:off x="3573977" y="6100440"/>
                <a:ext cx="201960" cy="216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C4B92D4-C021-C177-62DA-D16C6444BAA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55977" y="6082440"/>
                  <a:ext cx="237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D8D3A23-5490-6194-DCB7-A61F5A9D660F}"/>
                    </a:ext>
                  </a:extLst>
                </p14:cNvPr>
                <p14:cNvContentPartPr/>
                <p14:nvPr/>
              </p14:nvContentPartPr>
              <p14:xfrm>
                <a:off x="3760097" y="6024120"/>
                <a:ext cx="75600" cy="133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D8D3A23-5490-6194-DCB7-A61F5A9D66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42097" y="6006120"/>
                  <a:ext cx="11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44835A9-A894-95A4-CE28-4D24817A1A2C}"/>
                    </a:ext>
                  </a:extLst>
                </p14:cNvPr>
                <p14:cNvContentPartPr/>
                <p14:nvPr/>
              </p14:nvContentPartPr>
              <p14:xfrm>
                <a:off x="3822737" y="6038520"/>
                <a:ext cx="90000" cy="86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44835A9-A894-95A4-CE28-4D24817A1A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805097" y="6020520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7C7D17B-990C-6003-BE4E-F17FA7391CDB}"/>
                    </a:ext>
                  </a:extLst>
                </p14:cNvPr>
                <p14:cNvContentPartPr/>
                <p14:nvPr/>
              </p14:nvContentPartPr>
              <p14:xfrm>
                <a:off x="3785657" y="6030960"/>
                <a:ext cx="20880" cy="46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7C7D17B-990C-6003-BE4E-F17FA7391CD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68017" y="6012960"/>
                  <a:ext cx="5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D27A4F0-5EFD-0EC5-780F-6010CC87EA56}"/>
                    </a:ext>
                  </a:extLst>
                </p14:cNvPr>
                <p14:cNvContentPartPr/>
                <p14:nvPr/>
              </p14:nvContentPartPr>
              <p14:xfrm>
                <a:off x="3819857" y="6062280"/>
                <a:ext cx="44640" cy="32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D27A4F0-5EFD-0EC5-780F-6010CC87EA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01857" y="6044280"/>
                  <a:ext cx="802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76CBA4E-A843-8E4B-3582-18000884DD6B}"/>
              </a:ext>
            </a:extLst>
          </p:cNvPr>
          <p:cNvGrpSpPr/>
          <p:nvPr/>
        </p:nvGrpSpPr>
        <p:grpSpPr>
          <a:xfrm>
            <a:off x="2581097" y="2325120"/>
            <a:ext cx="1152720" cy="1692720"/>
            <a:chOff x="2581097" y="2325120"/>
            <a:chExt cx="1152720" cy="169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D348555-F662-2292-2020-45C83512CEE3}"/>
                    </a:ext>
                  </a:extLst>
                </p14:cNvPr>
                <p14:cNvContentPartPr/>
                <p14:nvPr/>
              </p14:nvContentPartPr>
              <p14:xfrm>
                <a:off x="2581097" y="2325120"/>
                <a:ext cx="397800" cy="262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D348555-F662-2292-2020-45C83512CE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2457" y="2316120"/>
                  <a:ext cx="415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5163C86-0BC2-267C-4DB2-2C3F14AD86E1}"/>
                    </a:ext>
                  </a:extLst>
                </p14:cNvPr>
                <p14:cNvContentPartPr/>
                <p14:nvPr/>
              </p14:nvContentPartPr>
              <p14:xfrm>
                <a:off x="2824097" y="2509440"/>
                <a:ext cx="463320" cy="862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5163C86-0BC2-267C-4DB2-2C3F14AD86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15457" y="2500440"/>
                  <a:ext cx="48096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3ADE1A8-83F3-8016-75F1-38C771F4D8CC}"/>
                    </a:ext>
                  </a:extLst>
                </p14:cNvPr>
                <p14:cNvContentPartPr/>
                <p14:nvPr/>
              </p14:nvContentPartPr>
              <p14:xfrm>
                <a:off x="3234497" y="3170040"/>
                <a:ext cx="44640" cy="182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3ADE1A8-83F3-8016-75F1-38C771F4D8C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25497" y="3161040"/>
                  <a:ext cx="62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6093ED8-BD13-6C73-9528-501C572243DB}"/>
                    </a:ext>
                  </a:extLst>
                </p14:cNvPr>
                <p14:cNvContentPartPr/>
                <p14:nvPr/>
              </p14:nvContentPartPr>
              <p14:xfrm>
                <a:off x="3356897" y="3415920"/>
                <a:ext cx="376920" cy="591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6093ED8-BD13-6C73-9528-501C572243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47897" y="3406920"/>
                  <a:ext cx="39456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679E205-CBD9-820B-75C6-432A6AF18542}"/>
                    </a:ext>
                  </a:extLst>
                </p14:cNvPr>
                <p14:cNvContentPartPr/>
                <p14:nvPr/>
              </p14:nvContentPartPr>
              <p14:xfrm>
                <a:off x="3514217" y="3917040"/>
                <a:ext cx="36360" cy="7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679E205-CBD9-820B-75C6-432A6AF1854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05577" y="3908040"/>
                  <a:ext cx="54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154EAD7-C15F-64B0-1F9A-1DEAD7787A28}"/>
                    </a:ext>
                  </a:extLst>
                </p14:cNvPr>
                <p14:cNvContentPartPr/>
                <p14:nvPr/>
              </p14:nvContentPartPr>
              <p14:xfrm>
                <a:off x="3283817" y="3683040"/>
                <a:ext cx="81720" cy="120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154EAD7-C15F-64B0-1F9A-1DEAD7787A2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75177" y="3674400"/>
                  <a:ext cx="99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FFF8778-06F8-D3B4-A3C4-FE27A45EDCE8}"/>
                    </a:ext>
                  </a:extLst>
                </p14:cNvPr>
                <p14:cNvContentPartPr/>
                <p14:nvPr/>
              </p14:nvContentPartPr>
              <p14:xfrm>
                <a:off x="3164657" y="3665400"/>
                <a:ext cx="219600" cy="352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FFF8778-06F8-D3B4-A3C4-FE27A45EDC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55657" y="3656400"/>
                  <a:ext cx="2372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72C5E8D-A8F6-2F90-D17E-BE2D0622E0CE}"/>
                    </a:ext>
                  </a:extLst>
                </p14:cNvPr>
                <p14:cNvContentPartPr/>
                <p14:nvPr/>
              </p14:nvContentPartPr>
              <p14:xfrm>
                <a:off x="3161417" y="3396840"/>
                <a:ext cx="172440" cy="275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72C5E8D-A8F6-2F90-D17E-BE2D0622E0C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52777" y="3387840"/>
                  <a:ext cx="19008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752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794BDD0-EE1F-C954-4981-0433027B40EB}"/>
              </a:ext>
            </a:extLst>
          </p:cNvPr>
          <p:cNvGrpSpPr/>
          <p:nvPr/>
        </p:nvGrpSpPr>
        <p:grpSpPr>
          <a:xfrm>
            <a:off x="6153737" y="338640"/>
            <a:ext cx="2015640" cy="784800"/>
            <a:chOff x="6153737" y="338640"/>
            <a:chExt cx="201564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705F60-855D-6654-D2C4-BFD16BC85C64}"/>
                    </a:ext>
                  </a:extLst>
                </p14:cNvPr>
                <p14:cNvContentPartPr/>
                <p14:nvPr/>
              </p14:nvContentPartPr>
              <p14:xfrm>
                <a:off x="7999457" y="766320"/>
                <a:ext cx="2520" cy="2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705F60-855D-6654-D2C4-BFD16BC85C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90817" y="757320"/>
                  <a:ext cx="20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52E26E-246C-1788-FC90-0CC5E8EE96EC}"/>
                    </a:ext>
                  </a:extLst>
                </p14:cNvPr>
                <p14:cNvContentPartPr/>
                <p14:nvPr/>
              </p14:nvContentPartPr>
              <p14:xfrm>
                <a:off x="7503377" y="623760"/>
                <a:ext cx="666000" cy="49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52E26E-246C-1788-FC90-0CC5E8EE96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94377" y="615120"/>
                  <a:ext cx="683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0D011A-35E1-40CC-454B-DF898007C4E4}"/>
                    </a:ext>
                  </a:extLst>
                </p14:cNvPr>
                <p14:cNvContentPartPr/>
                <p14:nvPr/>
              </p14:nvContentPartPr>
              <p14:xfrm>
                <a:off x="7777337" y="570120"/>
                <a:ext cx="104400" cy="4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0D011A-35E1-40CC-454B-DF898007C4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68697" y="561120"/>
                  <a:ext cx="122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5CE584-658F-F838-693D-C6E6AD016284}"/>
                    </a:ext>
                  </a:extLst>
                </p14:cNvPr>
                <p14:cNvContentPartPr/>
                <p14:nvPr/>
              </p14:nvContentPartPr>
              <p14:xfrm>
                <a:off x="7505897" y="694320"/>
                <a:ext cx="177480" cy="173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5CE584-658F-F838-693D-C6E6AD0162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97257" y="685680"/>
                  <a:ext cx="195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539B0A-5D81-EE26-3F32-33ACEDF071EA}"/>
                    </a:ext>
                  </a:extLst>
                </p14:cNvPr>
                <p14:cNvContentPartPr/>
                <p14:nvPr/>
              </p14:nvContentPartPr>
              <p14:xfrm>
                <a:off x="7137617" y="438720"/>
                <a:ext cx="204120" cy="348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539B0A-5D81-EE26-3F32-33ACEDF071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8977" y="429720"/>
                  <a:ext cx="221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7B74EE-1C52-7D5D-C5E7-7EA574C5F0F2}"/>
                    </a:ext>
                  </a:extLst>
                </p14:cNvPr>
                <p14:cNvContentPartPr/>
                <p14:nvPr/>
              </p14:nvContentPartPr>
              <p14:xfrm>
                <a:off x="6518417" y="394800"/>
                <a:ext cx="602640" cy="458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7B74EE-1C52-7D5D-C5E7-7EA574C5F0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09777" y="385800"/>
                  <a:ext cx="6202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F26C35-0E9D-9A88-1A6D-12F160D434E4}"/>
                    </a:ext>
                  </a:extLst>
                </p14:cNvPr>
                <p14:cNvContentPartPr/>
                <p14:nvPr/>
              </p14:nvContentPartPr>
              <p14:xfrm>
                <a:off x="6664577" y="350880"/>
                <a:ext cx="115560" cy="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F26C35-0E9D-9A88-1A6D-12F160D434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55937" y="341880"/>
                  <a:ext cx="133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85B0B4-3CB3-8B9A-4483-B1D70A9154CB}"/>
                    </a:ext>
                  </a:extLst>
                </p14:cNvPr>
                <p14:cNvContentPartPr/>
                <p14:nvPr/>
              </p14:nvContentPartPr>
              <p14:xfrm>
                <a:off x="6153737" y="338640"/>
                <a:ext cx="291960" cy="77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85B0B4-3CB3-8B9A-4483-B1D70A9154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44737" y="330000"/>
                  <a:ext cx="309600" cy="79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7269C5-13EF-F925-F5AB-9DC9510D6054}"/>
              </a:ext>
            </a:extLst>
          </p:cNvPr>
          <p:cNvGrpSpPr/>
          <p:nvPr/>
        </p:nvGrpSpPr>
        <p:grpSpPr>
          <a:xfrm>
            <a:off x="755897" y="-12720"/>
            <a:ext cx="4934880" cy="1105560"/>
            <a:chOff x="755897" y="-12720"/>
            <a:chExt cx="4934880" cy="11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CC33D5-557B-4B62-5920-78CC7BB18001}"/>
                    </a:ext>
                  </a:extLst>
                </p14:cNvPr>
                <p14:cNvContentPartPr/>
                <p14:nvPr/>
              </p14:nvContentPartPr>
              <p14:xfrm>
                <a:off x="5173097" y="664800"/>
                <a:ext cx="517680" cy="33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CC33D5-557B-4B62-5920-78CC7BB180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64457" y="656160"/>
                  <a:ext cx="535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94BD0A-3928-5B73-1AAC-DE7867ED4B32}"/>
                    </a:ext>
                  </a:extLst>
                </p14:cNvPr>
                <p14:cNvContentPartPr/>
                <p14:nvPr/>
              </p14:nvContentPartPr>
              <p14:xfrm>
                <a:off x="4540577" y="456000"/>
                <a:ext cx="768240" cy="56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94BD0A-3928-5B73-1AAC-DE7867ED4B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31937" y="447360"/>
                  <a:ext cx="7858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0641DB-8909-643F-C77B-A6F861B1B930}"/>
                    </a:ext>
                  </a:extLst>
                </p14:cNvPr>
                <p14:cNvContentPartPr/>
                <p14:nvPr/>
              </p14:nvContentPartPr>
              <p14:xfrm>
                <a:off x="4091297" y="494520"/>
                <a:ext cx="325800" cy="258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0641DB-8909-643F-C77B-A6F861B1B9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82297" y="485880"/>
                  <a:ext cx="343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655C42-9525-0D5B-C5AC-5312F7E2246E}"/>
                    </a:ext>
                  </a:extLst>
                </p14:cNvPr>
                <p14:cNvContentPartPr/>
                <p14:nvPr/>
              </p14:nvContentPartPr>
              <p14:xfrm>
                <a:off x="3725177" y="373920"/>
                <a:ext cx="464760" cy="495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655C42-9525-0D5B-C5AC-5312F7E224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16177" y="364920"/>
                  <a:ext cx="482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1D1E25-1232-B666-45B6-2F06F90E96CB}"/>
                    </a:ext>
                  </a:extLst>
                </p14:cNvPr>
                <p14:cNvContentPartPr/>
                <p14:nvPr/>
              </p14:nvContentPartPr>
              <p14:xfrm>
                <a:off x="4072577" y="124080"/>
                <a:ext cx="47880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1D1E25-1232-B666-45B6-2F06F90E96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63937" y="115080"/>
                  <a:ext cx="496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05E53A-3EA0-D04B-2DC8-17F8032B07AC}"/>
                    </a:ext>
                  </a:extLst>
                </p14:cNvPr>
                <p14:cNvContentPartPr/>
                <p14:nvPr/>
              </p14:nvContentPartPr>
              <p14:xfrm>
                <a:off x="3181937" y="270960"/>
                <a:ext cx="444960" cy="55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05E53A-3EA0-D04B-2DC8-17F8032B07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73297" y="261960"/>
                  <a:ext cx="462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E0187E-B4D8-9FBA-029B-570BEC3C2467}"/>
                    </a:ext>
                  </a:extLst>
                </p14:cNvPr>
                <p14:cNvContentPartPr/>
                <p14:nvPr/>
              </p14:nvContentPartPr>
              <p14:xfrm>
                <a:off x="3532937" y="783960"/>
                <a:ext cx="12600" cy="2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E0187E-B4D8-9FBA-029B-570BEC3C24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23937" y="775320"/>
                  <a:ext cx="3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7D7BD9-D9C9-E7D1-1525-0C90230B0C2D}"/>
                    </a:ext>
                  </a:extLst>
                </p14:cNvPr>
                <p14:cNvContentPartPr/>
                <p14:nvPr/>
              </p14:nvContentPartPr>
              <p14:xfrm>
                <a:off x="2957657" y="504600"/>
                <a:ext cx="271440" cy="26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7D7BD9-D9C9-E7D1-1525-0C90230B0C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49017" y="495960"/>
                  <a:ext cx="289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EC8E66-95BA-69A0-0240-98FC01927BB7}"/>
                    </a:ext>
                  </a:extLst>
                </p14:cNvPr>
                <p14:cNvContentPartPr/>
                <p14:nvPr/>
              </p14:nvContentPartPr>
              <p14:xfrm>
                <a:off x="2779817" y="411360"/>
                <a:ext cx="300240" cy="32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EC8E66-95BA-69A0-0240-98FC01927B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71177" y="402360"/>
                  <a:ext cx="317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CBAA9F-37A6-09F4-AF37-EE89A1769FF5}"/>
                    </a:ext>
                  </a:extLst>
                </p14:cNvPr>
                <p14:cNvContentPartPr/>
                <p14:nvPr/>
              </p14:nvContentPartPr>
              <p14:xfrm>
                <a:off x="2290577" y="493080"/>
                <a:ext cx="226440" cy="125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CBAA9F-37A6-09F4-AF37-EE89A1769F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81577" y="484440"/>
                  <a:ext cx="244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331438-74C1-885B-BEA0-063B72ED84F2}"/>
                    </a:ext>
                  </a:extLst>
                </p14:cNvPr>
                <p14:cNvContentPartPr/>
                <p14:nvPr/>
              </p14:nvContentPartPr>
              <p14:xfrm>
                <a:off x="2461217" y="74868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331438-74C1-885B-BEA0-063B72ED84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52217" y="740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752351-567F-4D53-6521-DA1CDB74D661}"/>
                    </a:ext>
                  </a:extLst>
                </p14:cNvPr>
                <p14:cNvContentPartPr/>
                <p14:nvPr/>
              </p14:nvContentPartPr>
              <p14:xfrm>
                <a:off x="1813577" y="161160"/>
                <a:ext cx="189360" cy="51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752351-567F-4D53-6521-DA1CDB74D6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04937" y="152160"/>
                  <a:ext cx="2070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825F5A-7831-B2B1-253F-61E2EAC0C25B}"/>
                    </a:ext>
                  </a:extLst>
                </p14:cNvPr>
                <p14:cNvContentPartPr/>
                <p14:nvPr/>
              </p14:nvContentPartPr>
              <p14:xfrm>
                <a:off x="1909697" y="-12720"/>
                <a:ext cx="361440" cy="46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825F5A-7831-B2B1-253F-61E2EAC0C2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1057" y="-21360"/>
                  <a:ext cx="3790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77548D-08BF-B885-E43F-D7215B641DC1}"/>
                    </a:ext>
                  </a:extLst>
                </p14:cNvPr>
                <p14:cNvContentPartPr/>
                <p14:nvPr/>
              </p14:nvContentPartPr>
              <p14:xfrm>
                <a:off x="1074497" y="471120"/>
                <a:ext cx="597960" cy="41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77548D-08BF-B885-E43F-D7215B641D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5857" y="462120"/>
                  <a:ext cx="615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F856BC-358F-F26D-B7BC-180D10FBC356}"/>
                    </a:ext>
                  </a:extLst>
                </p14:cNvPr>
                <p14:cNvContentPartPr/>
                <p14:nvPr/>
              </p14:nvContentPartPr>
              <p14:xfrm>
                <a:off x="1299497" y="854520"/>
                <a:ext cx="362880" cy="238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F856BC-358F-F26D-B7BC-180D10FBC3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90497" y="845880"/>
                  <a:ext cx="380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5B5F65-6AA9-73C2-9D2A-32F8DBE9B602}"/>
                    </a:ext>
                  </a:extLst>
                </p14:cNvPr>
                <p14:cNvContentPartPr/>
                <p14:nvPr/>
              </p14:nvContentPartPr>
              <p14:xfrm>
                <a:off x="755897" y="478680"/>
                <a:ext cx="504360" cy="433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5B5F65-6AA9-73C2-9D2A-32F8DBE9B6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6897" y="469680"/>
                  <a:ext cx="5220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EC84D6-357B-2C1E-06ED-055B294E405E}"/>
                    </a:ext>
                  </a:extLst>
                </p14:cNvPr>
                <p14:cNvContentPartPr/>
                <p14:nvPr/>
              </p14:nvContentPartPr>
              <p14:xfrm>
                <a:off x="1166297" y="152160"/>
                <a:ext cx="300600" cy="6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EC84D6-357B-2C1E-06ED-055B294E40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7297" y="143520"/>
                  <a:ext cx="3182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EDE6C0-F112-80C7-34D6-C9742CA85D00}"/>
              </a:ext>
            </a:extLst>
          </p:cNvPr>
          <p:cNvGrpSpPr/>
          <p:nvPr/>
        </p:nvGrpSpPr>
        <p:grpSpPr>
          <a:xfrm>
            <a:off x="721337" y="1797720"/>
            <a:ext cx="1875600" cy="754560"/>
            <a:chOff x="721337" y="1797720"/>
            <a:chExt cx="187560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45F7E5-AF64-0188-E831-9047B4A831B5}"/>
                    </a:ext>
                  </a:extLst>
                </p14:cNvPr>
                <p14:cNvContentPartPr/>
                <p14:nvPr/>
              </p14:nvContentPartPr>
              <p14:xfrm>
                <a:off x="1171337" y="21048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45F7E5-AF64-0188-E831-9047B4A831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2337" y="209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EF9444-4292-0080-D3B6-82D44440E649}"/>
                    </a:ext>
                  </a:extLst>
                </p14:cNvPr>
                <p14:cNvContentPartPr/>
                <p14:nvPr/>
              </p14:nvContentPartPr>
              <p14:xfrm>
                <a:off x="721337" y="2022720"/>
                <a:ext cx="146880" cy="529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EF9444-4292-0080-D3B6-82D44440E6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697" y="2014080"/>
                  <a:ext cx="1645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B2A8A7-7BC7-DC45-C4B8-358DCB10353E}"/>
                    </a:ext>
                  </a:extLst>
                </p14:cNvPr>
                <p14:cNvContentPartPr/>
                <p14:nvPr/>
              </p14:nvContentPartPr>
              <p14:xfrm>
                <a:off x="799817" y="1923000"/>
                <a:ext cx="412560" cy="295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B2A8A7-7BC7-DC45-C4B8-358DCB1035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1177" y="1914000"/>
                  <a:ext cx="430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C53EC0-6BA7-47FA-132F-379E32732B62}"/>
                    </a:ext>
                  </a:extLst>
                </p14:cNvPr>
                <p14:cNvContentPartPr/>
                <p14:nvPr/>
              </p14:nvContentPartPr>
              <p14:xfrm>
                <a:off x="1303817" y="1803120"/>
                <a:ext cx="381600" cy="56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C53EC0-6BA7-47FA-132F-379E32732B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5177" y="1794120"/>
                  <a:ext cx="3992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0DA373-714B-84DD-F9E3-36E7DE688F49}"/>
                    </a:ext>
                  </a:extLst>
                </p14:cNvPr>
                <p14:cNvContentPartPr/>
                <p14:nvPr/>
              </p14:nvContentPartPr>
              <p14:xfrm>
                <a:off x="1756337" y="1797720"/>
                <a:ext cx="211320" cy="64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0DA373-714B-84DD-F9E3-36E7DE688F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47697" y="1788720"/>
                  <a:ext cx="22896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C84184-8FCD-D946-1A78-19F464BFDF64}"/>
                    </a:ext>
                  </a:extLst>
                </p14:cNvPr>
                <p14:cNvContentPartPr/>
                <p14:nvPr/>
              </p14:nvContentPartPr>
              <p14:xfrm>
                <a:off x="2053697" y="1833360"/>
                <a:ext cx="543240" cy="586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C84184-8FCD-D946-1A78-19F464BFDF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45057" y="1824360"/>
                  <a:ext cx="560880" cy="604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Computer PC,Optical Wired Mouse (PS2 ...">
            <a:extLst>
              <a:ext uri="{FF2B5EF4-FFF2-40B4-BE49-F238E27FC236}">
                <a16:creationId xmlns:a16="http://schemas.microsoft.com/office/drawing/2014/main" id="{F6811367-6E53-F548-A40F-A29BED16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64" y="1507954"/>
            <a:ext cx="1918026" cy="16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PS/2?">
            <a:extLst>
              <a:ext uri="{FF2B5EF4-FFF2-40B4-BE49-F238E27FC236}">
                <a16:creationId xmlns:a16="http://schemas.microsoft.com/office/drawing/2014/main" id="{58074DCB-DCA6-728D-76AA-B8941698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4" y="3318274"/>
            <a:ext cx="4061226" cy="28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S/2 port - Wikipedia">
            <a:extLst>
              <a:ext uri="{FF2B5EF4-FFF2-40B4-BE49-F238E27FC236}">
                <a16:creationId xmlns:a16="http://schemas.microsoft.com/office/drawing/2014/main" id="{4EBE93A7-92B1-8B0B-5650-749A7905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70" y="4674789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y ProDot Choice PS2 Wired Keyboard ...">
            <a:extLst>
              <a:ext uri="{FF2B5EF4-FFF2-40B4-BE49-F238E27FC236}">
                <a16:creationId xmlns:a16="http://schemas.microsoft.com/office/drawing/2014/main" id="{DA799FDA-9439-0B61-7A05-AF3EFDBE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95" y="2607755"/>
            <a:ext cx="3264763" cy="13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903616C-DE74-BDDD-3838-FFE9437AB193}"/>
                  </a:ext>
                </a:extLst>
              </p14:cNvPr>
              <p14:cNvContentPartPr/>
              <p14:nvPr/>
            </p14:nvContentPartPr>
            <p14:xfrm>
              <a:off x="1236137" y="453984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903616C-DE74-BDDD-3838-FFE9437AB19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27137" y="45312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448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35296-CB1D-FC51-2AA9-AF98983D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5E29BB-B41F-7F7E-8D05-E58C87625394}"/>
                  </a:ext>
                </a:extLst>
              </p14:cNvPr>
              <p14:cNvContentPartPr/>
              <p14:nvPr/>
            </p14:nvContentPartPr>
            <p14:xfrm>
              <a:off x="867857" y="501720"/>
              <a:ext cx="7782120" cy="54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5E29BB-B41F-7F7E-8D05-E58C876253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217" y="484080"/>
                <a:ext cx="7817760" cy="55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55449D-8584-EC5A-0977-229B10A80ACC}"/>
                  </a:ext>
                </a:extLst>
              </p14:cNvPr>
              <p14:cNvContentPartPr/>
              <p14:nvPr/>
            </p14:nvContentPartPr>
            <p14:xfrm>
              <a:off x="6296297" y="254760"/>
              <a:ext cx="65160" cy="1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55449D-8584-EC5A-0977-229B10A80A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657" y="236760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A17AE2-C193-9B1A-F61E-94FB9C54B09C}"/>
                  </a:ext>
                </a:extLst>
              </p14:cNvPr>
              <p14:cNvContentPartPr/>
              <p14:nvPr/>
            </p14:nvContentPartPr>
            <p14:xfrm>
              <a:off x="5799497" y="218400"/>
              <a:ext cx="450000" cy="20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A17AE2-C193-9B1A-F61E-94FB9C54B0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1857" y="200400"/>
                <a:ext cx="485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715188-EB8A-ED2F-61AD-3DEF66C50A55}"/>
                  </a:ext>
                </a:extLst>
              </p14:cNvPr>
              <p14:cNvContentPartPr/>
              <p14:nvPr/>
            </p14:nvContentPartPr>
            <p14:xfrm>
              <a:off x="5909657" y="172680"/>
              <a:ext cx="93960" cy="2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715188-EB8A-ED2F-61AD-3DEF66C50A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2017" y="154680"/>
                <a:ext cx="12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26D196-B57E-E283-AA4E-BDF0B4CD9FF6}"/>
                  </a:ext>
                </a:extLst>
              </p14:cNvPr>
              <p14:cNvContentPartPr/>
              <p14:nvPr/>
            </p14:nvContentPartPr>
            <p14:xfrm>
              <a:off x="5703017" y="269880"/>
              <a:ext cx="123840" cy="16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26D196-B57E-E283-AA4E-BDF0B4CD9F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5017" y="251880"/>
                <a:ext cx="159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FD15B-7367-D500-1BE2-6F048D6A2EA3}"/>
                  </a:ext>
                </a:extLst>
              </p14:cNvPr>
              <p14:cNvContentPartPr/>
              <p14:nvPr/>
            </p14:nvContentPartPr>
            <p14:xfrm>
              <a:off x="5716337" y="50640"/>
              <a:ext cx="8640" cy="23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FD15B-7367-D500-1BE2-6F048D6A2E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8337" y="32640"/>
                <a:ext cx="44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189C32-E225-09CE-E401-C8E2E81FF19B}"/>
                  </a:ext>
                </a:extLst>
              </p14:cNvPr>
              <p14:cNvContentPartPr/>
              <p14:nvPr/>
            </p14:nvContentPartPr>
            <p14:xfrm>
              <a:off x="5328257" y="187440"/>
              <a:ext cx="289080" cy="20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189C32-E225-09CE-E401-C8E2E81FF1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0257" y="169800"/>
                <a:ext cx="324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8E4092-255D-B70E-169A-B44F04539484}"/>
                  </a:ext>
                </a:extLst>
              </p14:cNvPr>
              <p14:cNvContentPartPr/>
              <p14:nvPr/>
            </p14:nvContentPartPr>
            <p14:xfrm>
              <a:off x="5452097" y="275640"/>
              <a:ext cx="864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8E4092-255D-B70E-169A-B44F045394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097" y="257640"/>
                <a:ext cx="44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6F19150-2F65-6EBB-D5CA-4740F271AE36}"/>
              </a:ext>
            </a:extLst>
          </p:cNvPr>
          <p:cNvGrpSpPr/>
          <p:nvPr/>
        </p:nvGrpSpPr>
        <p:grpSpPr>
          <a:xfrm>
            <a:off x="3673697" y="83040"/>
            <a:ext cx="1427040" cy="410400"/>
            <a:chOff x="3673697" y="83040"/>
            <a:chExt cx="142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ADF6CB-74C2-7AB8-3627-798B3114C70A}"/>
                    </a:ext>
                  </a:extLst>
                </p14:cNvPr>
                <p14:cNvContentPartPr/>
                <p14:nvPr/>
              </p14:nvContentPartPr>
              <p14:xfrm>
                <a:off x="4969697" y="254760"/>
                <a:ext cx="1278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ADF6CB-74C2-7AB8-3627-798B3114C7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1697" y="236760"/>
                  <a:ext cx="16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BC09102-47B0-5452-EAB1-A2B4C9757A31}"/>
                    </a:ext>
                  </a:extLst>
                </p14:cNvPr>
                <p14:cNvContentPartPr/>
                <p14:nvPr/>
              </p14:nvContentPartPr>
              <p14:xfrm>
                <a:off x="4961417" y="337560"/>
                <a:ext cx="13932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BC09102-47B0-5452-EAB1-A2B4C9757A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3417" y="319560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31B8BA-F7D3-8097-A0A9-87071DCA6B3C}"/>
                    </a:ext>
                  </a:extLst>
                </p14:cNvPr>
                <p14:cNvContentPartPr/>
                <p14:nvPr/>
              </p14:nvContentPartPr>
              <p14:xfrm>
                <a:off x="4543817" y="83040"/>
                <a:ext cx="2718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31B8BA-F7D3-8097-A0A9-87071DCA6B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5817" y="65040"/>
                  <a:ext cx="30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563B51E-218D-CC7D-CF6F-A3F052F769C3}"/>
                    </a:ext>
                  </a:extLst>
                </p14:cNvPr>
                <p14:cNvContentPartPr/>
                <p14:nvPr/>
              </p14:nvContentPartPr>
              <p14:xfrm>
                <a:off x="4386497" y="218400"/>
                <a:ext cx="104760" cy="19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563B51E-218D-CC7D-CF6F-A3F052F769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8497" y="200400"/>
                  <a:ext cx="140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2335C7-AA43-6284-62B3-466742E28C84}"/>
                    </a:ext>
                  </a:extLst>
                </p14:cNvPr>
                <p14:cNvContentPartPr/>
                <p14:nvPr/>
              </p14:nvContentPartPr>
              <p14:xfrm>
                <a:off x="4242497" y="303360"/>
                <a:ext cx="108360" cy="10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2335C7-AA43-6284-62B3-466742E28C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4497" y="285360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5D9E6F-7D0E-724F-2469-AF6F28B4F0B9}"/>
                    </a:ext>
                  </a:extLst>
                </p14:cNvPr>
                <p14:cNvContentPartPr/>
                <p14:nvPr/>
              </p14:nvContentPartPr>
              <p14:xfrm>
                <a:off x="4013177" y="187440"/>
                <a:ext cx="2358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5D9E6F-7D0E-724F-2469-AF6F28B4F0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5177" y="169800"/>
                  <a:ext cx="271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E9D3B5-B9A9-48E1-AA89-E8B555EB8B6C}"/>
                    </a:ext>
                  </a:extLst>
                </p14:cNvPr>
                <p14:cNvContentPartPr/>
                <p14:nvPr/>
              </p14:nvContentPartPr>
              <p14:xfrm>
                <a:off x="4135577" y="400560"/>
                <a:ext cx="1368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E9D3B5-B9A9-48E1-AA89-E8B555EB8B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7577" y="382560"/>
                  <a:ext cx="4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A2F77B-0F9F-849A-9579-90F74E26D50B}"/>
                    </a:ext>
                  </a:extLst>
                </p14:cNvPr>
                <p14:cNvContentPartPr/>
                <p14:nvPr/>
              </p14:nvContentPartPr>
              <p14:xfrm>
                <a:off x="3863777" y="258360"/>
                <a:ext cx="12708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A2F77B-0F9F-849A-9579-90F74E26D5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6137" y="240360"/>
                  <a:ext cx="16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0D72D4-495D-DC95-34C9-B8D1FD7620EB}"/>
                    </a:ext>
                  </a:extLst>
                </p14:cNvPr>
                <p14:cNvContentPartPr/>
                <p14:nvPr/>
              </p14:nvContentPartPr>
              <p14:xfrm>
                <a:off x="3673697" y="218400"/>
                <a:ext cx="180720" cy="27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0D72D4-495D-DC95-34C9-B8D1FD7620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5697" y="200400"/>
                  <a:ext cx="2163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F4C0A82-539C-3576-A1AC-0F8BD3CE6781}"/>
                  </a:ext>
                </a:extLst>
              </p14:cNvPr>
              <p14:cNvContentPartPr/>
              <p14:nvPr/>
            </p14:nvContentPartPr>
            <p14:xfrm>
              <a:off x="3169697" y="1656600"/>
              <a:ext cx="15840" cy="1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F4C0A82-539C-3576-A1AC-0F8BD3CE67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1057" y="1647600"/>
                <a:ext cx="334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F08F4134-DD5E-8537-1579-78973055E6CD}"/>
              </a:ext>
            </a:extLst>
          </p:cNvPr>
          <p:cNvGrpSpPr/>
          <p:nvPr/>
        </p:nvGrpSpPr>
        <p:grpSpPr>
          <a:xfrm>
            <a:off x="6272897" y="2199120"/>
            <a:ext cx="1457280" cy="1181880"/>
            <a:chOff x="6272897" y="2199120"/>
            <a:chExt cx="145728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EC8F4B-8D13-17BA-3386-88B374AAF3ED}"/>
                    </a:ext>
                  </a:extLst>
                </p14:cNvPr>
                <p14:cNvContentPartPr/>
                <p14:nvPr/>
              </p14:nvContentPartPr>
              <p14:xfrm>
                <a:off x="6385937" y="2453640"/>
                <a:ext cx="33624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EC8F4B-8D13-17BA-3386-88B374AAF3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67937" y="2436000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9BF88B-4171-F497-D6CE-1B355E803B79}"/>
                    </a:ext>
                  </a:extLst>
                </p14:cNvPr>
                <p14:cNvContentPartPr/>
                <p14:nvPr/>
              </p14:nvContentPartPr>
              <p14:xfrm>
                <a:off x="6617417" y="272220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9BF88B-4171-F497-D6CE-1B355E803B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9417" y="2704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B9900D-E4A0-0771-F33F-F8D910360335}"/>
                    </a:ext>
                  </a:extLst>
                </p14:cNvPr>
                <p14:cNvContentPartPr/>
                <p14:nvPr/>
              </p14:nvContentPartPr>
              <p14:xfrm>
                <a:off x="6593657" y="2703120"/>
                <a:ext cx="105120" cy="26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B9900D-E4A0-0771-F33F-F8D9103603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657" y="2685120"/>
                  <a:ext cx="14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78770A-14D6-F2AE-0D17-8B53292B2B6A}"/>
                    </a:ext>
                  </a:extLst>
                </p14:cNvPr>
                <p14:cNvContentPartPr/>
                <p14:nvPr/>
              </p14:nvContentPartPr>
              <p14:xfrm>
                <a:off x="6272897" y="2732640"/>
                <a:ext cx="219600" cy="30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78770A-14D6-F2AE-0D17-8B53292B2B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897" y="2714640"/>
                  <a:ext cx="255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563B93-10BA-825E-6CA2-6E66D29E3BDF}"/>
                    </a:ext>
                  </a:extLst>
                </p14:cNvPr>
                <p14:cNvContentPartPr/>
                <p14:nvPr/>
              </p14:nvContentPartPr>
              <p14:xfrm>
                <a:off x="6610577" y="3070320"/>
                <a:ext cx="158400" cy="263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563B93-10BA-825E-6CA2-6E66D29E3B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2577" y="3052680"/>
                  <a:ext cx="194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C2D567-7F76-604D-5D81-A1D77C18AB57}"/>
                    </a:ext>
                  </a:extLst>
                </p14:cNvPr>
                <p14:cNvContentPartPr/>
                <p14:nvPr/>
              </p14:nvContentPartPr>
              <p14:xfrm>
                <a:off x="6342737" y="3188040"/>
                <a:ext cx="24408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C2D567-7F76-604D-5D81-A1D77C18AB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4737" y="3170040"/>
                  <a:ext cx="27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F29FA13-8C66-2524-3745-50E41392ECDF}"/>
                    </a:ext>
                  </a:extLst>
                </p14:cNvPr>
                <p14:cNvContentPartPr/>
                <p14:nvPr/>
              </p14:nvContentPartPr>
              <p14:xfrm>
                <a:off x="7458737" y="2390280"/>
                <a:ext cx="205560" cy="30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F29FA13-8C66-2524-3745-50E41392ECD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0737" y="2372280"/>
                  <a:ext cx="241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4A6893B-7E24-6B94-06B1-C02D544F9EC2}"/>
                    </a:ext>
                  </a:extLst>
                </p14:cNvPr>
                <p14:cNvContentPartPr/>
                <p14:nvPr/>
              </p14:nvContentPartPr>
              <p14:xfrm>
                <a:off x="7545137" y="2290200"/>
                <a:ext cx="185040" cy="19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4A6893B-7E24-6B94-06B1-C02D544F9E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7137" y="2272200"/>
                  <a:ext cx="22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BE566EA-0148-6D38-C055-ED6A1125E9A4}"/>
                    </a:ext>
                  </a:extLst>
                </p14:cNvPr>
                <p14:cNvContentPartPr/>
                <p14:nvPr/>
              </p14:nvContentPartPr>
              <p14:xfrm>
                <a:off x="7241657" y="2668920"/>
                <a:ext cx="1494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BE566EA-0148-6D38-C055-ED6A1125E9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23657" y="2651280"/>
                  <a:ext cx="185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220A7C7-BA18-2B5C-EA90-3C6FC9E2FE3A}"/>
                    </a:ext>
                  </a:extLst>
                </p14:cNvPr>
                <p14:cNvContentPartPr/>
                <p14:nvPr/>
              </p14:nvContentPartPr>
              <p14:xfrm>
                <a:off x="6975257" y="2437080"/>
                <a:ext cx="344160" cy="37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220A7C7-BA18-2B5C-EA90-3C6FC9E2FE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7257" y="2419080"/>
                  <a:ext cx="379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D9BC38-8852-05DC-0939-D98951B6D4FD}"/>
                    </a:ext>
                  </a:extLst>
                </p14:cNvPr>
                <p14:cNvContentPartPr/>
                <p14:nvPr/>
              </p14:nvContentPartPr>
              <p14:xfrm>
                <a:off x="6884537" y="2366520"/>
                <a:ext cx="255960" cy="30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D9BC38-8852-05DC-0939-D98951B6D4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6897" y="2348520"/>
                  <a:ext cx="291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FEE8D8-080E-52F3-B1C0-EFD59A9027C5}"/>
                    </a:ext>
                  </a:extLst>
                </p14:cNvPr>
                <p14:cNvContentPartPr/>
                <p14:nvPr/>
              </p14:nvContentPartPr>
              <p14:xfrm>
                <a:off x="6978137" y="2199120"/>
                <a:ext cx="1800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FEE8D8-080E-52F3-B1C0-EFD59A9027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0497" y="2181480"/>
                  <a:ext cx="536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00E5CAA-2EF7-FC2F-270F-637DCD5D3E01}"/>
                  </a:ext>
                </a:extLst>
              </p14:cNvPr>
              <p14:cNvContentPartPr/>
              <p14:nvPr/>
            </p14:nvContentPartPr>
            <p14:xfrm>
              <a:off x="6513377" y="3495120"/>
              <a:ext cx="266040" cy="1211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00E5CAA-2EF7-FC2F-270F-637DCD5D3E0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5737" y="3459480"/>
                <a:ext cx="301680" cy="12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BEEEE61-D8DF-6A9E-747C-EF5F519A693D}"/>
              </a:ext>
            </a:extLst>
          </p:cNvPr>
          <p:cNvGrpSpPr/>
          <p:nvPr/>
        </p:nvGrpSpPr>
        <p:grpSpPr>
          <a:xfrm>
            <a:off x="2292377" y="722040"/>
            <a:ext cx="832320" cy="323640"/>
            <a:chOff x="2292377" y="722040"/>
            <a:chExt cx="832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07324A-3E97-FA92-4063-9B91AEF406A1}"/>
                    </a:ext>
                  </a:extLst>
                </p14:cNvPr>
                <p14:cNvContentPartPr/>
                <p14:nvPr/>
              </p14:nvContentPartPr>
              <p14:xfrm>
                <a:off x="2521697" y="863520"/>
                <a:ext cx="603000" cy="18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07324A-3E97-FA92-4063-9B91AEF406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04057" y="845520"/>
                  <a:ext cx="63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117825C-810F-C727-FC00-0C81B1322CC6}"/>
                    </a:ext>
                  </a:extLst>
                </p14:cNvPr>
                <p14:cNvContentPartPr/>
                <p14:nvPr/>
              </p14:nvContentPartPr>
              <p14:xfrm>
                <a:off x="2813657" y="722040"/>
                <a:ext cx="9720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117825C-810F-C727-FC00-0C81B1322C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6017" y="704040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94F8BC-E5BC-978C-4FD3-2A6ABDF0472F}"/>
                    </a:ext>
                  </a:extLst>
                </p14:cNvPr>
                <p14:cNvContentPartPr/>
                <p14:nvPr/>
              </p14:nvContentPartPr>
              <p14:xfrm>
                <a:off x="2594777" y="829680"/>
                <a:ext cx="972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94F8BC-E5BC-978C-4FD3-2A6ABDF047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76777" y="812040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54B8EC5-B817-0EA2-1822-493633BD4407}"/>
                    </a:ext>
                  </a:extLst>
                </p14:cNvPr>
                <p14:cNvContentPartPr/>
                <p14:nvPr/>
              </p14:nvContentPartPr>
              <p14:xfrm>
                <a:off x="2292377" y="782520"/>
                <a:ext cx="195120" cy="19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54B8EC5-B817-0EA2-1822-493633BD44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74737" y="764520"/>
                  <a:ext cx="230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B174E81-8043-BE2F-0E07-E702CFBC1DB7}"/>
              </a:ext>
            </a:extLst>
          </p:cNvPr>
          <p:cNvGrpSpPr/>
          <p:nvPr/>
        </p:nvGrpSpPr>
        <p:grpSpPr>
          <a:xfrm>
            <a:off x="3446537" y="845520"/>
            <a:ext cx="404280" cy="104760"/>
            <a:chOff x="3446537" y="845520"/>
            <a:chExt cx="4042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1B0B04-CC7F-9ECB-19E6-B18B46396CE9}"/>
                    </a:ext>
                  </a:extLst>
                </p14:cNvPr>
                <p14:cNvContentPartPr/>
                <p14:nvPr/>
              </p14:nvContentPartPr>
              <p14:xfrm>
                <a:off x="3446537" y="845520"/>
                <a:ext cx="324360" cy="32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1B0B04-CC7F-9ECB-19E6-B18B46396C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28537" y="827520"/>
                  <a:ext cx="360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50BA013-D934-B502-B883-E092713D3A61}"/>
                    </a:ext>
                  </a:extLst>
                </p14:cNvPr>
                <p14:cNvContentPartPr/>
                <p14:nvPr/>
              </p14:nvContentPartPr>
              <p14:xfrm>
                <a:off x="3514217" y="944160"/>
                <a:ext cx="33660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50BA013-D934-B502-B883-E092713D3A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6577" y="926520"/>
                  <a:ext cx="3722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40433CE-1EFC-2F43-AEF9-AFFA0CE2F8B6}"/>
                  </a:ext>
                </a:extLst>
              </p14:cNvPr>
              <p14:cNvContentPartPr/>
              <p14:nvPr/>
            </p14:nvContentPartPr>
            <p14:xfrm>
              <a:off x="4449137" y="786840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40433CE-1EFC-2F43-AEF9-AFFA0CE2F8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31497" y="769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E1AF2B7-3D74-C6F1-2E16-CFCD0EF5809C}"/>
                  </a:ext>
                </a:extLst>
              </p14:cNvPr>
              <p14:cNvContentPartPr/>
              <p14:nvPr/>
            </p14:nvContentPartPr>
            <p14:xfrm>
              <a:off x="8417057" y="2924520"/>
              <a:ext cx="82800" cy="114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E1AF2B7-3D74-C6F1-2E16-CFCD0EF5809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408417" y="2915880"/>
                <a:ext cx="100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7D675BB-4045-2A3C-FE08-D0F45E96A948}"/>
                  </a:ext>
                </a:extLst>
              </p14:cNvPr>
              <p14:cNvContentPartPr/>
              <p14:nvPr/>
            </p14:nvContentPartPr>
            <p14:xfrm>
              <a:off x="3098777" y="1412520"/>
              <a:ext cx="3174480" cy="951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7D675BB-4045-2A3C-FE08-D0F45E96A94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80777" y="1376880"/>
                <a:ext cx="321012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B0EC662-0F94-7C40-C0A3-529F67412E92}"/>
                  </a:ext>
                </a:extLst>
              </p14:cNvPr>
              <p14:cNvContentPartPr/>
              <p14:nvPr/>
            </p14:nvContentPartPr>
            <p14:xfrm>
              <a:off x="3101657" y="1279320"/>
              <a:ext cx="185400" cy="260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B0EC662-0F94-7C40-C0A3-529F67412E9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84017" y="1243680"/>
                <a:ext cx="221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A03C048-9DDA-979D-CBFC-A05F2AD7EBD7}"/>
                  </a:ext>
                </a:extLst>
              </p14:cNvPr>
              <p14:cNvContentPartPr/>
              <p14:nvPr/>
            </p14:nvContentPartPr>
            <p14:xfrm>
              <a:off x="6523097" y="3519960"/>
              <a:ext cx="240840" cy="261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A03C048-9DDA-979D-CBFC-A05F2AD7EBD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05097" y="3484320"/>
                <a:ext cx="27648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5A7E44E-00FA-011B-7F19-F7F47042A133}"/>
              </a:ext>
            </a:extLst>
          </p:cNvPr>
          <p:cNvGrpSpPr/>
          <p:nvPr/>
        </p:nvGrpSpPr>
        <p:grpSpPr>
          <a:xfrm>
            <a:off x="1563017" y="1181040"/>
            <a:ext cx="2528640" cy="2339280"/>
            <a:chOff x="1563017" y="1181040"/>
            <a:chExt cx="2528640" cy="23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E2B76F-F084-637B-1975-91BFDD1A11EC}"/>
                    </a:ext>
                  </a:extLst>
                </p14:cNvPr>
                <p14:cNvContentPartPr/>
                <p14:nvPr/>
              </p14:nvContentPartPr>
              <p14:xfrm>
                <a:off x="2299217" y="1181040"/>
                <a:ext cx="185400" cy="16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E2B76F-F084-637B-1975-91BFDD1A11E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81577" y="1163040"/>
                  <a:ext cx="22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285394-D5CA-AD4E-D06D-D3D1149D1E62}"/>
                    </a:ext>
                  </a:extLst>
                </p14:cNvPr>
                <p14:cNvContentPartPr/>
                <p14:nvPr/>
              </p14:nvContentPartPr>
              <p14:xfrm>
                <a:off x="2450777" y="1390920"/>
                <a:ext cx="17820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285394-D5CA-AD4E-D06D-D3D1149D1E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2777" y="1373280"/>
                  <a:ext cx="21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E516A5-FF8A-6FBB-9368-D50B80251391}"/>
                    </a:ext>
                  </a:extLst>
                </p14:cNvPr>
                <p14:cNvContentPartPr/>
                <p14:nvPr/>
              </p14:nvContentPartPr>
              <p14:xfrm>
                <a:off x="2209937" y="1415760"/>
                <a:ext cx="2070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E516A5-FF8A-6FBB-9368-D50B802513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92297" y="1398120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B624E6-AD35-2055-2ADC-EFF34103A0F3}"/>
                    </a:ext>
                  </a:extLst>
                </p14:cNvPr>
                <p14:cNvContentPartPr/>
                <p14:nvPr/>
              </p14:nvContentPartPr>
              <p14:xfrm>
                <a:off x="2437457" y="1551120"/>
                <a:ext cx="13716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B624E6-AD35-2055-2ADC-EFF34103A0F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19457" y="1533480"/>
                  <a:ext cx="172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674B98-5CE0-AE6E-3EF5-1B71DE8D2531}"/>
                    </a:ext>
                  </a:extLst>
                </p14:cNvPr>
                <p14:cNvContentPartPr/>
                <p14:nvPr/>
              </p14:nvContentPartPr>
              <p14:xfrm>
                <a:off x="2250257" y="1687920"/>
                <a:ext cx="16488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674B98-5CE0-AE6E-3EF5-1B71DE8D253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32257" y="1669920"/>
                  <a:ext cx="20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467EA4-CB80-61EE-997B-780D52AE324B}"/>
                    </a:ext>
                  </a:extLst>
                </p14:cNvPr>
                <p14:cNvContentPartPr/>
                <p14:nvPr/>
              </p14:nvContentPartPr>
              <p14:xfrm>
                <a:off x="1884137" y="2109480"/>
                <a:ext cx="205848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467EA4-CB80-61EE-997B-780D52AE324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66137" y="2091480"/>
                  <a:ext cx="209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9A8997-5A6B-280A-B994-01AB45363FCA}"/>
                    </a:ext>
                  </a:extLst>
                </p14:cNvPr>
                <p14:cNvContentPartPr/>
                <p14:nvPr/>
              </p14:nvContentPartPr>
              <p14:xfrm>
                <a:off x="3368057" y="2094360"/>
                <a:ext cx="564120" cy="68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9A8997-5A6B-280A-B994-01AB45363F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50417" y="2076720"/>
                  <a:ext cx="5997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8C58031-55AD-4025-B68C-96B64A92ACC0}"/>
                    </a:ext>
                  </a:extLst>
                </p14:cNvPr>
                <p14:cNvContentPartPr/>
                <p14:nvPr/>
              </p14:nvContentPartPr>
              <p14:xfrm>
                <a:off x="1607297" y="2182920"/>
                <a:ext cx="387000" cy="45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8C58031-55AD-4025-B68C-96B64A92AC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89657" y="2165280"/>
                  <a:ext cx="422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90F490-7E9E-EFE9-D894-413D3BCB424D}"/>
                    </a:ext>
                  </a:extLst>
                </p14:cNvPr>
                <p14:cNvContentPartPr/>
                <p14:nvPr/>
              </p14:nvContentPartPr>
              <p14:xfrm>
                <a:off x="1672097" y="2675400"/>
                <a:ext cx="191016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90F490-7E9E-EFE9-D894-413D3BCB42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54457" y="2657400"/>
                  <a:ext cx="19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2AEC12-D5A3-018C-0FCC-7CC4C7F4B6EA}"/>
                    </a:ext>
                  </a:extLst>
                </p14:cNvPr>
                <p14:cNvContentPartPr/>
                <p14:nvPr/>
              </p14:nvContentPartPr>
              <p14:xfrm>
                <a:off x="1563017" y="2656680"/>
                <a:ext cx="256320" cy="51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2AEC12-D5A3-018C-0FCC-7CC4C7F4B6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45377" y="2638680"/>
                  <a:ext cx="291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BF5477-4B55-5D22-1D36-016995D455D0}"/>
                    </a:ext>
                  </a:extLst>
                </p14:cNvPr>
                <p14:cNvContentPartPr/>
                <p14:nvPr/>
              </p14:nvContentPartPr>
              <p14:xfrm>
                <a:off x="3504137" y="2763240"/>
                <a:ext cx="96480" cy="39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BF5477-4B55-5D22-1D36-016995D455D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86137" y="2745600"/>
                  <a:ext cx="1321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11AF77-F982-A65A-12CB-7F7DB8864BE5}"/>
                    </a:ext>
                  </a:extLst>
                </p14:cNvPr>
                <p14:cNvContentPartPr/>
                <p14:nvPr/>
              </p14:nvContentPartPr>
              <p14:xfrm>
                <a:off x="3965657" y="2178240"/>
                <a:ext cx="126000" cy="43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11AF77-F982-A65A-12CB-7F7DB8864BE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48017" y="2160600"/>
                  <a:ext cx="16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05203A-6359-FBC1-2EE3-CA879A66C563}"/>
                    </a:ext>
                  </a:extLst>
                </p14:cNvPr>
                <p14:cNvContentPartPr/>
                <p14:nvPr/>
              </p14:nvContentPartPr>
              <p14:xfrm>
                <a:off x="3144137" y="1686120"/>
                <a:ext cx="229680" cy="33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05203A-6359-FBC1-2EE3-CA879A66C56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6137" y="1668120"/>
                  <a:ext cx="26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7D72BC-BA29-9A21-B248-94416DA5FBB6}"/>
                    </a:ext>
                  </a:extLst>
                </p14:cNvPr>
                <p14:cNvContentPartPr/>
                <p14:nvPr/>
              </p14:nvContentPartPr>
              <p14:xfrm>
                <a:off x="3416297" y="1664160"/>
                <a:ext cx="15120" cy="40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7D72BC-BA29-9A21-B248-94416DA5FB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98297" y="1646160"/>
                  <a:ext cx="50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C14F62-9D75-E6A7-7A1F-A5503A8E3BCB}"/>
                    </a:ext>
                  </a:extLst>
                </p14:cNvPr>
                <p14:cNvContentPartPr/>
                <p14:nvPr/>
              </p14:nvContentPartPr>
              <p14:xfrm>
                <a:off x="3187337" y="1941720"/>
                <a:ext cx="14040" cy="13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C14F62-9D75-E6A7-7A1F-A5503A8E3BC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69337" y="1924080"/>
                  <a:ext cx="4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E139901-E120-CD87-CD8F-AC0F1875E814}"/>
                    </a:ext>
                  </a:extLst>
                </p14:cNvPr>
                <p14:cNvContentPartPr/>
                <p14:nvPr/>
              </p14:nvContentPartPr>
              <p14:xfrm>
                <a:off x="3124337" y="2074200"/>
                <a:ext cx="1368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E139901-E120-CD87-CD8F-AC0F1875E81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06697" y="2056560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29405C-B6C8-7B0D-B8A5-523F1AAA2C6E}"/>
                    </a:ext>
                  </a:extLst>
                </p14:cNvPr>
                <p14:cNvContentPartPr/>
                <p14:nvPr/>
              </p14:nvContentPartPr>
              <p14:xfrm>
                <a:off x="3137657" y="1998960"/>
                <a:ext cx="32400" cy="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29405C-B6C8-7B0D-B8A5-523F1AAA2C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20017" y="1981320"/>
                  <a:ext cx="68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A1D1B0-BEFE-D513-02E1-B26138E07265}"/>
                    </a:ext>
                  </a:extLst>
                </p14:cNvPr>
                <p14:cNvContentPartPr/>
                <p14:nvPr/>
              </p14:nvContentPartPr>
              <p14:xfrm>
                <a:off x="3203537" y="2052240"/>
                <a:ext cx="15156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A1D1B0-BEFE-D513-02E1-B26138E072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85897" y="2034600"/>
                  <a:ext cx="18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0DF0FE-2823-77D2-FEEE-B4C1ABF5EB6A}"/>
                    </a:ext>
                  </a:extLst>
                </p14:cNvPr>
                <p14:cNvContentPartPr/>
                <p14:nvPr/>
              </p14:nvContentPartPr>
              <p14:xfrm>
                <a:off x="2310017" y="3518160"/>
                <a:ext cx="1080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0DF0FE-2823-77D2-FEEE-B4C1ABF5EB6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92017" y="3500520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3B6A4F8-DC9A-2A08-1801-58CD72AB3F88}"/>
              </a:ext>
            </a:extLst>
          </p:cNvPr>
          <p:cNvGrpSpPr/>
          <p:nvPr/>
        </p:nvGrpSpPr>
        <p:grpSpPr>
          <a:xfrm>
            <a:off x="4457777" y="4899840"/>
            <a:ext cx="3998880" cy="1661760"/>
            <a:chOff x="4457777" y="4899840"/>
            <a:chExt cx="3998880" cy="16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236B1B-A506-BE30-A302-8A000EEA32AA}"/>
                    </a:ext>
                  </a:extLst>
                </p14:cNvPr>
                <p14:cNvContentPartPr/>
                <p14:nvPr/>
              </p14:nvContentPartPr>
              <p14:xfrm>
                <a:off x="4457777" y="4899840"/>
                <a:ext cx="3998880" cy="9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236B1B-A506-BE30-A302-8A000EEA32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39777" y="4881840"/>
                  <a:ext cx="40345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635876-5871-3564-D087-2B8F066B9B50}"/>
                    </a:ext>
                  </a:extLst>
                </p14:cNvPr>
                <p14:cNvContentPartPr/>
                <p14:nvPr/>
              </p14:nvContentPartPr>
              <p14:xfrm>
                <a:off x="7438577" y="6109080"/>
                <a:ext cx="4608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635876-5871-3564-D087-2B8F066B9B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20937" y="6091080"/>
                  <a:ext cx="8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D8FB20-AC70-3784-0B02-273252C95BEC}"/>
                    </a:ext>
                  </a:extLst>
                </p14:cNvPr>
                <p14:cNvContentPartPr/>
                <p14:nvPr/>
              </p14:nvContentPartPr>
              <p14:xfrm>
                <a:off x="6876617" y="6257760"/>
                <a:ext cx="467280" cy="20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D8FB20-AC70-3784-0B02-273252C95B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58617" y="6239760"/>
                  <a:ext cx="502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A37B01-FFC1-7576-C800-75B05BBB67C3}"/>
                    </a:ext>
                  </a:extLst>
                </p14:cNvPr>
                <p14:cNvContentPartPr/>
                <p14:nvPr/>
              </p14:nvContentPartPr>
              <p14:xfrm>
                <a:off x="7097657" y="6119520"/>
                <a:ext cx="12600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A37B01-FFC1-7576-C800-75B05BBB67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79657" y="6101880"/>
                  <a:ext cx="16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196E63-4DD7-CEFE-7D5E-7B3C7486B671}"/>
                    </a:ext>
                  </a:extLst>
                </p14:cNvPr>
                <p14:cNvContentPartPr/>
                <p14:nvPr/>
              </p14:nvContentPartPr>
              <p14:xfrm>
                <a:off x="7058417" y="6470520"/>
                <a:ext cx="7704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196E63-4DD7-CEFE-7D5E-7B3C7486B67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40777" y="6452880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EC91D46-5D45-C7CD-5A14-EF7C9AB0A81E}"/>
                    </a:ext>
                  </a:extLst>
                </p14:cNvPr>
                <p14:cNvContentPartPr/>
                <p14:nvPr/>
              </p14:nvContentPartPr>
              <p14:xfrm>
                <a:off x="6970217" y="615768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EC91D46-5D45-C7CD-5A14-EF7C9AB0A8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2217" y="6139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02C8C38-F537-D768-1A52-603E00D8911A}"/>
                    </a:ext>
                  </a:extLst>
                </p14:cNvPr>
                <p14:cNvContentPartPr/>
                <p14:nvPr/>
              </p14:nvContentPartPr>
              <p14:xfrm>
                <a:off x="6720377" y="6081360"/>
                <a:ext cx="177120" cy="25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02C8C38-F537-D768-1A52-603E00D891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02377" y="6063360"/>
                  <a:ext cx="212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C6BDE8-E4AF-45DE-6A9D-0A7E5881FDB8}"/>
                    </a:ext>
                  </a:extLst>
                </p14:cNvPr>
                <p14:cNvContentPartPr/>
                <p14:nvPr/>
              </p14:nvContentPartPr>
              <p14:xfrm>
                <a:off x="6826217" y="6139680"/>
                <a:ext cx="3420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C6BDE8-E4AF-45DE-6A9D-0A7E5881FD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08217" y="6121680"/>
                  <a:ext cx="6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E825E4-D00B-7710-9092-3C001FB96DF3}"/>
                    </a:ext>
                  </a:extLst>
                </p14:cNvPr>
                <p14:cNvContentPartPr/>
                <p14:nvPr/>
              </p14:nvContentPartPr>
              <p14:xfrm>
                <a:off x="6420137" y="6253080"/>
                <a:ext cx="233280" cy="16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E825E4-D00B-7710-9092-3C001FB96D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2497" y="6235080"/>
                  <a:ext cx="26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8EAD33-9AEE-BBFB-3743-E2FBAD02B8CA}"/>
                    </a:ext>
                  </a:extLst>
                </p14:cNvPr>
                <p14:cNvContentPartPr/>
                <p14:nvPr/>
              </p14:nvContentPartPr>
              <p14:xfrm>
                <a:off x="6617417" y="6082440"/>
                <a:ext cx="4248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8EAD33-9AEE-BBFB-3743-E2FBAD02B8C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9417" y="6064440"/>
                  <a:ext cx="78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C725A0-B166-2D3A-6E42-97D6A08C1162}"/>
                    </a:ext>
                  </a:extLst>
                </p14:cNvPr>
                <p14:cNvContentPartPr/>
                <p14:nvPr/>
              </p14:nvContentPartPr>
              <p14:xfrm>
                <a:off x="5383697" y="5205480"/>
                <a:ext cx="23148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C725A0-B166-2D3A-6E42-97D6A08C116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65697" y="5187480"/>
                  <a:ext cx="267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CDE77F-297B-D3D9-1E63-2A07471DCF99}"/>
                    </a:ext>
                  </a:extLst>
                </p14:cNvPr>
                <p14:cNvContentPartPr/>
                <p14:nvPr/>
              </p14:nvContentPartPr>
              <p14:xfrm>
                <a:off x="5531297" y="5408520"/>
                <a:ext cx="146520" cy="19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CDE77F-297B-D3D9-1E63-2A07471DCF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13297" y="5390520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B264AC-16D7-4638-BE8A-F292FB593026}"/>
                    </a:ext>
                  </a:extLst>
                </p14:cNvPr>
                <p14:cNvContentPartPr/>
                <p14:nvPr/>
              </p14:nvContentPartPr>
              <p14:xfrm>
                <a:off x="5321417" y="5440560"/>
                <a:ext cx="164880" cy="16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B264AC-16D7-4638-BE8A-F292FB59302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3417" y="5422560"/>
                  <a:ext cx="200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05336A-0267-6D74-33A4-224267C1D181}"/>
                    </a:ext>
                  </a:extLst>
                </p14:cNvPr>
                <p14:cNvContentPartPr/>
                <p14:nvPr/>
              </p14:nvContentPartPr>
              <p14:xfrm>
                <a:off x="5494217" y="5591760"/>
                <a:ext cx="14652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05336A-0267-6D74-33A4-224267C1D1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76217" y="5574120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6F06D7-4D73-4EAF-BBC3-DB796DB56F1C}"/>
                    </a:ext>
                  </a:extLst>
                </p14:cNvPr>
                <p14:cNvContentPartPr/>
                <p14:nvPr/>
              </p14:nvContentPartPr>
              <p14:xfrm>
                <a:off x="5368577" y="5616600"/>
                <a:ext cx="120600" cy="11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6F06D7-4D73-4EAF-BBC3-DB796DB56F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50937" y="5598960"/>
                  <a:ext cx="15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9FE375-F65D-0BEA-C5DC-0763084958AD}"/>
                    </a:ext>
                  </a:extLst>
                </p14:cNvPr>
                <p14:cNvContentPartPr/>
                <p14:nvPr/>
              </p14:nvContentPartPr>
              <p14:xfrm>
                <a:off x="6507257" y="5174160"/>
                <a:ext cx="212400" cy="169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9FE375-F65D-0BEA-C5DC-0763084958A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9257" y="5156520"/>
                  <a:ext cx="248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B220AD-7605-CEA3-0AA1-F622CF1DD77E}"/>
                    </a:ext>
                  </a:extLst>
                </p14:cNvPr>
                <p14:cNvContentPartPr/>
                <p14:nvPr/>
              </p14:nvContentPartPr>
              <p14:xfrm>
                <a:off x="6644057" y="5389440"/>
                <a:ext cx="164880" cy="21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B220AD-7605-CEA3-0AA1-F622CF1DD77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26057" y="5371440"/>
                  <a:ext cx="20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2110CD-CCCF-7B69-EE26-EF196D5ECF83}"/>
                    </a:ext>
                  </a:extLst>
                </p14:cNvPr>
                <p14:cNvContentPartPr/>
                <p14:nvPr/>
              </p14:nvContentPartPr>
              <p14:xfrm>
                <a:off x="6452897" y="5374320"/>
                <a:ext cx="149400" cy="24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2110CD-CCCF-7B69-EE26-EF196D5ECF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34897" y="5356320"/>
                  <a:ext cx="185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3729160-D0D9-3191-403B-43D523073B71}"/>
                    </a:ext>
                  </a:extLst>
                </p14:cNvPr>
                <p14:cNvContentPartPr/>
                <p14:nvPr/>
              </p14:nvContentPartPr>
              <p14:xfrm>
                <a:off x="6635777" y="5569800"/>
                <a:ext cx="112320" cy="11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3729160-D0D9-3191-403B-43D523073B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18137" y="5551800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A2CBBD-62F8-38DD-4844-2BC54481BDAC}"/>
                    </a:ext>
                  </a:extLst>
                </p14:cNvPr>
                <p14:cNvContentPartPr/>
                <p14:nvPr/>
              </p14:nvContentPartPr>
              <p14:xfrm>
                <a:off x="6515177" y="5640360"/>
                <a:ext cx="58320" cy="9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A2CBBD-62F8-38DD-4844-2BC54481BD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97177" y="5622720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E45DE7-800C-F3BE-EBD4-CFF0B710584B}"/>
                    </a:ext>
                  </a:extLst>
                </p14:cNvPr>
                <p14:cNvContentPartPr/>
                <p14:nvPr/>
              </p14:nvContentPartPr>
              <p14:xfrm>
                <a:off x="7539737" y="5188200"/>
                <a:ext cx="189720" cy="15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E45DE7-800C-F3BE-EBD4-CFF0B71058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22097" y="5170200"/>
                  <a:ext cx="22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BB7971-0B76-288A-67C4-E6C9C47D4CD9}"/>
                    </a:ext>
                  </a:extLst>
                </p14:cNvPr>
                <p14:cNvContentPartPr/>
                <p14:nvPr/>
              </p14:nvContentPartPr>
              <p14:xfrm>
                <a:off x="7690937" y="5385840"/>
                <a:ext cx="204120" cy="23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BB7971-0B76-288A-67C4-E6C9C47D4C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73297" y="5367840"/>
                  <a:ext cx="239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BA0734-2E75-BA5B-1874-E9F43E142C4E}"/>
                    </a:ext>
                  </a:extLst>
                </p14:cNvPr>
                <p14:cNvContentPartPr/>
                <p14:nvPr/>
              </p14:nvContentPartPr>
              <p14:xfrm>
                <a:off x="7482137" y="5424000"/>
                <a:ext cx="229680" cy="24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BA0734-2E75-BA5B-1874-E9F43E142C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64497" y="5406000"/>
                  <a:ext cx="26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97E4853-432A-FCD3-E068-E2F4653D1585}"/>
                    </a:ext>
                  </a:extLst>
                </p14:cNvPr>
                <p14:cNvContentPartPr/>
                <p14:nvPr/>
              </p14:nvContentPartPr>
              <p14:xfrm>
                <a:off x="7699217" y="5543160"/>
                <a:ext cx="12276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97E4853-432A-FCD3-E068-E2F4653D15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81577" y="5525520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F60455-8BB7-6A13-D9BA-4681D9FEB39C}"/>
                    </a:ext>
                  </a:extLst>
                </p14:cNvPr>
                <p14:cNvContentPartPr/>
                <p14:nvPr/>
              </p14:nvContentPartPr>
              <p14:xfrm>
                <a:off x="7555217" y="5590680"/>
                <a:ext cx="175320" cy="14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F60455-8BB7-6A13-D9BA-4681D9FEB3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37577" y="5572680"/>
                  <a:ext cx="21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7DFA984-295E-4068-3836-FA96B5A7E9B5}"/>
                    </a:ext>
                  </a:extLst>
                </p14:cNvPr>
                <p14:cNvContentPartPr/>
                <p14:nvPr/>
              </p14:nvContentPartPr>
              <p14:xfrm>
                <a:off x="6071297" y="6364320"/>
                <a:ext cx="183240" cy="5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7DFA984-295E-4068-3836-FA96B5A7E9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53297" y="6346680"/>
                  <a:ext cx="21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B162DD0-0643-B05D-F20C-6AEC6C584F0B}"/>
                    </a:ext>
                  </a:extLst>
                </p14:cNvPr>
                <p14:cNvContentPartPr/>
                <p14:nvPr/>
              </p14:nvContentPartPr>
              <p14:xfrm>
                <a:off x="6089657" y="6430560"/>
                <a:ext cx="196920" cy="6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B162DD0-0643-B05D-F20C-6AEC6C584F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72017" y="6412920"/>
                  <a:ext cx="23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6BBABF7-5EF2-897E-5AE5-74BD822DC2EE}"/>
                    </a:ext>
                  </a:extLst>
                </p14:cNvPr>
                <p14:cNvContentPartPr/>
                <p14:nvPr/>
              </p14:nvContentPartPr>
              <p14:xfrm>
                <a:off x="7200617" y="5960040"/>
                <a:ext cx="331560" cy="11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6BBABF7-5EF2-897E-5AE5-74BD822DC2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82617" y="5942040"/>
                  <a:ext cx="3672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AC27BFE-9639-B0F3-46B0-6B18DDAF43E9}"/>
              </a:ext>
            </a:extLst>
          </p:cNvPr>
          <p:cNvGrpSpPr/>
          <p:nvPr/>
        </p:nvGrpSpPr>
        <p:grpSpPr>
          <a:xfrm>
            <a:off x="5309177" y="6088920"/>
            <a:ext cx="534960" cy="595080"/>
            <a:chOff x="5309177" y="6088920"/>
            <a:chExt cx="53496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4AED1DB-FDB6-FF10-B15F-58C34181A6ED}"/>
                    </a:ext>
                  </a:extLst>
                </p14:cNvPr>
                <p14:cNvContentPartPr/>
                <p14:nvPr/>
              </p14:nvContentPartPr>
              <p14:xfrm>
                <a:off x="5614457" y="6404640"/>
                <a:ext cx="19872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4AED1DB-FDB6-FF10-B15F-58C34181A6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5817" y="6395640"/>
                  <a:ext cx="216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D98675-25E8-1C18-B2A6-A18D63166263}"/>
                    </a:ext>
                  </a:extLst>
                </p14:cNvPr>
                <p14:cNvContentPartPr/>
                <p14:nvPr/>
              </p14:nvContentPartPr>
              <p14:xfrm>
                <a:off x="5309177" y="6299880"/>
                <a:ext cx="229680" cy="38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D98675-25E8-1C18-B2A6-A18D631662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00177" y="6290880"/>
                  <a:ext cx="247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D26E34-C8BD-B244-0398-F0AC573A2D44}"/>
                    </a:ext>
                  </a:extLst>
                </p14:cNvPr>
                <p14:cNvContentPartPr/>
                <p14:nvPr/>
              </p14:nvContentPartPr>
              <p14:xfrm>
                <a:off x="5698337" y="6088920"/>
                <a:ext cx="145800" cy="14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D26E34-C8BD-B244-0398-F0AC573A2D4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89337" y="6079920"/>
                  <a:ext cx="163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E6ABD4E-A973-71DF-A6C9-D55BD7619941}"/>
                  </a:ext>
                </a:extLst>
              </p14:cNvPr>
              <p14:cNvContentPartPr/>
              <p14:nvPr/>
            </p14:nvContentPartPr>
            <p14:xfrm>
              <a:off x="5814977" y="5117280"/>
              <a:ext cx="272880" cy="183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E6ABD4E-A973-71DF-A6C9-D55BD761994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806337" y="5108640"/>
                <a:ext cx="290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1BEEFC1-D8BD-A612-4987-918A69C68F25}"/>
                  </a:ext>
                </a:extLst>
              </p14:cNvPr>
              <p14:cNvContentPartPr/>
              <p14:nvPr/>
            </p14:nvContentPartPr>
            <p14:xfrm>
              <a:off x="6972737" y="5151840"/>
              <a:ext cx="236880" cy="183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1BEEFC1-D8BD-A612-4987-918A69C68F2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63737" y="5142840"/>
                <a:ext cx="254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6DA23A5-0580-2890-3067-E5F7DAFA81D2}"/>
                  </a:ext>
                </a:extLst>
              </p14:cNvPr>
              <p14:cNvContentPartPr/>
              <p14:nvPr/>
            </p14:nvContentPartPr>
            <p14:xfrm>
              <a:off x="8016017" y="5064000"/>
              <a:ext cx="365400" cy="237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6DA23A5-0580-2890-3067-E5F7DAFA81D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007377" y="5055000"/>
                <a:ext cx="3830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8219AC7-DC19-F330-B430-B2C73025BD7B}"/>
              </a:ext>
            </a:extLst>
          </p:cNvPr>
          <p:cNvGrpSpPr/>
          <p:nvPr/>
        </p:nvGrpSpPr>
        <p:grpSpPr>
          <a:xfrm>
            <a:off x="5776097" y="5354160"/>
            <a:ext cx="371520" cy="222120"/>
            <a:chOff x="5776097" y="5354160"/>
            <a:chExt cx="3715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4C1B281-F5D2-E6EE-0F49-0135D0369FCE}"/>
                    </a:ext>
                  </a:extLst>
                </p14:cNvPr>
                <p14:cNvContentPartPr/>
                <p14:nvPr/>
              </p14:nvContentPartPr>
              <p14:xfrm>
                <a:off x="5776097" y="5354160"/>
                <a:ext cx="371520" cy="222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4C1B281-F5D2-E6EE-0F49-0135D0369FC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67097" y="5345160"/>
                  <a:ext cx="38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07C3C04-F763-5BD0-9E2A-BD668547BB53}"/>
                    </a:ext>
                  </a:extLst>
                </p14:cNvPr>
                <p14:cNvContentPartPr/>
                <p14:nvPr/>
              </p14:nvContentPartPr>
              <p14:xfrm>
                <a:off x="5914697" y="5361000"/>
                <a:ext cx="73440" cy="66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07C3C04-F763-5BD0-9E2A-BD668547BB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06057" y="535200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9758D7B-D902-9863-EB00-67411753CF2E}"/>
              </a:ext>
            </a:extLst>
          </p:cNvPr>
          <p:cNvGrpSpPr/>
          <p:nvPr/>
        </p:nvGrpSpPr>
        <p:grpSpPr>
          <a:xfrm>
            <a:off x="7046897" y="5379000"/>
            <a:ext cx="316080" cy="215640"/>
            <a:chOff x="7046897" y="5379000"/>
            <a:chExt cx="316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E96543-A07B-8885-99FA-B78CADDAA30D}"/>
                    </a:ext>
                  </a:extLst>
                </p14:cNvPr>
                <p14:cNvContentPartPr/>
                <p14:nvPr/>
              </p14:nvContentPartPr>
              <p14:xfrm>
                <a:off x="7166417" y="5379000"/>
                <a:ext cx="196560" cy="215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E96543-A07B-8885-99FA-B78CADDAA30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57777" y="5370000"/>
                  <a:ext cx="21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B4BA068-C019-8767-B59C-2BC53F9699FF}"/>
                    </a:ext>
                  </a:extLst>
                </p14:cNvPr>
                <p14:cNvContentPartPr/>
                <p14:nvPr/>
              </p14:nvContentPartPr>
              <p14:xfrm>
                <a:off x="7046897" y="5430480"/>
                <a:ext cx="192960" cy="147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B4BA068-C019-8767-B59C-2BC53F9699F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37897" y="5421480"/>
                  <a:ext cx="21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9754618-6178-0F20-1609-54BC759FBD14}"/>
                    </a:ext>
                  </a:extLst>
                </p14:cNvPr>
                <p14:cNvContentPartPr/>
                <p14:nvPr/>
              </p14:nvContentPartPr>
              <p14:xfrm>
                <a:off x="7179017" y="5556480"/>
                <a:ext cx="102240" cy="1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9754618-6178-0F20-1609-54BC759FBD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70017" y="5547840"/>
                  <a:ext cx="119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684CA20-6A76-BF86-B7F7-1CE57A031CC9}"/>
              </a:ext>
            </a:extLst>
          </p:cNvPr>
          <p:cNvGrpSpPr/>
          <p:nvPr/>
        </p:nvGrpSpPr>
        <p:grpSpPr>
          <a:xfrm>
            <a:off x="8055977" y="5380080"/>
            <a:ext cx="416520" cy="204480"/>
            <a:chOff x="8055977" y="5380080"/>
            <a:chExt cx="4165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EA19682-4D93-7123-1A4D-349FCCFF703C}"/>
                    </a:ext>
                  </a:extLst>
                </p14:cNvPr>
                <p14:cNvContentPartPr/>
                <p14:nvPr/>
              </p14:nvContentPartPr>
              <p14:xfrm>
                <a:off x="8187737" y="5402040"/>
                <a:ext cx="284760" cy="12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EA19682-4D93-7123-1A4D-349FCCFF70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79097" y="5393040"/>
                  <a:ext cx="30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C795AB-C00B-23E3-6634-18FCE2162B0E}"/>
                    </a:ext>
                  </a:extLst>
                </p14:cNvPr>
                <p14:cNvContentPartPr/>
                <p14:nvPr/>
              </p14:nvContentPartPr>
              <p14:xfrm>
                <a:off x="8369897" y="5561160"/>
                <a:ext cx="81720" cy="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C795AB-C00B-23E3-6634-18FCE2162B0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61257" y="5552160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927911-C053-6390-B278-D7B82EA1D7F0}"/>
                    </a:ext>
                  </a:extLst>
                </p14:cNvPr>
                <p14:cNvContentPartPr/>
                <p14:nvPr/>
              </p14:nvContentPartPr>
              <p14:xfrm>
                <a:off x="8333897" y="5572680"/>
                <a:ext cx="1260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927911-C053-6390-B278-D7B82EA1D7F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25257" y="5564040"/>
                  <a:ext cx="30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02CC69C-99B5-12BD-3C0D-E1EC0F0DD976}"/>
                    </a:ext>
                  </a:extLst>
                </p14:cNvPr>
                <p14:cNvContentPartPr/>
                <p14:nvPr/>
              </p14:nvContentPartPr>
              <p14:xfrm>
                <a:off x="8132297" y="5428680"/>
                <a:ext cx="133920" cy="12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02CC69C-99B5-12BD-3C0D-E1EC0F0DD9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23657" y="5419680"/>
                  <a:ext cx="151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8DF03F-8A6D-12D0-849D-3BE8706B34FA}"/>
                    </a:ext>
                  </a:extLst>
                </p14:cNvPr>
                <p14:cNvContentPartPr/>
                <p14:nvPr/>
              </p14:nvContentPartPr>
              <p14:xfrm>
                <a:off x="8198177" y="5380080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8DF03F-8A6D-12D0-849D-3BE8706B34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89177" y="537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9EAAD64-9101-BD44-CEA7-FB2A654ABC6E}"/>
                    </a:ext>
                  </a:extLst>
                </p14:cNvPr>
                <p14:cNvContentPartPr/>
                <p14:nvPr/>
              </p14:nvContentPartPr>
              <p14:xfrm>
                <a:off x="8055977" y="5434440"/>
                <a:ext cx="9000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9EAAD64-9101-BD44-CEA7-FB2A654ABC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46977" y="5425440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1E364A-A8B3-D9B2-1788-6C3342B362E0}"/>
                    </a:ext>
                  </a:extLst>
                </p14:cNvPr>
                <p14:cNvContentPartPr/>
                <p14:nvPr/>
              </p14:nvContentPartPr>
              <p14:xfrm>
                <a:off x="8187737" y="5542080"/>
                <a:ext cx="54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1E364A-A8B3-D9B2-1788-6C3342B362E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79097" y="5533080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7B08DD0-D33D-5D36-AA62-9DCFF3434DE6}"/>
                  </a:ext>
                </a:extLst>
              </p14:cNvPr>
              <p14:cNvContentPartPr/>
              <p14:nvPr/>
            </p14:nvContentPartPr>
            <p14:xfrm>
              <a:off x="3685937" y="6473400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7B08DD0-D33D-5D36-AA62-9DCFF3434D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68297" y="6455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B90BBC7-A16D-FEE7-18A5-EBBF4DE9EF97}"/>
                  </a:ext>
                </a:extLst>
              </p14:cNvPr>
              <p14:cNvContentPartPr/>
              <p14:nvPr/>
            </p14:nvContentPartPr>
            <p14:xfrm>
              <a:off x="6661697" y="694320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B90BBC7-A16D-FEE7-18A5-EBBF4DE9EF9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52697" y="685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FCCF9AF3-C3A1-230E-98AD-0D4533A8CC84}"/>
                  </a:ext>
                </a:extLst>
              </p14:cNvPr>
              <p14:cNvContentPartPr/>
              <p14:nvPr/>
            </p14:nvContentPartPr>
            <p14:xfrm>
              <a:off x="3514217" y="3917040"/>
              <a:ext cx="36360" cy="72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FCCF9AF3-C3A1-230E-98AD-0D4533A8CC8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505577" y="3908040"/>
                <a:ext cx="540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DB5F2A4-45FD-6F57-E29F-758172A15B7F}"/>
              </a:ext>
            </a:extLst>
          </p:cNvPr>
          <p:cNvGrpSpPr/>
          <p:nvPr/>
        </p:nvGrpSpPr>
        <p:grpSpPr>
          <a:xfrm>
            <a:off x="5957177" y="903480"/>
            <a:ext cx="989640" cy="670320"/>
            <a:chOff x="5957177" y="903480"/>
            <a:chExt cx="98964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FA774E5-2B71-9B0E-5F64-44A99C355522}"/>
                    </a:ext>
                  </a:extLst>
                </p14:cNvPr>
                <p14:cNvContentPartPr/>
                <p14:nvPr/>
              </p14:nvContentPartPr>
              <p14:xfrm>
                <a:off x="5957177" y="1048560"/>
                <a:ext cx="223200" cy="525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FA774E5-2B71-9B0E-5F64-44A99C35552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48537" y="1039560"/>
                  <a:ext cx="24084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0BA656-7120-D892-B4F6-EB5547FE0875}"/>
                    </a:ext>
                  </a:extLst>
                </p14:cNvPr>
                <p14:cNvContentPartPr/>
                <p14:nvPr/>
              </p14:nvContentPartPr>
              <p14:xfrm>
                <a:off x="6244097" y="1130640"/>
                <a:ext cx="237240" cy="318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0BA656-7120-D892-B4F6-EB5547FE08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35097" y="1121640"/>
                  <a:ext cx="254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5A9ECF-19AF-9434-2722-F5BDF313DFD8}"/>
                    </a:ext>
                  </a:extLst>
                </p14:cNvPr>
                <p14:cNvContentPartPr/>
                <p14:nvPr/>
              </p14:nvContentPartPr>
              <p14:xfrm>
                <a:off x="6627857" y="903480"/>
                <a:ext cx="318960" cy="568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5A9ECF-19AF-9434-2722-F5BDF313DF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18857" y="894480"/>
                  <a:ext cx="33660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5A726D3-A04E-4B69-64AF-05BB9C8C1BE9}"/>
              </a:ext>
            </a:extLst>
          </p:cNvPr>
          <p:cNvGrpSpPr/>
          <p:nvPr/>
        </p:nvGrpSpPr>
        <p:grpSpPr>
          <a:xfrm>
            <a:off x="1505417" y="2298840"/>
            <a:ext cx="4417920" cy="2560320"/>
            <a:chOff x="1505417" y="2298840"/>
            <a:chExt cx="4417920" cy="25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B17156-8DD1-FDD3-D192-A25BB0258BFC}"/>
                    </a:ext>
                  </a:extLst>
                </p14:cNvPr>
                <p14:cNvContentPartPr/>
                <p14:nvPr/>
              </p14:nvContentPartPr>
              <p14:xfrm>
                <a:off x="3057017" y="2298840"/>
                <a:ext cx="204120" cy="244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B17156-8DD1-FDD3-D192-A25BB0258B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48377" y="2289840"/>
                  <a:ext cx="221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29905B-E4C9-0529-CC99-5A72725B6E72}"/>
                    </a:ext>
                  </a:extLst>
                </p14:cNvPr>
                <p14:cNvContentPartPr/>
                <p14:nvPr/>
              </p14:nvContentPartPr>
              <p14:xfrm>
                <a:off x="2446097" y="2393520"/>
                <a:ext cx="247320" cy="261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29905B-E4C9-0529-CC99-5A72725B6E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37457" y="2384520"/>
                  <a:ext cx="264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BA5589-3CB6-0815-5B37-0EBCB7835CC5}"/>
                    </a:ext>
                  </a:extLst>
                </p14:cNvPr>
                <p14:cNvContentPartPr/>
                <p14:nvPr/>
              </p14:nvContentPartPr>
              <p14:xfrm>
                <a:off x="2069897" y="2364360"/>
                <a:ext cx="227160" cy="27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BA5589-3CB6-0815-5B37-0EBCB7835C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60897" y="2355360"/>
                  <a:ext cx="244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006EF5-0CED-962F-370C-64BCA9FFBB02}"/>
                    </a:ext>
                  </a:extLst>
                </p14:cNvPr>
                <p14:cNvContentPartPr/>
                <p14:nvPr/>
              </p14:nvContentPartPr>
              <p14:xfrm>
                <a:off x="5164817" y="2895720"/>
                <a:ext cx="587160" cy="460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006EF5-0CED-962F-370C-64BCA9FFBB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56177" y="2887080"/>
                  <a:ext cx="6048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94E48DC-CE1F-590F-A0FB-FD080A775EA9}"/>
                    </a:ext>
                  </a:extLst>
                </p14:cNvPr>
                <p14:cNvContentPartPr/>
                <p14:nvPr/>
              </p14:nvContentPartPr>
              <p14:xfrm>
                <a:off x="5845217" y="3206760"/>
                <a:ext cx="78120" cy="65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94E48DC-CE1F-590F-A0FB-FD080A775E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36577" y="3198120"/>
                  <a:ext cx="95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94BE495-F990-6FD8-0892-3799FFEE752C}"/>
                    </a:ext>
                  </a:extLst>
                </p14:cNvPr>
                <p14:cNvContentPartPr/>
                <p14:nvPr/>
              </p14:nvContentPartPr>
              <p14:xfrm>
                <a:off x="5517977" y="3458040"/>
                <a:ext cx="162000" cy="7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94BE495-F990-6FD8-0892-3799FFEE752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08977" y="3449400"/>
                  <a:ext cx="17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7450C1-7098-6E99-3106-A5D0E591297B}"/>
                    </a:ext>
                  </a:extLst>
                </p14:cNvPr>
                <p14:cNvContentPartPr/>
                <p14:nvPr/>
              </p14:nvContentPartPr>
              <p14:xfrm>
                <a:off x="5463257" y="2668920"/>
                <a:ext cx="93960" cy="76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7450C1-7098-6E99-3106-A5D0E591297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54617" y="2660280"/>
                  <a:ext cx="111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799C01-27CE-F7D4-0EF0-61166A02F9EA}"/>
                    </a:ext>
                  </a:extLst>
                </p14:cNvPr>
                <p14:cNvContentPartPr/>
                <p14:nvPr/>
              </p14:nvContentPartPr>
              <p14:xfrm>
                <a:off x="4938737" y="2986440"/>
                <a:ext cx="255600" cy="327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799C01-27CE-F7D4-0EF0-61166A02F9E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29737" y="2977800"/>
                  <a:ext cx="273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071D44-FE0E-1C77-E472-2E03F8AF0F83}"/>
                    </a:ext>
                  </a:extLst>
                </p14:cNvPr>
                <p14:cNvContentPartPr/>
                <p14:nvPr/>
              </p14:nvContentPartPr>
              <p14:xfrm>
                <a:off x="5122697" y="3446520"/>
                <a:ext cx="45720" cy="46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071D44-FE0E-1C77-E472-2E03F8AF0F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14057" y="3437880"/>
                  <a:ext cx="6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79428B-B63F-73A4-3388-E315192A01A4}"/>
                    </a:ext>
                  </a:extLst>
                </p14:cNvPr>
                <p14:cNvContentPartPr/>
                <p14:nvPr/>
              </p14:nvContentPartPr>
              <p14:xfrm>
                <a:off x="5081657" y="2736600"/>
                <a:ext cx="31320" cy="4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79428B-B63F-73A4-3388-E315192A01A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73017" y="2727960"/>
                  <a:ext cx="48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F4082C2-7B1B-78C8-7ECD-6D872FE3272E}"/>
                    </a:ext>
                  </a:extLst>
                </p14:cNvPr>
                <p14:cNvContentPartPr/>
                <p14:nvPr/>
              </p14:nvContentPartPr>
              <p14:xfrm>
                <a:off x="2024897" y="3799320"/>
                <a:ext cx="115560" cy="28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F4082C2-7B1B-78C8-7ECD-6D872FE3272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16257" y="3790680"/>
                  <a:ext cx="133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C56A443-6944-BEE2-AA0B-836A0B54D438}"/>
                    </a:ext>
                  </a:extLst>
                </p14:cNvPr>
                <p14:cNvContentPartPr/>
                <p14:nvPr/>
              </p14:nvContentPartPr>
              <p14:xfrm>
                <a:off x="2176457" y="3666840"/>
                <a:ext cx="277200" cy="385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C56A443-6944-BEE2-AA0B-836A0B54D4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67457" y="3658200"/>
                  <a:ext cx="2948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AC9649-5AB6-D39A-D5A3-A03D1CFDE7C7}"/>
                    </a:ext>
                  </a:extLst>
                </p14:cNvPr>
                <p14:cNvContentPartPr/>
                <p14:nvPr/>
              </p14:nvContentPartPr>
              <p14:xfrm>
                <a:off x="2464457" y="3588000"/>
                <a:ext cx="182160" cy="18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AC9649-5AB6-D39A-D5A3-A03D1CFDE7C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55817" y="3579000"/>
                  <a:ext cx="199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35E989-D383-CCA5-698A-90C2EE10C245}"/>
                    </a:ext>
                  </a:extLst>
                </p14:cNvPr>
                <p14:cNvContentPartPr/>
                <p14:nvPr/>
              </p14:nvContentPartPr>
              <p14:xfrm>
                <a:off x="2749937" y="3258600"/>
                <a:ext cx="344160" cy="64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35E989-D383-CCA5-698A-90C2EE10C2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40937" y="3249960"/>
                  <a:ext cx="36180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87F4ED-D345-3FBB-586C-E0F893765CA5}"/>
                    </a:ext>
                  </a:extLst>
                </p14:cNvPr>
                <p14:cNvContentPartPr/>
                <p14:nvPr/>
              </p14:nvContentPartPr>
              <p14:xfrm>
                <a:off x="2192657" y="2998320"/>
                <a:ext cx="864360" cy="1519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87F4ED-D345-3FBB-586C-E0F893765C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83657" y="2989320"/>
                  <a:ext cx="882000" cy="15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9025854-CF6D-839B-BFB7-AC8F12C2B8C0}"/>
                    </a:ext>
                  </a:extLst>
                </p14:cNvPr>
                <p14:cNvContentPartPr/>
                <p14:nvPr/>
              </p14:nvContentPartPr>
              <p14:xfrm>
                <a:off x="1505417" y="3553440"/>
                <a:ext cx="2345400" cy="246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9025854-CF6D-839B-BFB7-AC8F12C2B8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96777" y="3544800"/>
                  <a:ext cx="2363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03956B2-8CDF-3531-2E79-000C1CA0014F}"/>
                    </a:ext>
                  </a:extLst>
                </p14:cNvPr>
                <p14:cNvContentPartPr/>
                <p14:nvPr/>
              </p14:nvContentPartPr>
              <p14:xfrm>
                <a:off x="3843257" y="3540120"/>
                <a:ext cx="1086480" cy="857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03956B2-8CDF-3531-2E79-000C1CA001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34617" y="3531480"/>
                  <a:ext cx="1104120" cy="87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535AD2-0C10-27A5-33F4-50D3D54A4FBF}"/>
                    </a:ext>
                  </a:extLst>
                </p14:cNvPr>
                <p14:cNvContentPartPr/>
                <p14:nvPr/>
              </p14:nvContentPartPr>
              <p14:xfrm>
                <a:off x="3571817" y="4130880"/>
                <a:ext cx="108720" cy="247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535AD2-0C10-27A5-33F4-50D3D54A4FB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63177" y="4122240"/>
                  <a:ext cx="126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6506624-3F21-234E-2B42-A6A68BB4B50A}"/>
                    </a:ext>
                  </a:extLst>
                </p14:cNvPr>
                <p14:cNvContentPartPr/>
                <p14:nvPr/>
              </p14:nvContentPartPr>
              <p14:xfrm>
                <a:off x="3300377" y="4251840"/>
                <a:ext cx="232920" cy="21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6506624-3F21-234E-2B42-A6A68BB4B50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91377" y="4243200"/>
                  <a:ext cx="25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FC4DDA1-3DE5-EF0A-B257-B680ACCBD85F}"/>
                    </a:ext>
                  </a:extLst>
                </p14:cNvPr>
                <p14:cNvContentPartPr/>
                <p14:nvPr/>
              </p14:nvContentPartPr>
              <p14:xfrm>
                <a:off x="3404057" y="4148880"/>
                <a:ext cx="29160" cy="2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FC4DDA1-3DE5-EF0A-B257-B680ACCBD85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95417" y="4140240"/>
                  <a:ext cx="46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1044894-4220-5C7C-4D90-E7F69037B38D}"/>
                    </a:ext>
                  </a:extLst>
                </p14:cNvPr>
                <p14:cNvContentPartPr/>
                <p14:nvPr/>
              </p14:nvContentPartPr>
              <p14:xfrm>
                <a:off x="3157817" y="4448760"/>
                <a:ext cx="147960" cy="410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1044894-4220-5C7C-4D90-E7F69037B38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49177" y="4439760"/>
                  <a:ext cx="165600" cy="42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4042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D0C9-9AC7-BF87-F27A-9FEA1D567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B808F2-2338-14F2-F04E-E10482CB2391}"/>
                  </a:ext>
                </a:extLst>
              </p14:cNvPr>
              <p14:cNvContentPartPr/>
              <p14:nvPr/>
            </p14:nvContentPartPr>
            <p14:xfrm>
              <a:off x="867857" y="501720"/>
              <a:ext cx="7782120" cy="54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B808F2-2338-14F2-F04E-E10482CB23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217" y="484080"/>
                <a:ext cx="7817760" cy="55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DF57F4-2D1E-6085-0306-F8A19FF79D36}"/>
                  </a:ext>
                </a:extLst>
              </p14:cNvPr>
              <p14:cNvContentPartPr/>
              <p14:nvPr/>
            </p14:nvContentPartPr>
            <p14:xfrm>
              <a:off x="6296297" y="254760"/>
              <a:ext cx="65160" cy="1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DF57F4-2D1E-6085-0306-F8A19FF79D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657" y="236760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2D5D57-B0F1-4465-EEC5-96516D6C0AD6}"/>
                  </a:ext>
                </a:extLst>
              </p14:cNvPr>
              <p14:cNvContentPartPr/>
              <p14:nvPr/>
            </p14:nvContentPartPr>
            <p14:xfrm>
              <a:off x="5799497" y="218400"/>
              <a:ext cx="450000" cy="20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2D5D57-B0F1-4465-EEC5-96516D6C0A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1857" y="200400"/>
                <a:ext cx="485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2A2167-FCD6-8E22-E74D-C7B537D2FFE7}"/>
                  </a:ext>
                </a:extLst>
              </p14:cNvPr>
              <p14:cNvContentPartPr/>
              <p14:nvPr/>
            </p14:nvContentPartPr>
            <p14:xfrm>
              <a:off x="5909657" y="172680"/>
              <a:ext cx="93960" cy="2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2A2167-FCD6-8E22-E74D-C7B537D2FF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2017" y="154680"/>
                <a:ext cx="12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445B22-07DC-CF4A-14C9-140DE1A17282}"/>
                  </a:ext>
                </a:extLst>
              </p14:cNvPr>
              <p14:cNvContentPartPr/>
              <p14:nvPr/>
            </p14:nvContentPartPr>
            <p14:xfrm>
              <a:off x="5703017" y="269880"/>
              <a:ext cx="123840" cy="16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445B22-07DC-CF4A-14C9-140DE1A172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5017" y="251880"/>
                <a:ext cx="159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1AE870-A9F0-5D64-48E5-9464EAC0E1F1}"/>
                  </a:ext>
                </a:extLst>
              </p14:cNvPr>
              <p14:cNvContentPartPr/>
              <p14:nvPr/>
            </p14:nvContentPartPr>
            <p14:xfrm>
              <a:off x="5716337" y="50640"/>
              <a:ext cx="8640" cy="23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1AE870-A9F0-5D64-48E5-9464EAC0E1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8337" y="32640"/>
                <a:ext cx="44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769CB-E4A8-BF8E-B099-A1F2D7934AC8}"/>
                  </a:ext>
                </a:extLst>
              </p14:cNvPr>
              <p14:cNvContentPartPr/>
              <p14:nvPr/>
            </p14:nvContentPartPr>
            <p14:xfrm>
              <a:off x="5328257" y="187440"/>
              <a:ext cx="289080" cy="20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769CB-E4A8-BF8E-B099-A1F2D7934A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0257" y="169800"/>
                <a:ext cx="324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7641D0-C0E1-3FEB-22B1-50F884AE71F0}"/>
                  </a:ext>
                </a:extLst>
              </p14:cNvPr>
              <p14:cNvContentPartPr/>
              <p14:nvPr/>
            </p14:nvContentPartPr>
            <p14:xfrm>
              <a:off x="5452097" y="275640"/>
              <a:ext cx="864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7641D0-C0E1-3FEB-22B1-50F884AE71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097" y="257640"/>
                <a:ext cx="44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1F31F3D-70A9-8D7C-758D-20BDBEC42AD3}"/>
              </a:ext>
            </a:extLst>
          </p:cNvPr>
          <p:cNvGrpSpPr/>
          <p:nvPr/>
        </p:nvGrpSpPr>
        <p:grpSpPr>
          <a:xfrm>
            <a:off x="3673697" y="83040"/>
            <a:ext cx="1427040" cy="410400"/>
            <a:chOff x="3673697" y="83040"/>
            <a:chExt cx="142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822BFF-9893-6BCB-DDAD-5D06A45658E9}"/>
                    </a:ext>
                  </a:extLst>
                </p14:cNvPr>
                <p14:cNvContentPartPr/>
                <p14:nvPr/>
              </p14:nvContentPartPr>
              <p14:xfrm>
                <a:off x="4969697" y="254760"/>
                <a:ext cx="1278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822BFF-9893-6BCB-DDAD-5D06A45658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1697" y="236760"/>
                  <a:ext cx="16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DD610-21C4-BBE0-067A-8D7DD61780B5}"/>
                    </a:ext>
                  </a:extLst>
                </p14:cNvPr>
                <p14:cNvContentPartPr/>
                <p14:nvPr/>
              </p14:nvContentPartPr>
              <p14:xfrm>
                <a:off x="4961417" y="337560"/>
                <a:ext cx="13932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DD610-21C4-BBE0-067A-8D7DD61780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3417" y="319560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7083A1-E733-A82A-F195-E9304B7538F6}"/>
                    </a:ext>
                  </a:extLst>
                </p14:cNvPr>
                <p14:cNvContentPartPr/>
                <p14:nvPr/>
              </p14:nvContentPartPr>
              <p14:xfrm>
                <a:off x="4543817" y="83040"/>
                <a:ext cx="2718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7083A1-E733-A82A-F195-E9304B7538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5817" y="65040"/>
                  <a:ext cx="30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E0366E-3694-B9AC-1FA1-A294A143B4F4}"/>
                    </a:ext>
                  </a:extLst>
                </p14:cNvPr>
                <p14:cNvContentPartPr/>
                <p14:nvPr/>
              </p14:nvContentPartPr>
              <p14:xfrm>
                <a:off x="4386497" y="218400"/>
                <a:ext cx="104760" cy="19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E0366E-3694-B9AC-1FA1-A294A143B4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8497" y="200400"/>
                  <a:ext cx="140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FAB4D6-E562-8BBB-C45F-438282282AF4}"/>
                    </a:ext>
                  </a:extLst>
                </p14:cNvPr>
                <p14:cNvContentPartPr/>
                <p14:nvPr/>
              </p14:nvContentPartPr>
              <p14:xfrm>
                <a:off x="4242497" y="303360"/>
                <a:ext cx="108360" cy="10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FAB4D6-E562-8BBB-C45F-438282282A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4497" y="285360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0DC69C-5071-02AB-7607-A6B34426A4CB}"/>
                    </a:ext>
                  </a:extLst>
                </p14:cNvPr>
                <p14:cNvContentPartPr/>
                <p14:nvPr/>
              </p14:nvContentPartPr>
              <p14:xfrm>
                <a:off x="4013177" y="187440"/>
                <a:ext cx="2358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0DC69C-5071-02AB-7607-A6B34426A4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5177" y="169800"/>
                  <a:ext cx="271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5F5B5E-3031-2D54-E696-A9D974D6B49C}"/>
                    </a:ext>
                  </a:extLst>
                </p14:cNvPr>
                <p14:cNvContentPartPr/>
                <p14:nvPr/>
              </p14:nvContentPartPr>
              <p14:xfrm>
                <a:off x="4135577" y="400560"/>
                <a:ext cx="1368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5F5B5E-3031-2D54-E696-A9D974D6B4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7577" y="382560"/>
                  <a:ext cx="4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00C061-8EC3-3A97-838A-F17015179999}"/>
                    </a:ext>
                  </a:extLst>
                </p14:cNvPr>
                <p14:cNvContentPartPr/>
                <p14:nvPr/>
              </p14:nvContentPartPr>
              <p14:xfrm>
                <a:off x="3863777" y="258360"/>
                <a:ext cx="12708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00C061-8EC3-3A97-838A-F170151799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6137" y="240360"/>
                  <a:ext cx="16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83EA69-93F0-B492-7D9C-9D7AB5DFEAD0}"/>
                    </a:ext>
                  </a:extLst>
                </p14:cNvPr>
                <p14:cNvContentPartPr/>
                <p14:nvPr/>
              </p14:nvContentPartPr>
              <p14:xfrm>
                <a:off x="3673697" y="218400"/>
                <a:ext cx="180720" cy="27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83EA69-93F0-B492-7D9C-9D7AB5DFEA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5697" y="200400"/>
                  <a:ext cx="2163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263080C-4C98-7671-8298-FAB3E4A82CF1}"/>
                  </a:ext>
                </a:extLst>
              </p14:cNvPr>
              <p14:cNvContentPartPr/>
              <p14:nvPr/>
            </p14:nvContentPartPr>
            <p14:xfrm>
              <a:off x="3169697" y="1656600"/>
              <a:ext cx="15840" cy="1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263080C-4C98-7671-8298-FAB3E4A82C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1057" y="1647600"/>
                <a:ext cx="334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05F2E6C-B919-9740-CC6C-3C25B3930603}"/>
              </a:ext>
            </a:extLst>
          </p:cNvPr>
          <p:cNvGrpSpPr/>
          <p:nvPr/>
        </p:nvGrpSpPr>
        <p:grpSpPr>
          <a:xfrm>
            <a:off x="6272897" y="2199120"/>
            <a:ext cx="1457280" cy="1181880"/>
            <a:chOff x="6272897" y="2199120"/>
            <a:chExt cx="145728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43816E-1F8D-C99C-2318-1FC5A44DE4A6}"/>
                    </a:ext>
                  </a:extLst>
                </p14:cNvPr>
                <p14:cNvContentPartPr/>
                <p14:nvPr/>
              </p14:nvContentPartPr>
              <p14:xfrm>
                <a:off x="6385937" y="2453640"/>
                <a:ext cx="33624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43816E-1F8D-C99C-2318-1FC5A44DE4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67937" y="2436000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9B7968-5134-234C-D5B9-C3391ECEA003}"/>
                    </a:ext>
                  </a:extLst>
                </p14:cNvPr>
                <p14:cNvContentPartPr/>
                <p14:nvPr/>
              </p14:nvContentPartPr>
              <p14:xfrm>
                <a:off x="6617417" y="272220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9B7968-5134-234C-D5B9-C3391ECEA0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9417" y="2704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0FD2464-50BA-AA70-7106-6B1A038C375B}"/>
                    </a:ext>
                  </a:extLst>
                </p14:cNvPr>
                <p14:cNvContentPartPr/>
                <p14:nvPr/>
              </p14:nvContentPartPr>
              <p14:xfrm>
                <a:off x="6593657" y="2703120"/>
                <a:ext cx="105120" cy="26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0FD2464-50BA-AA70-7106-6B1A038C37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657" y="2685120"/>
                  <a:ext cx="14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4F406F-FC5F-4B56-F6BF-3E2F2F8AB4A6}"/>
                    </a:ext>
                  </a:extLst>
                </p14:cNvPr>
                <p14:cNvContentPartPr/>
                <p14:nvPr/>
              </p14:nvContentPartPr>
              <p14:xfrm>
                <a:off x="6272897" y="2732640"/>
                <a:ext cx="219600" cy="30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4F406F-FC5F-4B56-F6BF-3E2F2F8AB4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897" y="2714640"/>
                  <a:ext cx="255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C83571-8739-8918-245F-0A28EC90F187}"/>
                    </a:ext>
                  </a:extLst>
                </p14:cNvPr>
                <p14:cNvContentPartPr/>
                <p14:nvPr/>
              </p14:nvContentPartPr>
              <p14:xfrm>
                <a:off x="6610577" y="3070320"/>
                <a:ext cx="158400" cy="263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C83571-8739-8918-245F-0A28EC90F1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2577" y="3052680"/>
                  <a:ext cx="194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F3A108-C29F-2FC7-FA79-EF1C03DB7DE2}"/>
                    </a:ext>
                  </a:extLst>
                </p14:cNvPr>
                <p14:cNvContentPartPr/>
                <p14:nvPr/>
              </p14:nvContentPartPr>
              <p14:xfrm>
                <a:off x="6342737" y="3188040"/>
                <a:ext cx="24408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F3A108-C29F-2FC7-FA79-EF1C03DB7D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4737" y="3170040"/>
                  <a:ext cx="27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88AD4FA-7C0E-6CE7-443F-D98C23100600}"/>
                    </a:ext>
                  </a:extLst>
                </p14:cNvPr>
                <p14:cNvContentPartPr/>
                <p14:nvPr/>
              </p14:nvContentPartPr>
              <p14:xfrm>
                <a:off x="7458737" y="2390280"/>
                <a:ext cx="205560" cy="30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88AD4FA-7C0E-6CE7-443F-D98C231006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0737" y="2372280"/>
                  <a:ext cx="241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3F03CEE-8424-E124-DEC5-5FE84687A0B7}"/>
                    </a:ext>
                  </a:extLst>
                </p14:cNvPr>
                <p14:cNvContentPartPr/>
                <p14:nvPr/>
              </p14:nvContentPartPr>
              <p14:xfrm>
                <a:off x="7545137" y="2290200"/>
                <a:ext cx="185040" cy="19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3F03CEE-8424-E124-DEC5-5FE84687A0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7137" y="2272200"/>
                  <a:ext cx="22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443C5A-60C8-F06F-0611-9BE3CE26BD6B}"/>
                    </a:ext>
                  </a:extLst>
                </p14:cNvPr>
                <p14:cNvContentPartPr/>
                <p14:nvPr/>
              </p14:nvContentPartPr>
              <p14:xfrm>
                <a:off x="7241657" y="2668920"/>
                <a:ext cx="1494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443C5A-60C8-F06F-0611-9BE3CE26BD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23657" y="2651280"/>
                  <a:ext cx="185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8141D0-E749-E51B-C57F-24567C95CFA1}"/>
                    </a:ext>
                  </a:extLst>
                </p14:cNvPr>
                <p14:cNvContentPartPr/>
                <p14:nvPr/>
              </p14:nvContentPartPr>
              <p14:xfrm>
                <a:off x="6975257" y="2437080"/>
                <a:ext cx="344160" cy="37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8141D0-E749-E51B-C57F-24567C95CF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7257" y="2419080"/>
                  <a:ext cx="379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9F8384-E58B-B66C-E17B-0EACBE1F2B68}"/>
                    </a:ext>
                  </a:extLst>
                </p14:cNvPr>
                <p14:cNvContentPartPr/>
                <p14:nvPr/>
              </p14:nvContentPartPr>
              <p14:xfrm>
                <a:off x="6884537" y="2366520"/>
                <a:ext cx="255960" cy="30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9F8384-E58B-B66C-E17B-0EACBE1F2B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6897" y="2348520"/>
                  <a:ext cx="291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10238E-FF9B-E81D-5FB9-FDD6D77365EA}"/>
                    </a:ext>
                  </a:extLst>
                </p14:cNvPr>
                <p14:cNvContentPartPr/>
                <p14:nvPr/>
              </p14:nvContentPartPr>
              <p14:xfrm>
                <a:off x="6978137" y="2199120"/>
                <a:ext cx="1800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10238E-FF9B-E81D-5FB9-FDD6D77365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0497" y="2181480"/>
                  <a:ext cx="536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D1F4A2-3B87-D506-DCB9-D0FC1D48741C}"/>
                  </a:ext>
                </a:extLst>
              </p14:cNvPr>
              <p14:cNvContentPartPr/>
              <p14:nvPr/>
            </p14:nvContentPartPr>
            <p14:xfrm>
              <a:off x="6513377" y="3495120"/>
              <a:ext cx="266040" cy="1211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D1F4A2-3B87-D506-DCB9-D0FC1D48741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495737" y="3459480"/>
                <a:ext cx="301680" cy="12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4335D3E-95D7-C2FF-7A78-4FD878EAB8E2}"/>
              </a:ext>
            </a:extLst>
          </p:cNvPr>
          <p:cNvGrpSpPr/>
          <p:nvPr/>
        </p:nvGrpSpPr>
        <p:grpSpPr>
          <a:xfrm>
            <a:off x="2292377" y="722040"/>
            <a:ext cx="832320" cy="323640"/>
            <a:chOff x="2292377" y="722040"/>
            <a:chExt cx="832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F8C3507-04BA-F224-FFD8-DC39285B6217}"/>
                    </a:ext>
                  </a:extLst>
                </p14:cNvPr>
                <p14:cNvContentPartPr/>
                <p14:nvPr/>
              </p14:nvContentPartPr>
              <p14:xfrm>
                <a:off x="2521697" y="863520"/>
                <a:ext cx="603000" cy="18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F8C3507-04BA-F224-FFD8-DC39285B62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04057" y="845520"/>
                  <a:ext cx="63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8AD5A7-5090-38FB-5B36-5DB60D55D6B5}"/>
                    </a:ext>
                  </a:extLst>
                </p14:cNvPr>
                <p14:cNvContentPartPr/>
                <p14:nvPr/>
              </p14:nvContentPartPr>
              <p14:xfrm>
                <a:off x="2813657" y="722040"/>
                <a:ext cx="9720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8AD5A7-5090-38FB-5B36-5DB60D55D6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6017" y="704040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474C40D-3186-1C5D-C48E-47AECF913C8A}"/>
                    </a:ext>
                  </a:extLst>
                </p14:cNvPr>
                <p14:cNvContentPartPr/>
                <p14:nvPr/>
              </p14:nvContentPartPr>
              <p14:xfrm>
                <a:off x="2594777" y="829680"/>
                <a:ext cx="972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474C40D-3186-1C5D-C48E-47AECF913C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76777" y="812040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C51D9B-29EA-121A-E950-FDBF184A2D48}"/>
                    </a:ext>
                  </a:extLst>
                </p14:cNvPr>
                <p14:cNvContentPartPr/>
                <p14:nvPr/>
              </p14:nvContentPartPr>
              <p14:xfrm>
                <a:off x="2292377" y="782520"/>
                <a:ext cx="195120" cy="19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C51D9B-29EA-121A-E950-FDBF184A2D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74737" y="764520"/>
                  <a:ext cx="230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C5E682F-B469-F489-2D52-EE6DA258EBEB}"/>
              </a:ext>
            </a:extLst>
          </p:cNvPr>
          <p:cNvGrpSpPr/>
          <p:nvPr/>
        </p:nvGrpSpPr>
        <p:grpSpPr>
          <a:xfrm>
            <a:off x="3446537" y="845520"/>
            <a:ext cx="404280" cy="104760"/>
            <a:chOff x="3446537" y="845520"/>
            <a:chExt cx="4042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DFC5DF-47C6-31AB-87BB-D4796996A3A4}"/>
                    </a:ext>
                  </a:extLst>
                </p14:cNvPr>
                <p14:cNvContentPartPr/>
                <p14:nvPr/>
              </p14:nvContentPartPr>
              <p14:xfrm>
                <a:off x="3446537" y="845520"/>
                <a:ext cx="324360" cy="32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DFC5DF-47C6-31AB-87BB-D4796996A3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28537" y="827520"/>
                  <a:ext cx="360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65113E-48AF-0F42-D8C2-8B0FBF132DA1}"/>
                    </a:ext>
                  </a:extLst>
                </p14:cNvPr>
                <p14:cNvContentPartPr/>
                <p14:nvPr/>
              </p14:nvContentPartPr>
              <p14:xfrm>
                <a:off x="3514217" y="944160"/>
                <a:ext cx="336600" cy="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65113E-48AF-0F42-D8C2-8B0FBF132D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6577" y="926520"/>
                  <a:ext cx="3722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ECE9805-14D5-E06B-83D7-AFC7F7D4FF07}"/>
                  </a:ext>
                </a:extLst>
              </p14:cNvPr>
              <p14:cNvContentPartPr/>
              <p14:nvPr/>
            </p14:nvContentPartPr>
            <p14:xfrm>
              <a:off x="4449137" y="786840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ECE9805-14D5-E06B-83D7-AFC7F7D4FF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31497" y="769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D162C0D-A894-51C5-EE30-69FB99F70792}"/>
                  </a:ext>
                </a:extLst>
              </p14:cNvPr>
              <p14:cNvContentPartPr/>
              <p14:nvPr/>
            </p14:nvContentPartPr>
            <p14:xfrm>
              <a:off x="8417057" y="2924520"/>
              <a:ext cx="82800" cy="114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D162C0D-A894-51C5-EE30-69FB99F7079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408417" y="2915880"/>
                <a:ext cx="100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D8D6102-F345-FAAE-C8C8-B640D7F7C0FB}"/>
                  </a:ext>
                </a:extLst>
              </p14:cNvPr>
              <p14:cNvContentPartPr/>
              <p14:nvPr/>
            </p14:nvContentPartPr>
            <p14:xfrm>
              <a:off x="3098777" y="1412520"/>
              <a:ext cx="3174480" cy="9511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D8D6102-F345-FAAE-C8C8-B640D7F7C0F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80777" y="1376880"/>
                <a:ext cx="321012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4813D85-D6D6-EE6D-7F16-5DB7CE022128}"/>
                  </a:ext>
                </a:extLst>
              </p14:cNvPr>
              <p14:cNvContentPartPr/>
              <p14:nvPr/>
            </p14:nvContentPartPr>
            <p14:xfrm>
              <a:off x="3101657" y="1279320"/>
              <a:ext cx="185400" cy="260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4813D85-D6D6-EE6D-7F16-5DB7CE0221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84017" y="1243680"/>
                <a:ext cx="221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D660E5D-E0AD-1C03-88BE-80769F27B170}"/>
                  </a:ext>
                </a:extLst>
              </p14:cNvPr>
              <p14:cNvContentPartPr/>
              <p14:nvPr/>
            </p14:nvContentPartPr>
            <p14:xfrm>
              <a:off x="6523097" y="3519960"/>
              <a:ext cx="240840" cy="261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D660E5D-E0AD-1C03-88BE-80769F27B17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05097" y="3484320"/>
                <a:ext cx="276480" cy="33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4F2760D-8AD4-E73E-458C-818019EEA417}"/>
              </a:ext>
            </a:extLst>
          </p:cNvPr>
          <p:cNvGrpSpPr/>
          <p:nvPr/>
        </p:nvGrpSpPr>
        <p:grpSpPr>
          <a:xfrm>
            <a:off x="1563017" y="1181040"/>
            <a:ext cx="2528640" cy="2339280"/>
            <a:chOff x="1563017" y="1181040"/>
            <a:chExt cx="2528640" cy="23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F22632-92E7-2386-C88C-02B80FA5A632}"/>
                    </a:ext>
                  </a:extLst>
                </p14:cNvPr>
                <p14:cNvContentPartPr/>
                <p14:nvPr/>
              </p14:nvContentPartPr>
              <p14:xfrm>
                <a:off x="2299217" y="1181040"/>
                <a:ext cx="185400" cy="16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F22632-92E7-2386-C88C-02B80FA5A6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81577" y="1163040"/>
                  <a:ext cx="22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BD9983-A197-8EEE-8A21-D226B1729A93}"/>
                    </a:ext>
                  </a:extLst>
                </p14:cNvPr>
                <p14:cNvContentPartPr/>
                <p14:nvPr/>
              </p14:nvContentPartPr>
              <p14:xfrm>
                <a:off x="2450777" y="1390920"/>
                <a:ext cx="17820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BD9983-A197-8EEE-8A21-D226B1729A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2777" y="1373280"/>
                  <a:ext cx="21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E26BAB-A037-DCDE-F35A-74DDBD80A7DA}"/>
                    </a:ext>
                  </a:extLst>
                </p14:cNvPr>
                <p14:cNvContentPartPr/>
                <p14:nvPr/>
              </p14:nvContentPartPr>
              <p14:xfrm>
                <a:off x="2209937" y="1415760"/>
                <a:ext cx="2070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E26BAB-A037-DCDE-F35A-74DDBD80A7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92297" y="1398120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9D29DA-B2C3-F21E-D860-2C0698CB0BBB}"/>
                    </a:ext>
                  </a:extLst>
                </p14:cNvPr>
                <p14:cNvContentPartPr/>
                <p14:nvPr/>
              </p14:nvContentPartPr>
              <p14:xfrm>
                <a:off x="2437457" y="1551120"/>
                <a:ext cx="13716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9D29DA-B2C3-F21E-D860-2C0698CB0BB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19457" y="1533480"/>
                  <a:ext cx="172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0630C8-A171-0EAF-5A2C-FE0979635A89}"/>
                    </a:ext>
                  </a:extLst>
                </p14:cNvPr>
                <p14:cNvContentPartPr/>
                <p14:nvPr/>
              </p14:nvContentPartPr>
              <p14:xfrm>
                <a:off x="2250257" y="1687920"/>
                <a:ext cx="16488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0630C8-A171-0EAF-5A2C-FE0979635A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32257" y="1669920"/>
                  <a:ext cx="20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BD7E7E-8408-B4D5-57ED-A784246CA9D8}"/>
                    </a:ext>
                  </a:extLst>
                </p14:cNvPr>
                <p14:cNvContentPartPr/>
                <p14:nvPr/>
              </p14:nvContentPartPr>
              <p14:xfrm>
                <a:off x="1884137" y="2109480"/>
                <a:ext cx="205848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BD7E7E-8408-B4D5-57ED-A784246CA9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66137" y="2091480"/>
                  <a:ext cx="209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37360B-371A-3014-D49B-5C35FAB10A7D}"/>
                    </a:ext>
                  </a:extLst>
                </p14:cNvPr>
                <p14:cNvContentPartPr/>
                <p14:nvPr/>
              </p14:nvContentPartPr>
              <p14:xfrm>
                <a:off x="3368057" y="2094360"/>
                <a:ext cx="564120" cy="68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37360B-371A-3014-D49B-5C35FAB10A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50417" y="2076720"/>
                  <a:ext cx="5997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74B5EF-9399-9D85-9C3E-F853AD19958A}"/>
                    </a:ext>
                  </a:extLst>
                </p14:cNvPr>
                <p14:cNvContentPartPr/>
                <p14:nvPr/>
              </p14:nvContentPartPr>
              <p14:xfrm>
                <a:off x="1607297" y="2182920"/>
                <a:ext cx="387000" cy="45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74B5EF-9399-9D85-9C3E-F853AD19958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89657" y="2165280"/>
                  <a:ext cx="422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57A495-F351-90CE-4F7A-68C5690AC5B1}"/>
                    </a:ext>
                  </a:extLst>
                </p14:cNvPr>
                <p14:cNvContentPartPr/>
                <p14:nvPr/>
              </p14:nvContentPartPr>
              <p14:xfrm>
                <a:off x="1672097" y="2675400"/>
                <a:ext cx="191016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57A495-F351-90CE-4F7A-68C5690AC5B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54457" y="2657400"/>
                  <a:ext cx="19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5F90E7-C30D-5771-E7F6-37601298BE45}"/>
                    </a:ext>
                  </a:extLst>
                </p14:cNvPr>
                <p14:cNvContentPartPr/>
                <p14:nvPr/>
              </p14:nvContentPartPr>
              <p14:xfrm>
                <a:off x="1563017" y="2656680"/>
                <a:ext cx="256320" cy="51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5F90E7-C30D-5771-E7F6-37601298BE4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45377" y="2638680"/>
                  <a:ext cx="291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8F7B34-CBB6-98B4-7B2C-C783C64B04BC}"/>
                    </a:ext>
                  </a:extLst>
                </p14:cNvPr>
                <p14:cNvContentPartPr/>
                <p14:nvPr/>
              </p14:nvContentPartPr>
              <p14:xfrm>
                <a:off x="3504137" y="2763240"/>
                <a:ext cx="96480" cy="39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8F7B34-CBB6-98B4-7B2C-C783C64B04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86137" y="2745600"/>
                  <a:ext cx="1321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4845E7-30DC-A0FC-48C1-767245A955B7}"/>
                    </a:ext>
                  </a:extLst>
                </p14:cNvPr>
                <p14:cNvContentPartPr/>
                <p14:nvPr/>
              </p14:nvContentPartPr>
              <p14:xfrm>
                <a:off x="3965657" y="2178240"/>
                <a:ext cx="126000" cy="43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4845E7-30DC-A0FC-48C1-767245A955B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48017" y="2160600"/>
                  <a:ext cx="16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FABDA8-DD8E-CA45-C8ED-30D7B800B585}"/>
                    </a:ext>
                  </a:extLst>
                </p14:cNvPr>
                <p14:cNvContentPartPr/>
                <p14:nvPr/>
              </p14:nvContentPartPr>
              <p14:xfrm>
                <a:off x="3144137" y="1686120"/>
                <a:ext cx="229680" cy="33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FABDA8-DD8E-CA45-C8ED-30D7B800B5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6137" y="1668120"/>
                  <a:ext cx="26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F98A2E-5C17-EBD3-65AD-A142E32B3152}"/>
                    </a:ext>
                  </a:extLst>
                </p14:cNvPr>
                <p14:cNvContentPartPr/>
                <p14:nvPr/>
              </p14:nvContentPartPr>
              <p14:xfrm>
                <a:off x="3416297" y="1664160"/>
                <a:ext cx="15120" cy="40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F98A2E-5C17-EBD3-65AD-A142E32B31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98297" y="1646160"/>
                  <a:ext cx="50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8E08F5-6593-A9D1-3EAA-BE03D3CAD9F1}"/>
                    </a:ext>
                  </a:extLst>
                </p14:cNvPr>
                <p14:cNvContentPartPr/>
                <p14:nvPr/>
              </p14:nvContentPartPr>
              <p14:xfrm>
                <a:off x="3187337" y="1941720"/>
                <a:ext cx="14040" cy="13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8E08F5-6593-A9D1-3EAA-BE03D3CAD9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69337" y="1924080"/>
                  <a:ext cx="4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583E11-F7D3-0FEF-311E-7D45EA65A680}"/>
                    </a:ext>
                  </a:extLst>
                </p14:cNvPr>
                <p14:cNvContentPartPr/>
                <p14:nvPr/>
              </p14:nvContentPartPr>
              <p14:xfrm>
                <a:off x="3124337" y="2074200"/>
                <a:ext cx="1368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583E11-F7D3-0FEF-311E-7D45EA65A68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06697" y="2056560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233EFD-95E4-39B4-13B1-893352FA6CAA}"/>
                    </a:ext>
                  </a:extLst>
                </p14:cNvPr>
                <p14:cNvContentPartPr/>
                <p14:nvPr/>
              </p14:nvContentPartPr>
              <p14:xfrm>
                <a:off x="3137657" y="1998960"/>
                <a:ext cx="32400" cy="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233EFD-95E4-39B4-13B1-893352FA6C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20017" y="1981320"/>
                  <a:ext cx="68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6224D5-A8CF-F92D-CD7F-FA7334D8636E}"/>
                    </a:ext>
                  </a:extLst>
                </p14:cNvPr>
                <p14:cNvContentPartPr/>
                <p14:nvPr/>
              </p14:nvContentPartPr>
              <p14:xfrm>
                <a:off x="3203537" y="2052240"/>
                <a:ext cx="15156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6224D5-A8CF-F92D-CD7F-FA7334D863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85897" y="2034600"/>
                  <a:ext cx="18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73934B4-2949-60FC-D234-B070A01E2536}"/>
                    </a:ext>
                  </a:extLst>
                </p14:cNvPr>
                <p14:cNvContentPartPr/>
                <p14:nvPr/>
              </p14:nvContentPartPr>
              <p14:xfrm>
                <a:off x="2310017" y="3518160"/>
                <a:ext cx="10800" cy="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73934B4-2949-60FC-D234-B070A01E253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92017" y="3500520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638D8E-6C57-798A-06FF-B99B054021CB}"/>
              </a:ext>
            </a:extLst>
          </p:cNvPr>
          <p:cNvGrpSpPr/>
          <p:nvPr/>
        </p:nvGrpSpPr>
        <p:grpSpPr>
          <a:xfrm>
            <a:off x="4457777" y="4899840"/>
            <a:ext cx="3998880" cy="1661760"/>
            <a:chOff x="4457777" y="4899840"/>
            <a:chExt cx="3998880" cy="16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D4B097B-DC7C-6AEA-C893-DE11605DE390}"/>
                    </a:ext>
                  </a:extLst>
                </p14:cNvPr>
                <p14:cNvContentPartPr/>
                <p14:nvPr/>
              </p14:nvContentPartPr>
              <p14:xfrm>
                <a:off x="4457777" y="4899840"/>
                <a:ext cx="3998880" cy="9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D4B097B-DC7C-6AEA-C893-DE11605DE3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39777" y="4881840"/>
                  <a:ext cx="40345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CD13BF-2346-69F7-DA50-8F227A9F03F5}"/>
                    </a:ext>
                  </a:extLst>
                </p14:cNvPr>
                <p14:cNvContentPartPr/>
                <p14:nvPr/>
              </p14:nvContentPartPr>
              <p14:xfrm>
                <a:off x="7438577" y="6109080"/>
                <a:ext cx="4608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CD13BF-2346-69F7-DA50-8F227A9F03F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20937" y="6091080"/>
                  <a:ext cx="8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CE2332-F754-3C68-F765-C9233E302E11}"/>
                    </a:ext>
                  </a:extLst>
                </p14:cNvPr>
                <p14:cNvContentPartPr/>
                <p14:nvPr/>
              </p14:nvContentPartPr>
              <p14:xfrm>
                <a:off x="6876617" y="6257760"/>
                <a:ext cx="467280" cy="20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CE2332-F754-3C68-F765-C9233E302E1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58617" y="6239760"/>
                  <a:ext cx="502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EBC85B-D2B9-F6CE-BF72-50759B4C4FAB}"/>
                    </a:ext>
                  </a:extLst>
                </p14:cNvPr>
                <p14:cNvContentPartPr/>
                <p14:nvPr/>
              </p14:nvContentPartPr>
              <p14:xfrm>
                <a:off x="7097657" y="6119520"/>
                <a:ext cx="12600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EBC85B-D2B9-F6CE-BF72-50759B4C4F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79657" y="6101880"/>
                  <a:ext cx="16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DBD64C-5120-700A-1943-12D6F229DBF5}"/>
                    </a:ext>
                  </a:extLst>
                </p14:cNvPr>
                <p14:cNvContentPartPr/>
                <p14:nvPr/>
              </p14:nvContentPartPr>
              <p14:xfrm>
                <a:off x="7058417" y="6470520"/>
                <a:ext cx="7704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DBD64C-5120-700A-1943-12D6F229DBF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40777" y="6452880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2C5BF9-3517-8667-A97C-2FF7BDB9B417}"/>
                    </a:ext>
                  </a:extLst>
                </p14:cNvPr>
                <p14:cNvContentPartPr/>
                <p14:nvPr/>
              </p14:nvContentPartPr>
              <p14:xfrm>
                <a:off x="6970217" y="615768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2C5BF9-3517-8667-A97C-2FF7BDB9B4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2217" y="6139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D6A8CB-89FE-9B85-E86D-1983731D1D95}"/>
                    </a:ext>
                  </a:extLst>
                </p14:cNvPr>
                <p14:cNvContentPartPr/>
                <p14:nvPr/>
              </p14:nvContentPartPr>
              <p14:xfrm>
                <a:off x="6720377" y="6081360"/>
                <a:ext cx="177120" cy="25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D6A8CB-89FE-9B85-E86D-1983731D1D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02377" y="6063360"/>
                  <a:ext cx="212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2033F5-2FF9-35BF-2001-8F22C2F53CCF}"/>
                    </a:ext>
                  </a:extLst>
                </p14:cNvPr>
                <p14:cNvContentPartPr/>
                <p14:nvPr/>
              </p14:nvContentPartPr>
              <p14:xfrm>
                <a:off x="6826217" y="6139680"/>
                <a:ext cx="3420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2033F5-2FF9-35BF-2001-8F22C2F53C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08217" y="6121680"/>
                  <a:ext cx="6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9BFA7E-B45C-3BE8-6140-B44006679E26}"/>
                    </a:ext>
                  </a:extLst>
                </p14:cNvPr>
                <p14:cNvContentPartPr/>
                <p14:nvPr/>
              </p14:nvContentPartPr>
              <p14:xfrm>
                <a:off x="6420137" y="6253080"/>
                <a:ext cx="233280" cy="16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9BFA7E-B45C-3BE8-6140-B44006679E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2497" y="6235080"/>
                  <a:ext cx="26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4F7CB0-7DF6-9A6C-C446-0BC6B47060C9}"/>
                    </a:ext>
                  </a:extLst>
                </p14:cNvPr>
                <p14:cNvContentPartPr/>
                <p14:nvPr/>
              </p14:nvContentPartPr>
              <p14:xfrm>
                <a:off x="6617417" y="6082440"/>
                <a:ext cx="4248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4F7CB0-7DF6-9A6C-C446-0BC6B47060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99417" y="6064440"/>
                  <a:ext cx="78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8937F2-4AF5-91EA-560F-A52B01D08EA2}"/>
                    </a:ext>
                  </a:extLst>
                </p14:cNvPr>
                <p14:cNvContentPartPr/>
                <p14:nvPr/>
              </p14:nvContentPartPr>
              <p14:xfrm>
                <a:off x="5383697" y="5205480"/>
                <a:ext cx="23148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8937F2-4AF5-91EA-560F-A52B01D08EA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65697" y="5187480"/>
                  <a:ext cx="267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1A757C-06E8-FE92-FBD8-1ECAFC51BA5E}"/>
                    </a:ext>
                  </a:extLst>
                </p14:cNvPr>
                <p14:cNvContentPartPr/>
                <p14:nvPr/>
              </p14:nvContentPartPr>
              <p14:xfrm>
                <a:off x="5531297" y="5408520"/>
                <a:ext cx="146520" cy="19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1A757C-06E8-FE92-FBD8-1ECAFC51BA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13297" y="5390520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2BDF1E-C66D-6B99-1DAE-400BE14480E8}"/>
                    </a:ext>
                  </a:extLst>
                </p14:cNvPr>
                <p14:cNvContentPartPr/>
                <p14:nvPr/>
              </p14:nvContentPartPr>
              <p14:xfrm>
                <a:off x="5321417" y="5440560"/>
                <a:ext cx="164880" cy="16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2BDF1E-C66D-6B99-1DAE-400BE14480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3417" y="5422560"/>
                  <a:ext cx="200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734C4E-C9FD-FB0F-C1E2-B2D6F48C2298}"/>
                    </a:ext>
                  </a:extLst>
                </p14:cNvPr>
                <p14:cNvContentPartPr/>
                <p14:nvPr/>
              </p14:nvContentPartPr>
              <p14:xfrm>
                <a:off x="5494217" y="5591760"/>
                <a:ext cx="14652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734C4E-C9FD-FB0F-C1E2-B2D6F48C22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76217" y="5574120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E3641D-9602-FBEE-D0BF-94F61DBBCEA3}"/>
                    </a:ext>
                  </a:extLst>
                </p14:cNvPr>
                <p14:cNvContentPartPr/>
                <p14:nvPr/>
              </p14:nvContentPartPr>
              <p14:xfrm>
                <a:off x="5368577" y="5616600"/>
                <a:ext cx="120600" cy="11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E3641D-9602-FBEE-D0BF-94F61DBBCE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50937" y="5598960"/>
                  <a:ext cx="15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918473-303C-3D8B-18DC-8594568EFFAD}"/>
                    </a:ext>
                  </a:extLst>
                </p14:cNvPr>
                <p14:cNvContentPartPr/>
                <p14:nvPr/>
              </p14:nvContentPartPr>
              <p14:xfrm>
                <a:off x="6507257" y="5174160"/>
                <a:ext cx="212400" cy="169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918473-303C-3D8B-18DC-8594568EFFA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9257" y="5156520"/>
                  <a:ext cx="248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26720D-B036-3FAC-7C8E-E344F6983949}"/>
                    </a:ext>
                  </a:extLst>
                </p14:cNvPr>
                <p14:cNvContentPartPr/>
                <p14:nvPr/>
              </p14:nvContentPartPr>
              <p14:xfrm>
                <a:off x="6644057" y="5389440"/>
                <a:ext cx="164880" cy="21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26720D-B036-3FAC-7C8E-E344F69839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26057" y="5371440"/>
                  <a:ext cx="20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F87E893-C187-BE27-016F-8620DB463A24}"/>
                    </a:ext>
                  </a:extLst>
                </p14:cNvPr>
                <p14:cNvContentPartPr/>
                <p14:nvPr/>
              </p14:nvContentPartPr>
              <p14:xfrm>
                <a:off x="6452897" y="5374320"/>
                <a:ext cx="149400" cy="24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F87E893-C187-BE27-016F-8620DB463A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34897" y="5356320"/>
                  <a:ext cx="185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CAEC15-6739-5246-7362-083F0D700596}"/>
                    </a:ext>
                  </a:extLst>
                </p14:cNvPr>
                <p14:cNvContentPartPr/>
                <p14:nvPr/>
              </p14:nvContentPartPr>
              <p14:xfrm>
                <a:off x="6635777" y="5569800"/>
                <a:ext cx="112320" cy="11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CAEC15-6739-5246-7362-083F0D70059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18137" y="5551800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BE3536-E61A-083F-BB19-0E63558D6E04}"/>
                    </a:ext>
                  </a:extLst>
                </p14:cNvPr>
                <p14:cNvContentPartPr/>
                <p14:nvPr/>
              </p14:nvContentPartPr>
              <p14:xfrm>
                <a:off x="6515177" y="5640360"/>
                <a:ext cx="58320" cy="9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BE3536-E61A-083F-BB19-0E63558D6E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97177" y="5622720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12572EC-0DF6-4B36-E804-A1DF2D3F29EB}"/>
                    </a:ext>
                  </a:extLst>
                </p14:cNvPr>
                <p14:cNvContentPartPr/>
                <p14:nvPr/>
              </p14:nvContentPartPr>
              <p14:xfrm>
                <a:off x="7539737" y="5188200"/>
                <a:ext cx="189720" cy="15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12572EC-0DF6-4B36-E804-A1DF2D3F29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22097" y="5170200"/>
                  <a:ext cx="22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659BAC-046C-A378-002D-FD19A973DD5D}"/>
                    </a:ext>
                  </a:extLst>
                </p14:cNvPr>
                <p14:cNvContentPartPr/>
                <p14:nvPr/>
              </p14:nvContentPartPr>
              <p14:xfrm>
                <a:off x="7690937" y="5385840"/>
                <a:ext cx="204120" cy="23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659BAC-046C-A378-002D-FD19A973DD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73297" y="5367840"/>
                  <a:ext cx="239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024DEF-1CC8-54CB-53D9-DA950778421A}"/>
                    </a:ext>
                  </a:extLst>
                </p14:cNvPr>
                <p14:cNvContentPartPr/>
                <p14:nvPr/>
              </p14:nvContentPartPr>
              <p14:xfrm>
                <a:off x="7482137" y="5424000"/>
                <a:ext cx="229680" cy="24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024DEF-1CC8-54CB-53D9-DA95077842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64497" y="5406000"/>
                  <a:ext cx="26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7F0260-6BA4-6D73-1AF1-8A4D608A74AF}"/>
                    </a:ext>
                  </a:extLst>
                </p14:cNvPr>
                <p14:cNvContentPartPr/>
                <p14:nvPr/>
              </p14:nvContentPartPr>
              <p14:xfrm>
                <a:off x="7699217" y="5543160"/>
                <a:ext cx="12276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7F0260-6BA4-6D73-1AF1-8A4D608A74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81577" y="5525520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1EDB7A-681C-D490-A3B6-918BFDEE7E74}"/>
                    </a:ext>
                  </a:extLst>
                </p14:cNvPr>
                <p14:cNvContentPartPr/>
                <p14:nvPr/>
              </p14:nvContentPartPr>
              <p14:xfrm>
                <a:off x="7555217" y="5590680"/>
                <a:ext cx="175320" cy="14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1EDB7A-681C-D490-A3B6-918BFDEE7E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37577" y="5572680"/>
                  <a:ext cx="21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6E1C34-1CAD-D045-F583-F02165C7D6B0}"/>
                    </a:ext>
                  </a:extLst>
                </p14:cNvPr>
                <p14:cNvContentPartPr/>
                <p14:nvPr/>
              </p14:nvContentPartPr>
              <p14:xfrm>
                <a:off x="6071297" y="6364320"/>
                <a:ext cx="183240" cy="5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6E1C34-1CAD-D045-F583-F02165C7D6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53297" y="6346680"/>
                  <a:ext cx="21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E4C8E3C-E765-17A5-8B0E-3FDE85B4144C}"/>
                    </a:ext>
                  </a:extLst>
                </p14:cNvPr>
                <p14:cNvContentPartPr/>
                <p14:nvPr/>
              </p14:nvContentPartPr>
              <p14:xfrm>
                <a:off x="6089657" y="6430560"/>
                <a:ext cx="196920" cy="6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E4C8E3C-E765-17A5-8B0E-3FDE85B414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72017" y="6412920"/>
                  <a:ext cx="232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651F14-5307-E449-AF7F-127DF41D57F5}"/>
                    </a:ext>
                  </a:extLst>
                </p14:cNvPr>
                <p14:cNvContentPartPr/>
                <p14:nvPr/>
              </p14:nvContentPartPr>
              <p14:xfrm>
                <a:off x="7200617" y="5960040"/>
                <a:ext cx="331560" cy="11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651F14-5307-E449-AF7F-127DF41D57F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82617" y="5942040"/>
                  <a:ext cx="3672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1D7EA29-FBA8-BB56-428E-8F9B09B5B36A}"/>
              </a:ext>
            </a:extLst>
          </p:cNvPr>
          <p:cNvGrpSpPr/>
          <p:nvPr/>
        </p:nvGrpSpPr>
        <p:grpSpPr>
          <a:xfrm>
            <a:off x="5309177" y="6088920"/>
            <a:ext cx="534960" cy="595080"/>
            <a:chOff x="5309177" y="6088920"/>
            <a:chExt cx="53496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F723E9-DFE5-C3CE-952C-48EBC0AC94FD}"/>
                    </a:ext>
                  </a:extLst>
                </p14:cNvPr>
                <p14:cNvContentPartPr/>
                <p14:nvPr/>
              </p14:nvContentPartPr>
              <p14:xfrm>
                <a:off x="5614457" y="6404640"/>
                <a:ext cx="19872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F723E9-DFE5-C3CE-952C-48EBC0AC94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5817" y="6395640"/>
                  <a:ext cx="216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428D142-DF4D-4E82-F77A-F8436E7FD5F2}"/>
                    </a:ext>
                  </a:extLst>
                </p14:cNvPr>
                <p14:cNvContentPartPr/>
                <p14:nvPr/>
              </p14:nvContentPartPr>
              <p14:xfrm>
                <a:off x="5309177" y="6299880"/>
                <a:ext cx="229680" cy="38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428D142-DF4D-4E82-F77A-F8436E7FD5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00177" y="6290880"/>
                  <a:ext cx="247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ECCFD7D-AEFB-76E0-5B0C-840AC9B5AF1E}"/>
                    </a:ext>
                  </a:extLst>
                </p14:cNvPr>
                <p14:cNvContentPartPr/>
                <p14:nvPr/>
              </p14:nvContentPartPr>
              <p14:xfrm>
                <a:off x="5698337" y="6088920"/>
                <a:ext cx="145800" cy="14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ECCFD7D-AEFB-76E0-5B0C-840AC9B5AF1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89337" y="6079920"/>
                  <a:ext cx="16344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E2381C3-DAF0-69E2-26AF-78173401051E}"/>
                  </a:ext>
                </a:extLst>
              </p14:cNvPr>
              <p14:cNvContentPartPr/>
              <p14:nvPr/>
            </p14:nvContentPartPr>
            <p14:xfrm>
              <a:off x="5814977" y="5117280"/>
              <a:ext cx="272880" cy="183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E2381C3-DAF0-69E2-26AF-78173401051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806337" y="5108640"/>
                <a:ext cx="290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B72291E-7D8C-3D66-5E83-6211F2AA72BA}"/>
                  </a:ext>
                </a:extLst>
              </p14:cNvPr>
              <p14:cNvContentPartPr/>
              <p14:nvPr/>
            </p14:nvContentPartPr>
            <p14:xfrm>
              <a:off x="6972737" y="5151840"/>
              <a:ext cx="236880" cy="183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B72291E-7D8C-3D66-5E83-6211F2AA72B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63737" y="5142840"/>
                <a:ext cx="254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43C4E05-A831-9643-BB67-2C568741597C}"/>
                  </a:ext>
                </a:extLst>
              </p14:cNvPr>
              <p14:cNvContentPartPr/>
              <p14:nvPr/>
            </p14:nvContentPartPr>
            <p14:xfrm>
              <a:off x="8016017" y="5064000"/>
              <a:ext cx="365400" cy="237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43C4E05-A831-9643-BB67-2C568741597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007377" y="5055000"/>
                <a:ext cx="38304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BEC3D39-0EAE-01E1-A0A9-F66BA30E044A}"/>
              </a:ext>
            </a:extLst>
          </p:cNvPr>
          <p:cNvGrpSpPr/>
          <p:nvPr/>
        </p:nvGrpSpPr>
        <p:grpSpPr>
          <a:xfrm>
            <a:off x="5776097" y="5354160"/>
            <a:ext cx="371520" cy="222120"/>
            <a:chOff x="5776097" y="5354160"/>
            <a:chExt cx="3715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8E73813-AE7E-9AF3-04A5-F0462ED933F1}"/>
                    </a:ext>
                  </a:extLst>
                </p14:cNvPr>
                <p14:cNvContentPartPr/>
                <p14:nvPr/>
              </p14:nvContentPartPr>
              <p14:xfrm>
                <a:off x="5776097" y="5354160"/>
                <a:ext cx="371520" cy="222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8E73813-AE7E-9AF3-04A5-F0462ED933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67097" y="5345160"/>
                  <a:ext cx="38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9AB9961-BCE4-1575-6341-162C72151B1B}"/>
                    </a:ext>
                  </a:extLst>
                </p14:cNvPr>
                <p14:cNvContentPartPr/>
                <p14:nvPr/>
              </p14:nvContentPartPr>
              <p14:xfrm>
                <a:off x="5914697" y="5361000"/>
                <a:ext cx="73440" cy="66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9AB9961-BCE4-1575-6341-162C72151B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06057" y="5352000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FE9855F-20DC-9FC6-EC67-853064F91FDD}"/>
              </a:ext>
            </a:extLst>
          </p:cNvPr>
          <p:cNvGrpSpPr/>
          <p:nvPr/>
        </p:nvGrpSpPr>
        <p:grpSpPr>
          <a:xfrm>
            <a:off x="7046897" y="5379000"/>
            <a:ext cx="316080" cy="215640"/>
            <a:chOff x="7046897" y="5379000"/>
            <a:chExt cx="316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B81605-A094-F9D0-ADCF-8E34483AA0C3}"/>
                    </a:ext>
                  </a:extLst>
                </p14:cNvPr>
                <p14:cNvContentPartPr/>
                <p14:nvPr/>
              </p14:nvContentPartPr>
              <p14:xfrm>
                <a:off x="7166417" y="5379000"/>
                <a:ext cx="196560" cy="215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B81605-A094-F9D0-ADCF-8E34483AA0C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57777" y="5370000"/>
                  <a:ext cx="21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9507235-CACF-C3F4-DE88-703BEBA9BD55}"/>
                    </a:ext>
                  </a:extLst>
                </p14:cNvPr>
                <p14:cNvContentPartPr/>
                <p14:nvPr/>
              </p14:nvContentPartPr>
              <p14:xfrm>
                <a:off x="7046897" y="5430480"/>
                <a:ext cx="192960" cy="147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9507235-CACF-C3F4-DE88-703BEBA9BD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37897" y="5421480"/>
                  <a:ext cx="21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4C0C8B9-610F-296D-47EF-517EF0774DC1}"/>
                    </a:ext>
                  </a:extLst>
                </p14:cNvPr>
                <p14:cNvContentPartPr/>
                <p14:nvPr/>
              </p14:nvContentPartPr>
              <p14:xfrm>
                <a:off x="7179017" y="5556480"/>
                <a:ext cx="102240" cy="1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4C0C8B9-610F-296D-47EF-517EF0774DC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70017" y="5547840"/>
                  <a:ext cx="119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17074E7-435A-BA0B-EF94-FE4170AEF473}"/>
              </a:ext>
            </a:extLst>
          </p:cNvPr>
          <p:cNvGrpSpPr/>
          <p:nvPr/>
        </p:nvGrpSpPr>
        <p:grpSpPr>
          <a:xfrm>
            <a:off x="8055977" y="5380080"/>
            <a:ext cx="416520" cy="204480"/>
            <a:chOff x="8055977" y="5380080"/>
            <a:chExt cx="4165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BC4C307-CABD-52F3-3524-9CDB23C8FC23}"/>
                    </a:ext>
                  </a:extLst>
                </p14:cNvPr>
                <p14:cNvContentPartPr/>
                <p14:nvPr/>
              </p14:nvContentPartPr>
              <p14:xfrm>
                <a:off x="8187737" y="5402040"/>
                <a:ext cx="284760" cy="12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BC4C307-CABD-52F3-3524-9CDB23C8FC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79097" y="5393040"/>
                  <a:ext cx="302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1EAE4A3-E5A8-0FAF-4C84-824D00697CD5}"/>
                    </a:ext>
                  </a:extLst>
                </p14:cNvPr>
                <p14:cNvContentPartPr/>
                <p14:nvPr/>
              </p14:nvContentPartPr>
              <p14:xfrm>
                <a:off x="8369897" y="5561160"/>
                <a:ext cx="81720" cy="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1EAE4A3-E5A8-0FAF-4C84-824D00697C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61257" y="5552160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5AD3D0-469E-1F7B-AE72-0DEB094DF6F8}"/>
                    </a:ext>
                  </a:extLst>
                </p14:cNvPr>
                <p14:cNvContentPartPr/>
                <p14:nvPr/>
              </p14:nvContentPartPr>
              <p14:xfrm>
                <a:off x="8333897" y="5572680"/>
                <a:ext cx="1260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5AD3D0-469E-1F7B-AE72-0DEB094DF6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25257" y="5564040"/>
                  <a:ext cx="30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8504E58-FF0F-DF0E-55EB-D31B891EB766}"/>
                    </a:ext>
                  </a:extLst>
                </p14:cNvPr>
                <p14:cNvContentPartPr/>
                <p14:nvPr/>
              </p14:nvContentPartPr>
              <p14:xfrm>
                <a:off x="8132297" y="5428680"/>
                <a:ext cx="133920" cy="12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8504E58-FF0F-DF0E-55EB-D31B891EB76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23657" y="5419680"/>
                  <a:ext cx="151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A98405F-CA7B-636B-23E1-5C7FCA59B870}"/>
                    </a:ext>
                  </a:extLst>
                </p14:cNvPr>
                <p14:cNvContentPartPr/>
                <p14:nvPr/>
              </p14:nvContentPartPr>
              <p14:xfrm>
                <a:off x="8198177" y="5380080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A98405F-CA7B-636B-23E1-5C7FCA59B8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89177" y="537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D09247C-AEA3-BB45-1CDD-970194D25C79}"/>
                    </a:ext>
                  </a:extLst>
                </p14:cNvPr>
                <p14:cNvContentPartPr/>
                <p14:nvPr/>
              </p14:nvContentPartPr>
              <p14:xfrm>
                <a:off x="8055977" y="5434440"/>
                <a:ext cx="9000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D09247C-AEA3-BB45-1CDD-970194D25C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46977" y="5425440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36349E2-F792-72D1-CD4E-CD1B1FD49A20}"/>
                    </a:ext>
                  </a:extLst>
                </p14:cNvPr>
                <p14:cNvContentPartPr/>
                <p14:nvPr/>
              </p14:nvContentPartPr>
              <p14:xfrm>
                <a:off x="8187737" y="5542080"/>
                <a:ext cx="54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36349E2-F792-72D1-CD4E-CD1B1FD49A2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79097" y="5533080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136CAB2-36E4-8F1E-2197-B1696C70C376}"/>
                  </a:ext>
                </a:extLst>
              </p14:cNvPr>
              <p14:cNvContentPartPr/>
              <p14:nvPr/>
            </p14:nvContentPartPr>
            <p14:xfrm>
              <a:off x="3685937" y="6473400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136CAB2-36E4-8F1E-2197-B1696C70C37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68297" y="6455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A3714CB9-579C-7D9E-17A3-BED96B5513C9}"/>
                  </a:ext>
                </a:extLst>
              </p14:cNvPr>
              <p14:cNvContentPartPr/>
              <p14:nvPr/>
            </p14:nvContentPartPr>
            <p14:xfrm>
              <a:off x="6661697" y="694320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A3714CB9-579C-7D9E-17A3-BED96B5513C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52697" y="685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260441E-C34F-EBC4-00AA-1B572F800035}"/>
                  </a:ext>
                </a:extLst>
              </p14:cNvPr>
              <p14:cNvContentPartPr/>
              <p14:nvPr/>
            </p14:nvContentPartPr>
            <p14:xfrm>
              <a:off x="3514217" y="3917040"/>
              <a:ext cx="36360" cy="72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260441E-C34F-EBC4-00AA-1B572F80003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505577" y="3908040"/>
                <a:ext cx="54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D7C0A7F-B8F4-FD90-863D-2A2A7BD3D9C9}"/>
                  </a:ext>
                </a:extLst>
              </p14:cNvPr>
              <p14:cNvContentPartPr/>
              <p14:nvPr/>
            </p14:nvContentPartPr>
            <p14:xfrm>
              <a:off x="3404057" y="4148880"/>
              <a:ext cx="29160" cy="212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D7C0A7F-B8F4-FD90-863D-2A2A7BD3D9C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395417" y="4140240"/>
                <a:ext cx="468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83B59C4-1B54-1615-227F-5206F2EC220C}"/>
              </a:ext>
            </a:extLst>
          </p:cNvPr>
          <p:cNvGrpSpPr/>
          <p:nvPr/>
        </p:nvGrpSpPr>
        <p:grpSpPr>
          <a:xfrm>
            <a:off x="2035337" y="3393960"/>
            <a:ext cx="682200" cy="741960"/>
            <a:chOff x="2035337" y="3393960"/>
            <a:chExt cx="68220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D0B6FB-85F5-B65F-F4C9-8ABB3D4658E6}"/>
                    </a:ext>
                  </a:extLst>
                </p14:cNvPr>
                <p14:cNvContentPartPr/>
                <p14:nvPr/>
              </p14:nvContentPartPr>
              <p14:xfrm>
                <a:off x="2364377" y="3469920"/>
                <a:ext cx="353160" cy="52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D0B6FB-85F5-B65F-F4C9-8ABB3D4658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46377" y="3451920"/>
                  <a:ext cx="3888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F6A5A8-5D72-3D7F-4C31-3170EB24FD36}"/>
                    </a:ext>
                  </a:extLst>
                </p14:cNvPr>
                <p14:cNvContentPartPr/>
                <p14:nvPr/>
              </p14:nvContentPartPr>
              <p14:xfrm>
                <a:off x="2526737" y="3856560"/>
                <a:ext cx="15840" cy="2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F6A5A8-5D72-3D7F-4C31-3170EB24FD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09097" y="3838920"/>
                  <a:ext cx="51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434FF4-2ED5-7B83-E885-C3C97C5DE3CC}"/>
                    </a:ext>
                  </a:extLst>
                </p14:cNvPr>
                <p14:cNvContentPartPr/>
                <p14:nvPr/>
              </p14:nvContentPartPr>
              <p14:xfrm>
                <a:off x="2106257" y="3644880"/>
                <a:ext cx="151920" cy="491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434FF4-2ED5-7B83-E885-C3C97C5DE3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88257" y="3627240"/>
                  <a:ext cx="1875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1F0D4F-18A0-60B9-575F-3731944F91E6}"/>
                    </a:ext>
                  </a:extLst>
                </p14:cNvPr>
                <p14:cNvContentPartPr/>
                <p14:nvPr/>
              </p14:nvContentPartPr>
              <p14:xfrm>
                <a:off x="2035337" y="3393960"/>
                <a:ext cx="135000" cy="26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1F0D4F-18A0-60B9-575F-3731944F91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17337" y="3375960"/>
                  <a:ext cx="1706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4B878C0-699B-7EED-30EB-CE04EB6CA74D}"/>
              </a:ext>
            </a:extLst>
          </p:cNvPr>
          <p:cNvGrpSpPr/>
          <p:nvPr/>
        </p:nvGrpSpPr>
        <p:grpSpPr>
          <a:xfrm>
            <a:off x="961817" y="988440"/>
            <a:ext cx="936000" cy="907920"/>
            <a:chOff x="961817" y="988440"/>
            <a:chExt cx="936000" cy="90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B86128-23B0-CC51-3C9A-836279153DCC}"/>
                    </a:ext>
                  </a:extLst>
                </p14:cNvPr>
                <p14:cNvContentPartPr/>
                <p14:nvPr/>
              </p14:nvContentPartPr>
              <p14:xfrm>
                <a:off x="1627817" y="1343400"/>
                <a:ext cx="270000" cy="32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B86128-23B0-CC51-3C9A-836279153D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19177" y="1334400"/>
                  <a:ext cx="287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8CD5BC-E6FD-3EFE-D59A-B550DB3CCFC4}"/>
                    </a:ext>
                  </a:extLst>
                </p14:cNvPr>
                <p14:cNvContentPartPr/>
                <p14:nvPr/>
              </p14:nvContentPartPr>
              <p14:xfrm>
                <a:off x="1641497" y="1317480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8CD5BC-E6FD-3EFE-D59A-B550DB3CCF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32497" y="130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0EDD97-9333-6BCF-1E1D-17D78A52995B}"/>
                    </a:ext>
                  </a:extLst>
                </p14:cNvPr>
                <p14:cNvContentPartPr/>
                <p14:nvPr/>
              </p14:nvContentPartPr>
              <p14:xfrm>
                <a:off x="1578497" y="1505400"/>
                <a:ext cx="70200" cy="164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0EDD97-9333-6BCF-1E1D-17D78A52995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69857" y="1496760"/>
                  <a:ext cx="87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896DA3-A970-3487-E581-4A57E6888DB9}"/>
                    </a:ext>
                  </a:extLst>
                </p14:cNvPr>
                <p14:cNvContentPartPr/>
                <p14:nvPr/>
              </p14:nvContentPartPr>
              <p14:xfrm>
                <a:off x="1487057" y="1418640"/>
                <a:ext cx="49680" cy="9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896DA3-A970-3487-E581-4A57E6888DB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78057" y="1410000"/>
                  <a:ext cx="67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164B03-7217-6378-E285-A65E1E030691}"/>
                    </a:ext>
                  </a:extLst>
                </p14:cNvPr>
                <p14:cNvContentPartPr/>
                <p14:nvPr/>
              </p14:nvContentPartPr>
              <p14:xfrm>
                <a:off x="1246217" y="1480560"/>
                <a:ext cx="242640" cy="28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164B03-7217-6378-E285-A65E1E03069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37577" y="1471920"/>
                  <a:ext cx="260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A205F92-950C-86E9-4001-A0F4FA019150}"/>
                    </a:ext>
                  </a:extLst>
                </p14:cNvPr>
                <p14:cNvContentPartPr/>
                <p14:nvPr/>
              </p14:nvContentPartPr>
              <p14:xfrm>
                <a:off x="1398497" y="988440"/>
                <a:ext cx="175320" cy="482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A205F92-950C-86E9-4001-A0F4FA0191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89857" y="979440"/>
                  <a:ext cx="1929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017B80-1948-C32E-42AD-4276C2402FEB}"/>
                    </a:ext>
                  </a:extLst>
                </p14:cNvPr>
                <p14:cNvContentPartPr/>
                <p14:nvPr/>
              </p14:nvContentPartPr>
              <p14:xfrm>
                <a:off x="1132097" y="1518720"/>
                <a:ext cx="177120" cy="23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017B80-1948-C32E-42AD-4276C2402FE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3457" y="1510080"/>
                  <a:ext cx="194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F68555-8357-C569-CF6D-27AAC690CD2B}"/>
                    </a:ext>
                  </a:extLst>
                </p14:cNvPr>
                <p14:cNvContentPartPr/>
                <p14:nvPr/>
              </p14:nvContentPartPr>
              <p14:xfrm>
                <a:off x="1332617" y="1884480"/>
                <a:ext cx="32400" cy="1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F68555-8357-C569-CF6D-27AAC690CD2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23977" y="1875480"/>
                  <a:ext cx="5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2EECBD-D2EA-7733-E627-1CC8693CE708}"/>
                    </a:ext>
                  </a:extLst>
                </p14:cNvPr>
                <p14:cNvContentPartPr/>
                <p14:nvPr/>
              </p14:nvContentPartPr>
              <p14:xfrm>
                <a:off x="1186817" y="1399560"/>
                <a:ext cx="360" cy="1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2EECBD-D2EA-7733-E627-1CC8693CE70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77817" y="1390920"/>
                  <a:ext cx="1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27598A2-A10A-14F2-405A-D1FA1BA3B64E}"/>
                    </a:ext>
                  </a:extLst>
                </p14:cNvPr>
                <p14:cNvContentPartPr/>
                <p14:nvPr/>
              </p14:nvContentPartPr>
              <p14:xfrm>
                <a:off x="1074497" y="1686120"/>
                <a:ext cx="68400" cy="191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27598A2-A10A-14F2-405A-D1FA1BA3B64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5857" y="1677120"/>
                  <a:ext cx="8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6D8EB8-353F-ABDF-7B8A-6D4AC1F6DC39}"/>
                    </a:ext>
                  </a:extLst>
                </p14:cNvPr>
                <p14:cNvContentPartPr/>
                <p14:nvPr/>
              </p14:nvContentPartPr>
              <p14:xfrm>
                <a:off x="961817" y="1481640"/>
                <a:ext cx="133920" cy="279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6D8EB8-353F-ABDF-7B8A-6D4AC1F6DC3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2817" y="1473000"/>
                  <a:ext cx="15156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42CBABB-522B-4FF8-7591-776E304CAF7C}"/>
                  </a:ext>
                </a:extLst>
              </p14:cNvPr>
              <p14:cNvContentPartPr/>
              <p14:nvPr/>
            </p14:nvContentPartPr>
            <p14:xfrm>
              <a:off x="6136817" y="1880160"/>
              <a:ext cx="1942920" cy="1671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42CBABB-522B-4FF8-7591-776E304CAF7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127817" y="1871520"/>
                <a:ext cx="196056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59D946C-6B37-A6B6-698B-91F5CF9F9AEC}"/>
                  </a:ext>
                </a:extLst>
              </p14:cNvPr>
              <p14:cNvContentPartPr/>
              <p14:nvPr/>
            </p14:nvContentPartPr>
            <p14:xfrm>
              <a:off x="6876257" y="5023680"/>
              <a:ext cx="660960" cy="798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59D946C-6B37-A6B6-698B-91F5CF9F9AE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867257" y="5015040"/>
                <a:ext cx="678600" cy="81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A8C7687-C75A-759B-22F8-2B40C2953F2C}"/>
              </a:ext>
            </a:extLst>
          </p:cNvPr>
          <p:cNvGrpSpPr/>
          <p:nvPr/>
        </p:nvGrpSpPr>
        <p:grpSpPr>
          <a:xfrm>
            <a:off x="1926257" y="1862520"/>
            <a:ext cx="3619080" cy="2879640"/>
            <a:chOff x="1926257" y="1862520"/>
            <a:chExt cx="3619080" cy="28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3DE4C1-91B4-DDEB-FC56-1BF4504620FE}"/>
                    </a:ext>
                  </a:extLst>
                </p14:cNvPr>
                <p14:cNvContentPartPr/>
                <p14:nvPr/>
              </p14:nvContentPartPr>
              <p14:xfrm>
                <a:off x="4950257" y="1862520"/>
                <a:ext cx="203760" cy="446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3DE4C1-91B4-DDEB-FC56-1BF4504620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41617" y="1853520"/>
                  <a:ext cx="221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8E773C-C507-2BC2-2630-DF7B5950C1B4}"/>
                    </a:ext>
                  </a:extLst>
                </p14:cNvPr>
                <p14:cNvContentPartPr/>
                <p14:nvPr/>
              </p14:nvContentPartPr>
              <p14:xfrm>
                <a:off x="5295497" y="1999320"/>
                <a:ext cx="249840" cy="309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8E773C-C507-2BC2-2630-DF7B5950C1B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86857" y="1990680"/>
                  <a:ext cx="267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522F48-3DB2-04FD-6D22-E44BB3B6BA4F}"/>
                    </a:ext>
                  </a:extLst>
                </p14:cNvPr>
                <p14:cNvContentPartPr/>
                <p14:nvPr/>
              </p14:nvContentPartPr>
              <p14:xfrm>
                <a:off x="2249177" y="2289840"/>
                <a:ext cx="376560" cy="250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522F48-3DB2-04FD-6D22-E44BB3B6BA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40177" y="2280840"/>
                  <a:ext cx="394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3F554A-1AE7-A925-8134-42BDFCFAB9D4}"/>
                    </a:ext>
                  </a:extLst>
                </p14:cNvPr>
                <p14:cNvContentPartPr/>
                <p14:nvPr/>
              </p14:nvContentPartPr>
              <p14:xfrm>
                <a:off x="2267537" y="2530320"/>
                <a:ext cx="220320" cy="87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3F554A-1AE7-A925-8134-42BDFCFAB9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258897" y="2521320"/>
                  <a:ext cx="23796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FDC735-F658-4F2A-CD1E-22DEC94DC19D}"/>
                    </a:ext>
                  </a:extLst>
                </p14:cNvPr>
                <p14:cNvContentPartPr/>
                <p14:nvPr/>
              </p14:nvContentPartPr>
              <p14:xfrm>
                <a:off x="2393177" y="4061040"/>
                <a:ext cx="1080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FDC735-F658-4F2A-CD1E-22DEC94DC1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84177" y="4052040"/>
                  <a:ext cx="28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BCB9624-1C9E-5CA2-C361-BC7FAAFBA637}"/>
                    </a:ext>
                  </a:extLst>
                </p14:cNvPr>
                <p14:cNvContentPartPr/>
                <p14:nvPr/>
              </p14:nvContentPartPr>
              <p14:xfrm>
                <a:off x="1950017" y="3220440"/>
                <a:ext cx="713160" cy="988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BCB9624-1C9E-5CA2-C361-BC7FAAFBA6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41017" y="3211440"/>
                  <a:ext cx="730800" cy="10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4C2BAE-A9E6-1B13-0E05-D3FB713935A8}"/>
                    </a:ext>
                  </a:extLst>
                </p14:cNvPr>
                <p14:cNvContentPartPr/>
                <p14:nvPr/>
              </p14:nvContentPartPr>
              <p14:xfrm>
                <a:off x="1926257" y="3652440"/>
                <a:ext cx="665640" cy="248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4C2BAE-A9E6-1B13-0E05-D3FB713935A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17257" y="3643800"/>
                  <a:ext cx="683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4C91DF-9904-C983-F397-729DE9DFE40F}"/>
                    </a:ext>
                  </a:extLst>
                </p14:cNvPr>
                <p14:cNvContentPartPr/>
                <p14:nvPr/>
              </p14:nvContentPartPr>
              <p14:xfrm>
                <a:off x="2523857" y="4204680"/>
                <a:ext cx="244080" cy="35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4C91DF-9904-C983-F397-729DE9DFE4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14857" y="4195680"/>
                  <a:ext cx="261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9705CCE-7A01-C04C-F77A-06747A3C209E}"/>
                    </a:ext>
                  </a:extLst>
                </p14:cNvPr>
                <p14:cNvContentPartPr/>
                <p14:nvPr/>
              </p14:nvContentPartPr>
              <p14:xfrm>
                <a:off x="2513417" y="4197480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9705CCE-7A01-C04C-F77A-06747A3C20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04777" y="418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1911468-52C0-8A9B-C894-D331DE005A2E}"/>
                    </a:ext>
                  </a:extLst>
                </p14:cNvPr>
                <p14:cNvContentPartPr/>
                <p14:nvPr/>
              </p14:nvContentPartPr>
              <p14:xfrm>
                <a:off x="2445737" y="4369200"/>
                <a:ext cx="34200" cy="295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1911468-52C0-8A9B-C894-D331DE005A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36737" y="4360560"/>
                  <a:ext cx="51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F9997F5-A5D6-9329-3FD5-AF31DC817E61}"/>
                    </a:ext>
                  </a:extLst>
                </p14:cNvPr>
                <p14:cNvContentPartPr/>
                <p14:nvPr/>
              </p14:nvContentPartPr>
              <p14:xfrm>
                <a:off x="2281217" y="4331040"/>
                <a:ext cx="71280" cy="153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F9997F5-A5D6-9329-3FD5-AF31DC817E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72217" y="4322400"/>
                  <a:ext cx="88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424687-805E-7BF7-A77F-2D48835C61FA}"/>
                    </a:ext>
                  </a:extLst>
                </p14:cNvPr>
                <p14:cNvContentPartPr/>
                <p14:nvPr/>
              </p14:nvContentPartPr>
              <p14:xfrm>
                <a:off x="1993937" y="4400160"/>
                <a:ext cx="226440" cy="342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424687-805E-7BF7-A77F-2D48835C61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85297" y="4391160"/>
                  <a:ext cx="244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8877E5-660B-8FCA-8CBF-F7C33B03189D}"/>
                    </a:ext>
                  </a:extLst>
                </p14:cNvPr>
                <p14:cNvContentPartPr/>
                <p14:nvPr/>
              </p14:nvContentPartPr>
              <p14:xfrm>
                <a:off x="2053697" y="4232760"/>
                <a:ext cx="122760" cy="205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8877E5-660B-8FCA-8CBF-F7C33B0318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45057" y="4224120"/>
                  <a:ext cx="140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9160F26-A0BF-2EA9-804A-17B61E25CC03}"/>
                    </a:ext>
                  </a:extLst>
                </p14:cNvPr>
                <p14:cNvContentPartPr/>
                <p14:nvPr/>
              </p14:nvContentPartPr>
              <p14:xfrm>
                <a:off x="2828417" y="2276880"/>
                <a:ext cx="287280" cy="28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9160F26-A0BF-2EA9-804A-17B61E25CC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19417" y="2267880"/>
                  <a:ext cx="304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F805DF-8EE6-CD73-8FE9-AA39F10556E1}"/>
                    </a:ext>
                  </a:extLst>
                </p14:cNvPr>
                <p14:cNvContentPartPr/>
                <p14:nvPr/>
              </p14:nvContentPartPr>
              <p14:xfrm>
                <a:off x="2934257" y="2532480"/>
                <a:ext cx="541440" cy="980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F805DF-8EE6-CD73-8FE9-AA39F10556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25257" y="2523480"/>
                  <a:ext cx="559080" cy="9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591F476-5E7F-9489-D80B-1B819D592726}"/>
                    </a:ext>
                  </a:extLst>
                </p14:cNvPr>
                <p14:cNvContentPartPr/>
                <p14:nvPr/>
              </p14:nvContentPartPr>
              <p14:xfrm>
                <a:off x="3824897" y="3555960"/>
                <a:ext cx="258120" cy="584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591F476-5E7F-9489-D80B-1B819D5927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15897" y="3546960"/>
                  <a:ext cx="2757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41C622-DF88-5B0C-8C29-56ECA9129374}"/>
                    </a:ext>
                  </a:extLst>
                </p14:cNvPr>
                <p14:cNvContentPartPr/>
                <p14:nvPr/>
              </p14:nvContentPartPr>
              <p14:xfrm>
                <a:off x="4089137" y="3923520"/>
                <a:ext cx="70200" cy="68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41C622-DF88-5B0C-8C29-56ECA91293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80497" y="3914880"/>
                  <a:ext cx="87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B299CA-FF7C-2C18-D6CE-26DE74DC16AD}"/>
                    </a:ext>
                  </a:extLst>
                </p14:cNvPr>
                <p14:cNvContentPartPr/>
                <p14:nvPr/>
              </p14:nvContentPartPr>
              <p14:xfrm>
                <a:off x="4028657" y="3987600"/>
                <a:ext cx="68400" cy="73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B299CA-FF7C-2C18-D6CE-26DE74DC16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19657" y="3978600"/>
                  <a:ext cx="86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61D4E0-4EFA-7C6A-C631-456ED7BF8E43}"/>
                    </a:ext>
                  </a:extLst>
                </p14:cNvPr>
                <p14:cNvContentPartPr/>
                <p14:nvPr/>
              </p14:nvContentPartPr>
              <p14:xfrm>
                <a:off x="3733457" y="3577200"/>
                <a:ext cx="5400" cy="11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61D4E0-4EFA-7C6A-C631-456ED7BF8E4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724457" y="3568560"/>
                  <a:ext cx="2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0272E1-01A1-4272-1047-68168C2C740E}"/>
                    </a:ext>
                  </a:extLst>
                </p14:cNvPr>
                <p14:cNvContentPartPr/>
                <p14:nvPr/>
              </p14:nvContentPartPr>
              <p14:xfrm>
                <a:off x="3558497" y="3606720"/>
                <a:ext cx="196920" cy="26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0272E1-01A1-4272-1047-68168C2C74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49497" y="3598080"/>
                  <a:ext cx="214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15EFFF0-B3FC-25B7-3DFF-CA0B1598C5F8}"/>
                    </a:ext>
                  </a:extLst>
                </p14:cNvPr>
                <p14:cNvContentPartPr/>
                <p14:nvPr/>
              </p14:nvContentPartPr>
              <p14:xfrm>
                <a:off x="3649937" y="3562800"/>
                <a:ext cx="117720" cy="57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15EFFF0-B3FC-25B7-3DFF-CA0B1598C5F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41297" y="3554160"/>
                  <a:ext cx="135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D098DEB-7280-94E0-0177-A2A7338F1ED5}"/>
                    </a:ext>
                  </a:extLst>
                </p14:cNvPr>
                <p14:cNvContentPartPr/>
                <p14:nvPr/>
              </p14:nvContentPartPr>
              <p14:xfrm>
                <a:off x="3333137" y="2245560"/>
                <a:ext cx="212400" cy="259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D098DEB-7280-94E0-0177-A2A7338F1ED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24497" y="2236920"/>
                  <a:ext cx="230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46F3977-76D2-5C2F-BC19-48976E7A9F9F}"/>
                    </a:ext>
                  </a:extLst>
                </p14:cNvPr>
                <p14:cNvContentPartPr/>
                <p14:nvPr/>
              </p14:nvContentPartPr>
              <p14:xfrm>
                <a:off x="3464897" y="2409360"/>
                <a:ext cx="1230480" cy="896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46F3977-76D2-5C2F-BC19-48976E7A9F9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55897" y="2400360"/>
                  <a:ext cx="124812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06795F-4EC3-81A7-5AD1-DB3851C02F92}"/>
                    </a:ext>
                  </a:extLst>
                </p14:cNvPr>
                <p14:cNvContentPartPr/>
                <p14:nvPr/>
              </p14:nvContentPartPr>
              <p14:xfrm>
                <a:off x="4895537" y="2963040"/>
                <a:ext cx="479880" cy="561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06795F-4EC3-81A7-5AD1-DB3851C02F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86897" y="2954040"/>
                  <a:ext cx="4975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E5C5D0-CCF9-ACA5-3669-C61D9E9BF9D7}"/>
                    </a:ext>
                  </a:extLst>
                </p14:cNvPr>
                <p14:cNvContentPartPr/>
                <p14:nvPr/>
              </p14:nvContentPartPr>
              <p14:xfrm>
                <a:off x="5256617" y="3345360"/>
                <a:ext cx="198720" cy="110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E5C5D0-CCF9-ACA5-3669-C61D9E9BF9D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47617" y="3336360"/>
                  <a:ext cx="21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A0B4A77-311B-61E1-7BAD-063E45E8B7F0}"/>
                    </a:ext>
                  </a:extLst>
                </p14:cNvPr>
                <p14:cNvContentPartPr/>
                <p14:nvPr/>
              </p14:nvContentPartPr>
              <p14:xfrm>
                <a:off x="5195777" y="3626880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A0B4A77-311B-61E1-7BAD-063E45E8B7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87137" y="361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B5DC2E9-AE85-F4A7-B742-077DD1B5F6B8}"/>
                    </a:ext>
                  </a:extLst>
                </p14:cNvPr>
                <p14:cNvContentPartPr/>
                <p14:nvPr/>
              </p14:nvContentPartPr>
              <p14:xfrm>
                <a:off x="4812377" y="3487560"/>
                <a:ext cx="49680" cy="184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B5DC2E9-AE85-F4A7-B742-077DD1B5F6B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03377" y="3478920"/>
                  <a:ext cx="6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053533D-683C-2722-7FEA-FF6253A43652}"/>
                    </a:ext>
                  </a:extLst>
                </p14:cNvPr>
                <p14:cNvContentPartPr/>
                <p14:nvPr/>
              </p14:nvContentPartPr>
              <p14:xfrm>
                <a:off x="4796897" y="3365520"/>
                <a:ext cx="15840" cy="15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053533D-683C-2722-7FEA-FF6253A436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87897" y="3356880"/>
                  <a:ext cx="33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F0A03CC-BF21-41BD-63C8-8AF553014549}"/>
                    </a:ext>
                  </a:extLst>
                </p14:cNvPr>
                <p14:cNvContentPartPr/>
                <p14:nvPr/>
              </p14:nvContentPartPr>
              <p14:xfrm>
                <a:off x="4537697" y="3503760"/>
                <a:ext cx="217080" cy="406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F0A03CC-BF21-41BD-63C8-8AF55301454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28697" y="3495120"/>
                  <a:ext cx="234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2CCD40C-29F0-92E0-055F-9E60EBEBB6F1}"/>
                    </a:ext>
                  </a:extLst>
                </p14:cNvPr>
                <p14:cNvContentPartPr/>
                <p14:nvPr/>
              </p14:nvContentPartPr>
              <p14:xfrm>
                <a:off x="4742177" y="3818400"/>
                <a:ext cx="51840" cy="45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2CCD40C-29F0-92E0-055F-9E60EBEBB6F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33537" y="3809760"/>
                  <a:ext cx="69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3E7B15A-57EC-0A40-4C46-A65BF7021585}"/>
                    </a:ext>
                  </a:extLst>
                </p14:cNvPr>
                <p14:cNvContentPartPr/>
                <p14:nvPr/>
              </p14:nvContentPartPr>
              <p14:xfrm>
                <a:off x="4511777" y="3544800"/>
                <a:ext cx="8640" cy="15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3E7B15A-57EC-0A40-4C46-A65BF70215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503137" y="3536160"/>
                  <a:ext cx="262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2F67100-7530-A83A-8778-4F53062E067D}"/>
              </a:ext>
            </a:extLst>
          </p:cNvPr>
          <p:cNvGrpSpPr/>
          <p:nvPr/>
        </p:nvGrpSpPr>
        <p:grpSpPr>
          <a:xfrm>
            <a:off x="4167257" y="719880"/>
            <a:ext cx="755640" cy="426240"/>
            <a:chOff x="4167257" y="719880"/>
            <a:chExt cx="75564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B55416D-92F2-171F-54C8-14879C33202C}"/>
                    </a:ext>
                  </a:extLst>
                </p14:cNvPr>
                <p14:cNvContentPartPr/>
                <p14:nvPr/>
              </p14:nvContentPartPr>
              <p14:xfrm>
                <a:off x="4167257" y="719880"/>
                <a:ext cx="222120" cy="426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B55416D-92F2-171F-54C8-14879C33202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149617" y="701880"/>
                  <a:ext cx="25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91FD0A0-518D-A203-A124-ACAE5C30FEE5}"/>
                    </a:ext>
                  </a:extLst>
                </p14:cNvPr>
                <p14:cNvContentPartPr/>
                <p14:nvPr/>
              </p14:nvContentPartPr>
              <p14:xfrm>
                <a:off x="4595297" y="794400"/>
                <a:ext cx="327600" cy="36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91FD0A0-518D-A203-A124-ACAE5C30FEE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577297" y="776760"/>
                  <a:ext cx="363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0898D86-9463-F541-3BA7-42C9D918729A}"/>
                    </a:ext>
                  </a:extLst>
                </p14:cNvPr>
                <p14:cNvContentPartPr/>
                <p14:nvPr/>
              </p14:nvContentPartPr>
              <p14:xfrm>
                <a:off x="4705457" y="832560"/>
                <a:ext cx="54720" cy="271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0898D86-9463-F541-3BA7-42C9D91872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87457" y="814920"/>
                  <a:ext cx="90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C329F28-816E-E86C-652A-74E179473BCF}"/>
                    </a:ext>
                  </a:extLst>
                </p14:cNvPr>
                <p14:cNvContentPartPr/>
                <p14:nvPr/>
              </p14:nvContentPartPr>
              <p14:xfrm>
                <a:off x="4764857" y="827880"/>
                <a:ext cx="34920" cy="310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C329F28-816E-E86C-652A-74E179473BC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47217" y="810240"/>
                  <a:ext cx="70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8C4351E-1FBA-752A-1B49-E9BA92F802CE}"/>
                    </a:ext>
                  </a:extLst>
                </p14:cNvPr>
                <p14:cNvContentPartPr/>
                <p14:nvPr/>
              </p14:nvContentPartPr>
              <p14:xfrm>
                <a:off x="4841177" y="831120"/>
                <a:ext cx="6120" cy="277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8C4351E-1FBA-752A-1B49-E9BA92F802C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23177" y="813120"/>
                  <a:ext cx="41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064F21D-407B-BFB7-9C6E-8DAA1FE000FA}"/>
                    </a:ext>
                  </a:extLst>
                </p14:cNvPr>
                <p14:cNvContentPartPr/>
                <p14:nvPr/>
              </p14:nvContentPartPr>
              <p14:xfrm>
                <a:off x="4600337" y="1113360"/>
                <a:ext cx="283320" cy="2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064F21D-407B-BFB7-9C6E-8DAA1FE000F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582697" y="1095360"/>
                  <a:ext cx="318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B93B7BC-1109-4C1C-7724-63FB8A8814CC}"/>
              </a:ext>
            </a:extLst>
          </p:cNvPr>
          <p:cNvGrpSpPr/>
          <p:nvPr/>
        </p:nvGrpSpPr>
        <p:grpSpPr>
          <a:xfrm>
            <a:off x="5237897" y="701880"/>
            <a:ext cx="2254680" cy="526320"/>
            <a:chOff x="5237897" y="701880"/>
            <a:chExt cx="225468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FBB6A84-39A2-09AC-F816-9D77E3B8EB5B}"/>
                    </a:ext>
                  </a:extLst>
                </p14:cNvPr>
                <p14:cNvContentPartPr/>
                <p14:nvPr/>
              </p14:nvContentPartPr>
              <p14:xfrm>
                <a:off x="5237897" y="823560"/>
                <a:ext cx="185400" cy="404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FBB6A84-39A2-09AC-F816-9D77E3B8EB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220257" y="805560"/>
                  <a:ext cx="221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6DC64B4-4436-7DB6-C1DB-4856A4E9A2ED}"/>
                    </a:ext>
                  </a:extLst>
                </p14:cNvPr>
                <p14:cNvContentPartPr/>
                <p14:nvPr/>
              </p14:nvContentPartPr>
              <p14:xfrm>
                <a:off x="5561897" y="962880"/>
                <a:ext cx="201600" cy="168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6DC64B4-4436-7DB6-C1DB-4856A4E9A2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544257" y="944880"/>
                  <a:ext cx="237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E3FFD2-5CF0-9731-88C1-075AFBBF7FE5}"/>
                    </a:ext>
                  </a:extLst>
                </p14:cNvPr>
                <p14:cNvContentPartPr/>
                <p14:nvPr/>
              </p14:nvContentPartPr>
              <p14:xfrm>
                <a:off x="5919017" y="959640"/>
                <a:ext cx="147240" cy="163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E3FFD2-5CF0-9731-88C1-075AFBBF7FE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01377" y="941640"/>
                  <a:ext cx="182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1C27379-D0CF-E1B6-B2DE-9E016C137A6F}"/>
                    </a:ext>
                  </a:extLst>
                </p14:cNvPr>
                <p14:cNvContentPartPr/>
                <p14:nvPr/>
              </p14:nvContentPartPr>
              <p14:xfrm>
                <a:off x="6178217" y="944520"/>
                <a:ext cx="244800" cy="213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1C27379-D0CF-E1B6-B2DE-9E016C137A6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60217" y="926520"/>
                  <a:ext cx="280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F1276A4-5D8D-C92F-9D72-B835CFB35606}"/>
                    </a:ext>
                  </a:extLst>
                </p14:cNvPr>
                <p14:cNvContentPartPr/>
                <p14:nvPr/>
              </p14:nvContentPartPr>
              <p14:xfrm>
                <a:off x="6622457" y="954240"/>
                <a:ext cx="146520" cy="23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F1276A4-5D8D-C92F-9D72-B835CFB356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04457" y="936240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0B39870-7A9A-B59E-93E6-0F2CDA1667DF}"/>
                    </a:ext>
                  </a:extLst>
                </p14:cNvPr>
                <p14:cNvContentPartPr/>
                <p14:nvPr/>
              </p14:nvContentPartPr>
              <p14:xfrm>
                <a:off x="6685097" y="972240"/>
                <a:ext cx="154800" cy="41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0B39870-7A9A-B59E-93E6-0F2CDA1667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67457" y="954240"/>
                  <a:ext cx="190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4FA5B89-002E-63BE-3D0D-9DCFB92B9029}"/>
                    </a:ext>
                  </a:extLst>
                </p14:cNvPr>
                <p14:cNvContentPartPr/>
                <p14:nvPr/>
              </p14:nvContentPartPr>
              <p14:xfrm>
                <a:off x="7082177" y="701880"/>
                <a:ext cx="18720" cy="294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4FA5B89-002E-63BE-3D0D-9DCFB92B902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064537" y="684240"/>
                  <a:ext cx="54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1BC2660-73FB-6C5E-052D-886F995DF2C8}"/>
                    </a:ext>
                  </a:extLst>
                </p14:cNvPr>
                <p14:cNvContentPartPr/>
                <p14:nvPr/>
              </p14:nvContentPartPr>
              <p14:xfrm>
                <a:off x="7270457" y="741120"/>
                <a:ext cx="222120" cy="28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1BC2660-73FB-6C5E-052D-886F995DF2C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52457" y="723480"/>
                  <a:ext cx="2577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7C42989-F73F-1A51-64F7-3363BB294FE9}"/>
              </a:ext>
            </a:extLst>
          </p:cNvPr>
          <p:cNvGrpSpPr/>
          <p:nvPr/>
        </p:nvGrpSpPr>
        <p:grpSpPr>
          <a:xfrm>
            <a:off x="7328057" y="3157440"/>
            <a:ext cx="1746000" cy="701640"/>
            <a:chOff x="7328057" y="3157440"/>
            <a:chExt cx="174600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132D74D-B8D6-0614-7A20-4B7E04050F79}"/>
                    </a:ext>
                  </a:extLst>
                </p14:cNvPr>
                <p14:cNvContentPartPr/>
                <p14:nvPr/>
              </p14:nvContentPartPr>
              <p14:xfrm>
                <a:off x="7328057" y="3204240"/>
                <a:ext cx="175320" cy="347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132D74D-B8D6-0614-7A20-4B7E04050F7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10057" y="3186240"/>
                  <a:ext cx="210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A4FBBB8-5929-C314-DA0F-5D83A2765C60}"/>
                    </a:ext>
                  </a:extLst>
                </p14:cNvPr>
                <p14:cNvContentPartPr/>
                <p14:nvPr/>
              </p14:nvContentPartPr>
              <p14:xfrm>
                <a:off x="7585817" y="3341040"/>
                <a:ext cx="158760" cy="200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A4FBBB8-5929-C314-DA0F-5D83A2765C6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568177" y="3323400"/>
                  <a:ext cx="19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DD0ADD0-3B6A-8AF5-6279-27F27FDAEA3C}"/>
                    </a:ext>
                  </a:extLst>
                </p14:cNvPr>
                <p14:cNvContentPartPr/>
                <p14:nvPr/>
              </p14:nvContentPartPr>
              <p14:xfrm>
                <a:off x="7792817" y="3345360"/>
                <a:ext cx="122400" cy="161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DD0ADD0-3B6A-8AF5-6279-27F27FDAEA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75177" y="3327720"/>
                  <a:ext cx="158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FCA6E2B-789D-ECA9-6148-8D53BAB7E1A2}"/>
                    </a:ext>
                  </a:extLst>
                </p14:cNvPr>
                <p14:cNvContentPartPr/>
                <p14:nvPr/>
              </p14:nvContentPartPr>
              <p14:xfrm>
                <a:off x="8023217" y="3255720"/>
                <a:ext cx="321120" cy="254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FCA6E2B-789D-ECA9-6148-8D53BAB7E1A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05577" y="3237720"/>
                  <a:ext cx="356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B9E89F-4A69-908E-DB60-82D10A1D4B7F}"/>
                    </a:ext>
                  </a:extLst>
                </p14:cNvPr>
                <p14:cNvContentPartPr/>
                <p14:nvPr/>
              </p14:nvContentPartPr>
              <p14:xfrm>
                <a:off x="8238497" y="3243480"/>
                <a:ext cx="243360" cy="615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B9E89F-4A69-908E-DB60-82D10A1D4B7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20497" y="3225480"/>
                  <a:ext cx="27900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E246D3A-7DB9-EB67-515F-49B3EDFB4811}"/>
                    </a:ext>
                  </a:extLst>
                </p14:cNvPr>
                <p14:cNvContentPartPr/>
                <p14:nvPr/>
              </p14:nvContentPartPr>
              <p14:xfrm>
                <a:off x="8639537" y="3157440"/>
                <a:ext cx="47520" cy="30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E246D3A-7DB9-EB67-515F-49B3EDFB481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21537" y="3139440"/>
                  <a:ext cx="83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01823EB-CA38-41E0-314E-092471B98550}"/>
                    </a:ext>
                  </a:extLst>
                </p14:cNvPr>
                <p14:cNvContentPartPr/>
                <p14:nvPr/>
              </p14:nvContentPartPr>
              <p14:xfrm>
                <a:off x="8697137" y="3163920"/>
                <a:ext cx="75600" cy="215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01823EB-CA38-41E0-314E-092471B9855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79137" y="3146280"/>
                  <a:ext cx="111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7706603-C440-317F-BF4F-079B5C2E9754}"/>
                    </a:ext>
                  </a:extLst>
                </p14:cNvPr>
                <p14:cNvContentPartPr/>
                <p14:nvPr/>
              </p14:nvContentPartPr>
              <p14:xfrm>
                <a:off x="8673377" y="3248160"/>
                <a:ext cx="110520" cy="63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7706603-C440-317F-BF4F-079B5C2E975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55377" y="3230160"/>
                  <a:ext cx="146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F1F5A26-CEC9-C73F-C9ED-CEC7145C15FF}"/>
                    </a:ext>
                  </a:extLst>
                </p14:cNvPr>
                <p14:cNvContentPartPr/>
                <p14:nvPr/>
              </p14:nvContentPartPr>
              <p14:xfrm>
                <a:off x="8877137" y="3161400"/>
                <a:ext cx="196920" cy="239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F1F5A26-CEC9-C73F-C9ED-CEC7145C15F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59137" y="3143400"/>
                  <a:ext cx="2325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B6E8614-EEDC-A121-9E5D-5808E84302B4}"/>
              </a:ext>
            </a:extLst>
          </p:cNvPr>
          <p:cNvGrpSpPr/>
          <p:nvPr/>
        </p:nvGrpSpPr>
        <p:grpSpPr>
          <a:xfrm>
            <a:off x="2333417" y="5212680"/>
            <a:ext cx="628560" cy="325080"/>
            <a:chOff x="2333417" y="5212680"/>
            <a:chExt cx="6285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2C0DA37-D183-617C-EBFB-D6D6DD64CBB2}"/>
                    </a:ext>
                  </a:extLst>
                </p14:cNvPr>
                <p14:cNvContentPartPr/>
                <p14:nvPr/>
              </p14:nvContentPartPr>
              <p14:xfrm>
                <a:off x="2333417" y="5212680"/>
                <a:ext cx="115560" cy="325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2C0DA37-D183-617C-EBFB-D6D6DD64CBB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15777" y="5195040"/>
                  <a:ext cx="1512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0B8E52D-A922-566F-5BEB-B5E2485B56EE}"/>
                    </a:ext>
                  </a:extLst>
                </p14:cNvPr>
                <p14:cNvContentPartPr/>
                <p14:nvPr/>
              </p14:nvContentPartPr>
              <p14:xfrm>
                <a:off x="2590097" y="5323920"/>
                <a:ext cx="135720" cy="171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0B8E52D-A922-566F-5BEB-B5E2485B56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72097" y="5305920"/>
                  <a:ext cx="17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17239A2-3119-C94F-85DB-D8C11BF27E6D}"/>
                    </a:ext>
                  </a:extLst>
                </p14:cNvPr>
                <p14:cNvContentPartPr/>
                <p14:nvPr/>
              </p14:nvContentPartPr>
              <p14:xfrm>
                <a:off x="2824097" y="5309520"/>
                <a:ext cx="137880" cy="186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17239A2-3119-C94F-85DB-D8C11BF27E6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806457" y="5291520"/>
                  <a:ext cx="1735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C29920B-A71A-1BE1-501D-9E225E5B1223}"/>
              </a:ext>
            </a:extLst>
          </p:cNvPr>
          <p:cNvGrpSpPr/>
          <p:nvPr/>
        </p:nvGrpSpPr>
        <p:grpSpPr>
          <a:xfrm>
            <a:off x="3216137" y="5087760"/>
            <a:ext cx="841680" cy="609480"/>
            <a:chOff x="3216137" y="5087760"/>
            <a:chExt cx="84168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404739-4935-F112-0F90-F7F2072CB6F2}"/>
                    </a:ext>
                  </a:extLst>
                </p14:cNvPr>
                <p14:cNvContentPartPr/>
                <p14:nvPr/>
              </p14:nvContentPartPr>
              <p14:xfrm>
                <a:off x="3216137" y="5209800"/>
                <a:ext cx="259560" cy="261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404739-4935-F112-0F90-F7F2072CB6F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198137" y="5192160"/>
                  <a:ext cx="295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3738B9E-B15E-A97D-9A2E-B52CEBA7CAEF}"/>
                    </a:ext>
                  </a:extLst>
                </p14:cNvPr>
                <p14:cNvContentPartPr/>
                <p14:nvPr/>
              </p14:nvContentPartPr>
              <p14:xfrm>
                <a:off x="3545897" y="5120160"/>
                <a:ext cx="138600" cy="577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3738B9E-B15E-A97D-9A2E-B52CEBA7CAE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28257" y="5102520"/>
                  <a:ext cx="17424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83F2998-1BFD-1B23-EEC8-EBDD959AF992}"/>
                    </a:ext>
                  </a:extLst>
                </p14:cNvPr>
                <p14:cNvContentPartPr/>
                <p14:nvPr/>
              </p14:nvContentPartPr>
              <p14:xfrm>
                <a:off x="3845417" y="5087760"/>
                <a:ext cx="212400" cy="360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83F2998-1BFD-1B23-EEC8-EBDD959AF99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827777" y="5070120"/>
                  <a:ext cx="248040" cy="39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98" name="Picture 2" descr="‫زندگینامه حسین رضازاده‬‎">
            <a:extLst>
              <a:ext uri="{FF2B5EF4-FFF2-40B4-BE49-F238E27FC236}">
                <a16:creationId xmlns:a16="http://schemas.microsoft.com/office/drawing/2014/main" id="{5D10FA7A-892C-F97A-78D8-24419117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1" y="1133531"/>
            <a:ext cx="617439" cy="9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767CBBB-67C7-95D7-8757-0D1FD5DD48DE}"/>
              </a:ext>
            </a:extLst>
          </p:cNvPr>
          <p:cNvGrpSpPr/>
          <p:nvPr/>
        </p:nvGrpSpPr>
        <p:grpSpPr>
          <a:xfrm>
            <a:off x="162977" y="2723280"/>
            <a:ext cx="1543680" cy="1732320"/>
            <a:chOff x="162977" y="2723280"/>
            <a:chExt cx="1543680" cy="17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2E6E825-2076-7029-5F20-5FE034FA8C14}"/>
                    </a:ext>
                  </a:extLst>
                </p14:cNvPr>
                <p14:cNvContentPartPr/>
                <p14:nvPr/>
              </p14:nvContentPartPr>
              <p14:xfrm>
                <a:off x="575897" y="2723280"/>
                <a:ext cx="1130760" cy="1069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2E6E825-2076-7029-5F20-5FE034FA8C1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7897" y="2705640"/>
                  <a:ext cx="1166400" cy="11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47B11D-AF85-3982-6594-70F083CB5F29}"/>
                    </a:ext>
                  </a:extLst>
                </p14:cNvPr>
                <p14:cNvContentPartPr/>
                <p14:nvPr/>
              </p14:nvContentPartPr>
              <p14:xfrm>
                <a:off x="543857" y="3950520"/>
                <a:ext cx="316080" cy="378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47B11D-AF85-3982-6594-70F083CB5F2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6217" y="3932880"/>
                  <a:ext cx="3517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C0FA79-86B0-869F-98FA-9F7316001043}"/>
                    </a:ext>
                  </a:extLst>
                </p14:cNvPr>
                <p14:cNvContentPartPr/>
                <p14:nvPr/>
              </p14:nvContentPartPr>
              <p14:xfrm>
                <a:off x="687857" y="4290000"/>
                <a:ext cx="104400" cy="36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C0FA79-86B0-869F-98FA-9F731600104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0217" y="4272360"/>
                  <a:ext cx="140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7DBEFE-AEE8-0BB4-64B0-2F6BC912673B}"/>
                    </a:ext>
                  </a:extLst>
                </p14:cNvPr>
                <p14:cNvContentPartPr/>
                <p14:nvPr/>
              </p14:nvContentPartPr>
              <p14:xfrm>
                <a:off x="632417" y="4013520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7DBEFE-AEE8-0BB4-64B0-2F6BC91267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4417" y="3995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0AA4813-A581-3AC1-57C5-BAD230E3390C}"/>
                    </a:ext>
                  </a:extLst>
                </p14:cNvPr>
                <p14:cNvContentPartPr/>
                <p14:nvPr/>
              </p14:nvContentPartPr>
              <p14:xfrm>
                <a:off x="269177" y="4067880"/>
                <a:ext cx="295560" cy="341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0AA4813-A581-3AC1-57C5-BAD230E3390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1537" y="4050240"/>
                  <a:ext cx="331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EFB5F74-0840-DF17-4B2B-0EEB9013B484}"/>
                    </a:ext>
                  </a:extLst>
                </p14:cNvPr>
                <p14:cNvContentPartPr/>
                <p14:nvPr/>
              </p14:nvContentPartPr>
              <p14:xfrm>
                <a:off x="332177" y="3904800"/>
                <a:ext cx="108360" cy="83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EFB5F74-0840-DF17-4B2B-0EEB9013B48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14177" y="3886800"/>
                  <a:ext cx="144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38E3591-F7A2-C8C9-7D52-7AA285211A2C}"/>
                    </a:ext>
                  </a:extLst>
                </p14:cNvPr>
                <p14:cNvContentPartPr/>
                <p14:nvPr/>
              </p14:nvContentPartPr>
              <p14:xfrm>
                <a:off x="230297" y="4032600"/>
                <a:ext cx="115560" cy="72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38E3591-F7A2-C8C9-7D52-7AA285211A2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2297" y="4014960"/>
                  <a:ext cx="151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44D8475-BC7B-0E9A-0E63-453BDFD54E2A}"/>
                    </a:ext>
                  </a:extLst>
                </p14:cNvPr>
                <p14:cNvContentPartPr/>
                <p14:nvPr/>
              </p14:nvContentPartPr>
              <p14:xfrm>
                <a:off x="162977" y="4140240"/>
                <a:ext cx="130320" cy="315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44D8475-BC7B-0E9A-0E63-453BDFD54E2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4977" y="4122240"/>
                  <a:ext cx="16596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385978E8-9AB6-CB0A-16CF-9FFE56466070}"/>
              </a:ext>
            </a:extLst>
          </p:cNvPr>
          <p:cNvGrpSpPr/>
          <p:nvPr/>
        </p:nvGrpSpPr>
        <p:grpSpPr>
          <a:xfrm>
            <a:off x="217697" y="4591320"/>
            <a:ext cx="1181160" cy="529920"/>
            <a:chOff x="217697" y="4591320"/>
            <a:chExt cx="11811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1B11E02-5861-8D96-DAD5-27DF8FC825A4}"/>
                    </a:ext>
                  </a:extLst>
                </p14:cNvPr>
                <p14:cNvContentPartPr/>
                <p14:nvPr/>
              </p14:nvContentPartPr>
              <p14:xfrm>
                <a:off x="223097" y="4591320"/>
                <a:ext cx="211320" cy="96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1B11E02-5861-8D96-DAD5-27DF8FC825A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5097" y="4573320"/>
                  <a:ext cx="24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206F0A9-5C29-B954-1753-3BD9A8E0D2D4}"/>
                    </a:ext>
                  </a:extLst>
                </p14:cNvPr>
                <p14:cNvContentPartPr/>
                <p14:nvPr/>
              </p14:nvContentPartPr>
              <p14:xfrm>
                <a:off x="217697" y="4737120"/>
                <a:ext cx="232200" cy="128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206F0A9-5C29-B954-1753-3BD9A8E0D2D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00057" y="4719480"/>
                  <a:ext cx="267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A5A8478-0EB9-A351-E43E-EC6AA60D3B8D}"/>
                    </a:ext>
                  </a:extLst>
                </p14:cNvPr>
                <p14:cNvContentPartPr/>
                <p14:nvPr/>
              </p14:nvContentPartPr>
              <p14:xfrm>
                <a:off x="445577" y="4745400"/>
                <a:ext cx="200520" cy="375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A5A8478-0EB9-A351-E43E-EC6AA60D3B8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27937" y="4727400"/>
                  <a:ext cx="236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C643674-E6BC-D919-7A75-BEDE502168FB}"/>
                    </a:ext>
                  </a:extLst>
                </p14:cNvPr>
                <p14:cNvContentPartPr/>
                <p14:nvPr/>
              </p14:nvContentPartPr>
              <p14:xfrm>
                <a:off x="621617" y="4889400"/>
                <a:ext cx="196200" cy="206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C643674-E6BC-D919-7A75-BEDE502168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3617" y="4871760"/>
                  <a:ext cx="231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35AB5E6-4DCA-1AC4-30DD-355E6DA2BB5B}"/>
                    </a:ext>
                  </a:extLst>
                </p14:cNvPr>
                <p14:cNvContentPartPr/>
                <p14:nvPr/>
              </p14:nvContentPartPr>
              <p14:xfrm>
                <a:off x="800177" y="4852320"/>
                <a:ext cx="161640" cy="163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35AB5E6-4DCA-1AC4-30DD-355E6DA2BB5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82537" y="4834680"/>
                  <a:ext cx="197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EC46100B-69BD-AAFE-E109-90B1F7414199}"/>
                    </a:ext>
                  </a:extLst>
                </p14:cNvPr>
                <p14:cNvContentPartPr/>
                <p14:nvPr/>
              </p14:nvContentPartPr>
              <p14:xfrm>
                <a:off x="849497" y="4710480"/>
                <a:ext cx="327600" cy="25200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EC46100B-69BD-AAFE-E109-90B1F741419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31497" y="4692480"/>
                  <a:ext cx="363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8D2E8BA5-E4EC-92F6-E1E6-43206AF540EF}"/>
                    </a:ext>
                  </a:extLst>
                </p14:cNvPr>
                <p14:cNvContentPartPr/>
                <p14:nvPr/>
              </p14:nvContentPartPr>
              <p14:xfrm>
                <a:off x="1138217" y="4632000"/>
                <a:ext cx="260640" cy="27972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8D2E8BA5-E4EC-92F6-E1E6-43206AF540E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0577" y="4614000"/>
                  <a:ext cx="296280" cy="31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1332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66CD-EFEE-413F-2255-AC3F970E5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135083-2E7E-390A-C90B-5CDA6D5CDCE4}"/>
                  </a:ext>
                </a:extLst>
              </p14:cNvPr>
              <p14:cNvContentPartPr/>
              <p14:nvPr/>
            </p14:nvContentPartPr>
            <p14:xfrm>
              <a:off x="867857" y="501720"/>
              <a:ext cx="7782120" cy="548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135083-2E7E-390A-C90B-5CDA6D5CDC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217" y="484080"/>
                <a:ext cx="7817760" cy="55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78FD24-6F7F-0565-7FE1-98D8C79EF793}"/>
                  </a:ext>
                </a:extLst>
              </p14:cNvPr>
              <p14:cNvContentPartPr/>
              <p14:nvPr/>
            </p14:nvContentPartPr>
            <p14:xfrm>
              <a:off x="6296297" y="254760"/>
              <a:ext cx="65160" cy="1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78FD24-6F7F-0565-7FE1-98D8C79EF7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8657" y="236760"/>
                <a:ext cx="100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E9F3D2-AA55-1FB2-04C6-5111B45A8B36}"/>
                  </a:ext>
                </a:extLst>
              </p14:cNvPr>
              <p14:cNvContentPartPr/>
              <p14:nvPr/>
            </p14:nvContentPartPr>
            <p14:xfrm>
              <a:off x="5799497" y="218400"/>
              <a:ext cx="450000" cy="20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E9F3D2-AA55-1FB2-04C6-5111B45A8B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1857" y="200400"/>
                <a:ext cx="485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37029F-FB3D-1A32-9520-9B0446BF1299}"/>
                  </a:ext>
                </a:extLst>
              </p14:cNvPr>
              <p14:cNvContentPartPr/>
              <p14:nvPr/>
            </p14:nvContentPartPr>
            <p14:xfrm>
              <a:off x="5909657" y="172680"/>
              <a:ext cx="93960" cy="2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37029F-FB3D-1A32-9520-9B0446BF12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2017" y="154680"/>
                <a:ext cx="129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B22880-1B6C-0656-3A64-D7841370484E}"/>
                  </a:ext>
                </a:extLst>
              </p14:cNvPr>
              <p14:cNvContentPartPr/>
              <p14:nvPr/>
            </p14:nvContentPartPr>
            <p14:xfrm>
              <a:off x="5703017" y="269880"/>
              <a:ext cx="123840" cy="16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B22880-1B6C-0656-3A64-D784137048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5017" y="251880"/>
                <a:ext cx="159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AB79C5-3DFC-D4C0-642A-599E4AB608CD}"/>
                  </a:ext>
                </a:extLst>
              </p14:cNvPr>
              <p14:cNvContentPartPr/>
              <p14:nvPr/>
            </p14:nvContentPartPr>
            <p14:xfrm>
              <a:off x="5716337" y="50640"/>
              <a:ext cx="8640" cy="23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AB79C5-3DFC-D4C0-642A-599E4AB608C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8337" y="32640"/>
                <a:ext cx="44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F62C83-FDD2-3E9E-EC56-92E8C9DE0732}"/>
                  </a:ext>
                </a:extLst>
              </p14:cNvPr>
              <p14:cNvContentPartPr/>
              <p14:nvPr/>
            </p14:nvContentPartPr>
            <p14:xfrm>
              <a:off x="5328257" y="187440"/>
              <a:ext cx="289080" cy="20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F62C83-FDD2-3E9E-EC56-92E8C9DE07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0257" y="169800"/>
                <a:ext cx="3247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8DE2AB-CF12-8495-AE80-BA3D67B7EE41}"/>
                  </a:ext>
                </a:extLst>
              </p14:cNvPr>
              <p14:cNvContentPartPr/>
              <p14:nvPr/>
            </p14:nvContentPartPr>
            <p14:xfrm>
              <a:off x="5452097" y="275640"/>
              <a:ext cx="8640" cy="24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8DE2AB-CF12-8495-AE80-BA3D67B7EE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4097" y="257640"/>
                <a:ext cx="4428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46F21F0-2D4B-42C2-6E18-2BD81833B0B3}"/>
              </a:ext>
            </a:extLst>
          </p:cNvPr>
          <p:cNvGrpSpPr/>
          <p:nvPr/>
        </p:nvGrpSpPr>
        <p:grpSpPr>
          <a:xfrm>
            <a:off x="3673697" y="83040"/>
            <a:ext cx="1427040" cy="410400"/>
            <a:chOff x="3673697" y="83040"/>
            <a:chExt cx="14270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542877-DD9D-AF1C-958F-EBA558C4974F}"/>
                    </a:ext>
                  </a:extLst>
                </p14:cNvPr>
                <p14:cNvContentPartPr/>
                <p14:nvPr/>
              </p14:nvContentPartPr>
              <p14:xfrm>
                <a:off x="4969697" y="254760"/>
                <a:ext cx="1278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542877-DD9D-AF1C-958F-EBA558C497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1697" y="236760"/>
                  <a:ext cx="16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33A459-28DC-6CCE-891C-F59EEA543C3D}"/>
                    </a:ext>
                  </a:extLst>
                </p14:cNvPr>
                <p14:cNvContentPartPr/>
                <p14:nvPr/>
              </p14:nvContentPartPr>
              <p14:xfrm>
                <a:off x="4961417" y="337560"/>
                <a:ext cx="139320" cy="13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33A459-28DC-6CCE-891C-F59EEA543C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3417" y="319560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578A43-20CC-1927-9FDF-47C96F4ECB18}"/>
                    </a:ext>
                  </a:extLst>
                </p14:cNvPr>
                <p14:cNvContentPartPr/>
                <p14:nvPr/>
              </p14:nvContentPartPr>
              <p14:xfrm>
                <a:off x="4543817" y="83040"/>
                <a:ext cx="2718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578A43-20CC-1927-9FDF-47C96F4ECB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5817" y="65040"/>
                  <a:ext cx="30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02D697-DA2E-DE27-89AE-E46A4C50EA57}"/>
                    </a:ext>
                  </a:extLst>
                </p14:cNvPr>
                <p14:cNvContentPartPr/>
                <p14:nvPr/>
              </p14:nvContentPartPr>
              <p14:xfrm>
                <a:off x="4386497" y="218400"/>
                <a:ext cx="104760" cy="19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02D697-DA2E-DE27-89AE-E46A4C50EA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8497" y="200400"/>
                  <a:ext cx="140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47D290-AAA6-6EE7-7683-983E226DC5B1}"/>
                    </a:ext>
                  </a:extLst>
                </p14:cNvPr>
                <p14:cNvContentPartPr/>
                <p14:nvPr/>
              </p14:nvContentPartPr>
              <p14:xfrm>
                <a:off x="4242497" y="303360"/>
                <a:ext cx="108360" cy="10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47D290-AAA6-6EE7-7683-983E226DC5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4497" y="285360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E64B48-3EEE-1834-60DF-CAF7B06CABD2}"/>
                    </a:ext>
                  </a:extLst>
                </p14:cNvPr>
                <p14:cNvContentPartPr/>
                <p14:nvPr/>
              </p14:nvContentPartPr>
              <p14:xfrm>
                <a:off x="4013177" y="187440"/>
                <a:ext cx="2358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E64B48-3EEE-1834-60DF-CAF7B06CAB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5177" y="169800"/>
                  <a:ext cx="271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8BE499-BFA5-8DCE-DFFD-A16D8877BEB2}"/>
                    </a:ext>
                  </a:extLst>
                </p14:cNvPr>
                <p14:cNvContentPartPr/>
                <p14:nvPr/>
              </p14:nvContentPartPr>
              <p14:xfrm>
                <a:off x="4135577" y="400560"/>
                <a:ext cx="13680" cy="1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8BE499-BFA5-8DCE-DFFD-A16D8877BE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7577" y="382560"/>
                  <a:ext cx="4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A6D712-9CA3-633A-457E-9E289E1FFD10}"/>
                    </a:ext>
                  </a:extLst>
                </p14:cNvPr>
                <p14:cNvContentPartPr/>
                <p14:nvPr/>
              </p14:nvContentPartPr>
              <p14:xfrm>
                <a:off x="3863777" y="258360"/>
                <a:ext cx="12708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A6D712-9CA3-633A-457E-9E289E1FFD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6137" y="240360"/>
                  <a:ext cx="162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39C407-2C7E-7228-1299-FBFBC7B71AC8}"/>
                    </a:ext>
                  </a:extLst>
                </p14:cNvPr>
                <p14:cNvContentPartPr/>
                <p14:nvPr/>
              </p14:nvContentPartPr>
              <p14:xfrm>
                <a:off x="3673697" y="218400"/>
                <a:ext cx="180720" cy="27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39C407-2C7E-7228-1299-FBFBC7B71A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5697" y="200400"/>
                  <a:ext cx="216360" cy="31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FF9A0E-4680-3EE3-5A37-552605587711}"/>
                  </a:ext>
                </a:extLst>
              </p14:cNvPr>
              <p14:cNvContentPartPr/>
              <p14:nvPr/>
            </p14:nvContentPartPr>
            <p14:xfrm>
              <a:off x="3169697" y="1656600"/>
              <a:ext cx="15840" cy="15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FF9A0E-4680-3EE3-5A37-55260558771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1057" y="1647600"/>
                <a:ext cx="334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834D902B-61BD-F80C-33E9-798227C857AF}"/>
              </a:ext>
            </a:extLst>
          </p:cNvPr>
          <p:cNvGrpSpPr/>
          <p:nvPr/>
        </p:nvGrpSpPr>
        <p:grpSpPr>
          <a:xfrm>
            <a:off x="6272897" y="2199120"/>
            <a:ext cx="1457280" cy="1181880"/>
            <a:chOff x="6272897" y="2199120"/>
            <a:chExt cx="145728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4D369B-B043-AC77-C1B6-D93AE60C7C9C}"/>
                    </a:ext>
                  </a:extLst>
                </p14:cNvPr>
                <p14:cNvContentPartPr/>
                <p14:nvPr/>
              </p14:nvContentPartPr>
              <p14:xfrm>
                <a:off x="6385937" y="2453640"/>
                <a:ext cx="33624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4D369B-B043-AC77-C1B6-D93AE60C7C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67937" y="2436000"/>
                  <a:ext cx="371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445C03-67F0-DA62-837B-F61EA241B777}"/>
                    </a:ext>
                  </a:extLst>
                </p14:cNvPr>
                <p14:cNvContentPartPr/>
                <p14:nvPr/>
              </p14:nvContentPartPr>
              <p14:xfrm>
                <a:off x="6617417" y="272220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445C03-67F0-DA62-837B-F61EA241B7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9417" y="2704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4FCB19-B852-FEEE-9BC7-D69F0AFB537B}"/>
                    </a:ext>
                  </a:extLst>
                </p14:cNvPr>
                <p14:cNvContentPartPr/>
                <p14:nvPr/>
              </p14:nvContentPartPr>
              <p14:xfrm>
                <a:off x="6593657" y="2703120"/>
                <a:ext cx="105120" cy="26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4FCB19-B852-FEEE-9BC7-D69F0AFB53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75657" y="2685120"/>
                  <a:ext cx="14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46A209-AD11-18CB-6D54-D26A7BC2DBDC}"/>
                    </a:ext>
                  </a:extLst>
                </p14:cNvPr>
                <p14:cNvContentPartPr/>
                <p14:nvPr/>
              </p14:nvContentPartPr>
              <p14:xfrm>
                <a:off x="6272897" y="2732640"/>
                <a:ext cx="219600" cy="30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46A209-AD11-18CB-6D54-D26A7BC2DB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897" y="2714640"/>
                  <a:ext cx="255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FCB752-BD1A-DE1B-880B-1A8475CB6655}"/>
                    </a:ext>
                  </a:extLst>
                </p14:cNvPr>
                <p14:cNvContentPartPr/>
                <p14:nvPr/>
              </p14:nvContentPartPr>
              <p14:xfrm>
                <a:off x="6610577" y="3070320"/>
                <a:ext cx="158400" cy="263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FCB752-BD1A-DE1B-880B-1A8475CB66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2577" y="3052680"/>
                  <a:ext cx="194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584836-782F-7BBA-B66D-3D3363B3AA9B}"/>
                    </a:ext>
                  </a:extLst>
                </p14:cNvPr>
                <p14:cNvContentPartPr/>
                <p14:nvPr/>
              </p14:nvContentPartPr>
              <p14:xfrm>
                <a:off x="6342737" y="3188040"/>
                <a:ext cx="24408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584836-782F-7BBA-B66D-3D3363B3AA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4737" y="3170040"/>
                  <a:ext cx="27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B87DAC-308D-B214-A521-FF7217EC7D8E}"/>
                    </a:ext>
                  </a:extLst>
                </p14:cNvPr>
                <p14:cNvContentPartPr/>
                <p14:nvPr/>
              </p14:nvContentPartPr>
              <p14:xfrm>
                <a:off x="7458737" y="2390280"/>
                <a:ext cx="205560" cy="30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3B87DAC-308D-B214-A521-FF7217EC7D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0737" y="2372280"/>
                  <a:ext cx="241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905E0A-E4D4-A0CE-9E65-12BA90E3CCB5}"/>
                    </a:ext>
                  </a:extLst>
                </p14:cNvPr>
                <p14:cNvContentPartPr/>
                <p14:nvPr/>
              </p14:nvContentPartPr>
              <p14:xfrm>
                <a:off x="7545137" y="2290200"/>
                <a:ext cx="185040" cy="19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905E0A-E4D4-A0CE-9E65-12BA90E3C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7137" y="2272200"/>
                  <a:ext cx="220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148F71-5565-0536-EE7A-F4D58304518D}"/>
                    </a:ext>
                  </a:extLst>
                </p14:cNvPr>
                <p14:cNvContentPartPr/>
                <p14:nvPr/>
              </p14:nvContentPartPr>
              <p14:xfrm>
                <a:off x="7241657" y="2668920"/>
                <a:ext cx="149400" cy="149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148F71-5565-0536-EE7A-F4D5830451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23657" y="2651280"/>
                  <a:ext cx="185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480CC0-FE9F-86A3-F654-7AAD1BBEF624}"/>
                    </a:ext>
                  </a:extLst>
                </p14:cNvPr>
                <p14:cNvContentPartPr/>
                <p14:nvPr/>
              </p14:nvContentPartPr>
              <p14:xfrm>
                <a:off x="6975257" y="2437080"/>
                <a:ext cx="344160" cy="37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480CC0-FE9F-86A3-F654-7AAD1BBEF6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57257" y="2419080"/>
                  <a:ext cx="379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1A2F883-9406-38C5-8A69-D8D2CCBC1093}"/>
                    </a:ext>
                  </a:extLst>
                </p14:cNvPr>
                <p14:cNvContentPartPr/>
                <p14:nvPr/>
              </p14:nvContentPartPr>
              <p14:xfrm>
                <a:off x="6884537" y="2366520"/>
                <a:ext cx="255960" cy="301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1A2F883-9406-38C5-8A69-D8D2CCBC10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6897" y="2348520"/>
                  <a:ext cx="291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7E93645-B4F6-0F12-992E-B28EB153F2A2}"/>
                    </a:ext>
                  </a:extLst>
                </p14:cNvPr>
                <p14:cNvContentPartPr/>
                <p14:nvPr/>
              </p14:nvContentPartPr>
              <p14:xfrm>
                <a:off x="6978137" y="2199120"/>
                <a:ext cx="18000" cy="3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7E93645-B4F6-0F12-992E-B28EB153F2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0497" y="2181480"/>
                  <a:ext cx="536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818AB6C-428A-A4C3-3527-D0DF447A6987}"/>
              </a:ext>
            </a:extLst>
          </p:cNvPr>
          <p:cNvGrpSpPr/>
          <p:nvPr/>
        </p:nvGrpSpPr>
        <p:grpSpPr>
          <a:xfrm>
            <a:off x="2292377" y="722040"/>
            <a:ext cx="832320" cy="323640"/>
            <a:chOff x="2292377" y="722040"/>
            <a:chExt cx="832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1E15133-0278-A39D-FA72-9D2FA8CE0325}"/>
                    </a:ext>
                  </a:extLst>
                </p14:cNvPr>
                <p14:cNvContentPartPr/>
                <p14:nvPr/>
              </p14:nvContentPartPr>
              <p14:xfrm>
                <a:off x="2521697" y="863520"/>
                <a:ext cx="603000" cy="18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1E15133-0278-A39D-FA72-9D2FA8CE03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04057" y="845520"/>
                  <a:ext cx="63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52BE522-513B-0133-69C1-E3ED351093BF}"/>
                    </a:ext>
                  </a:extLst>
                </p14:cNvPr>
                <p14:cNvContentPartPr/>
                <p14:nvPr/>
              </p14:nvContentPartPr>
              <p14:xfrm>
                <a:off x="2813657" y="722040"/>
                <a:ext cx="9720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52BE522-513B-0133-69C1-E3ED351093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96017" y="704040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B40C2C5-BF16-3FFB-524B-8AEB8AE9C2E7}"/>
                    </a:ext>
                  </a:extLst>
                </p14:cNvPr>
                <p14:cNvContentPartPr/>
                <p14:nvPr/>
              </p14:nvContentPartPr>
              <p14:xfrm>
                <a:off x="2594777" y="829680"/>
                <a:ext cx="9720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B40C2C5-BF16-3FFB-524B-8AEB8AE9C2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76777" y="812040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EDE273-9A4F-F9CA-E094-FD2F3695978B}"/>
                    </a:ext>
                  </a:extLst>
                </p14:cNvPr>
                <p14:cNvContentPartPr/>
                <p14:nvPr/>
              </p14:nvContentPartPr>
              <p14:xfrm>
                <a:off x="2292377" y="782520"/>
                <a:ext cx="195120" cy="19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EDE273-9A4F-F9CA-E094-FD2F369597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74737" y="764520"/>
                  <a:ext cx="23076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4201C40-239C-0E24-F723-FF7F75E41A61}"/>
                  </a:ext>
                </a:extLst>
              </p14:cNvPr>
              <p14:cNvContentPartPr/>
              <p14:nvPr/>
            </p14:nvContentPartPr>
            <p14:xfrm>
              <a:off x="8417057" y="2924520"/>
              <a:ext cx="82800" cy="114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4201C40-239C-0E24-F723-FF7F75E41A6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08417" y="2915880"/>
                <a:ext cx="10044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26EE79F-2DB6-441C-F264-324758047A91}"/>
              </a:ext>
            </a:extLst>
          </p:cNvPr>
          <p:cNvGrpSpPr/>
          <p:nvPr/>
        </p:nvGrpSpPr>
        <p:grpSpPr>
          <a:xfrm>
            <a:off x="1563017" y="1181040"/>
            <a:ext cx="2528640" cy="1991160"/>
            <a:chOff x="1563017" y="1181040"/>
            <a:chExt cx="2528640" cy="19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E70467-D49D-813D-9EBF-4740F8447A36}"/>
                    </a:ext>
                  </a:extLst>
                </p14:cNvPr>
                <p14:cNvContentPartPr/>
                <p14:nvPr/>
              </p14:nvContentPartPr>
              <p14:xfrm>
                <a:off x="2299217" y="1181040"/>
                <a:ext cx="185400" cy="16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E70467-D49D-813D-9EBF-4740F8447A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81577" y="1163040"/>
                  <a:ext cx="22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D104D1-6E6C-EF61-57BE-1D0C18B13B65}"/>
                    </a:ext>
                  </a:extLst>
                </p14:cNvPr>
                <p14:cNvContentPartPr/>
                <p14:nvPr/>
              </p14:nvContentPartPr>
              <p14:xfrm>
                <a:off x="2450777" y="1390920"/>
                <a:ext cx="17820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D104D1-6E6C-EF61-57BE-1D0C18B13B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32777" y="1373280"/>
                  <a:ext cx="21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46CE7-5AB3-1CDE-6301-F7C4E842EF2F}"/>
                    </a:ext>
                  </a:extLst>
                </p14:cNvPr>
                <p14:cNvContentPartPr/>
                <p14:nvPr/>
              </p14:nvContentPartPr>
              <p14:xfrm>
                <a:off x="2209937" y="1415760"/>
                <a:ext cx="2070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46CE7-5AB3-1CDE-6301-F7C4E842EF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92297" y="1398120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849665-EE12-D80A-070A-63AD7C8FFBDC}"/>
                    </a:ext>
                  </a:extLst>
                </p14:cNvPr>
                <p14:cNvContentPartPr/>
                <p14:nvPr/>
              </p14:nvContentPartPr>
              <p14:xfrm>
                <a:off x="2437457" y="1551120"/>
                <a:ext cx="13716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849665-EE12-D80A-070A-63AD7C8FFB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19457" y="1533480"/>
                  <a:ext cx="172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EFB82B-754B-B2C8-4B32-F24A64AF32B1}"/>
                    </a:ext>
                  </a:extLst>
                </p14:cNvPr>
                <p14:cNvContentPartPr/>
                <p14:nvPr/>
              </p14:nvContentPartPr>
              <p14:xfrm>
                <a:off x="2250257" y="1687920"/>
                <a:ext cx="16488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EFB82B-754B-B2C8-4B32-F24A64AF32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32257" y="1669920"/>
                  <a:ext cx="20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D97CC2-7B2F-94D6-E9C8-337E95C9116D}"/>
                    </a:ext>
                  </a:extLst>
                </p14:cNvPr>
                <p14:cNvContentPartPr/>
                <p14:nvPr/>
              </p14:nvContentPartPr>
              <p14:xfrm>
                <a:off x="1884137" y="2109480"/>
                <a:ext cx="205848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D97CC2-7B2F-94D6-E9C8-337E95C911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66137" y="2091480"/>
                  <a:ext cx="2094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B87CE93-5C5A-D2AC-D862-1C9DAFDF8490}"/>
                    </a:ext>
                  </a:extLst>
                </p14:cNvPr>
                <p14:cNvContentPartPr/>
                <p14:nvPr/>
              </p14:nvContentPartPr>
              <p14:xfrm>
                <a:off x="3368057" y="2094360"/>
                <a:ext cx="564120" cy="68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B87CE93-5C5A-D2AC-D862-1C9DAFDF84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50417" y="2076720"/>
                  <a:ext cx="5997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D2E0A3-49A4-88E5-6F59-F9555F188542}"/>
                    </a:ext>
                  </a:extLst>
                </p14:cNvPr>
                <p14:cNvContentPartPr/>
                <p14:nvPr/>
              </p14:nvContentPartPr>
              <p14:xfrm>
                <a:off x="1607297" y="2182920"/>
                <a:ext cx="387000" cy="45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D2E0A3-49A4-88E5-6F59-F9555F1885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89657" y="2165280"/>
                  <a:ext cx="4226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441F3D-52E7-9018-2B72-B5A2804F8E58}"/>
                    </a:ext>
                  </a:extLst>
                </p14:cNvPr>
                <p14:cNvContentPartPr/>
                <p14:nvPr/>
              </p14:nvContentPartPr>
              <p14:xfrm>
                <a:off x="1672097" y="2675400"/>
                <a:ext cx="191016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441F3D-52E7-9018-2B72-B5A2804F8E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4457" y="2657400"/>
                  <a:ext cx="19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D753D1-97ED-06BE-8BAD-37CD187592D7}"/>
                    </a:ext>
                  </a:extLst>
                </p14:cNvPr>
                <p14:cNvContentPartPr/>
                <p14:nvPr/>
              </p14:nvContentPartPr>
              <p14:xfrm>
                <a:off x="1563017" y="2656680"/>
                <a:ext cx="256320" cy="51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D753D1-97ED-06BE-8BAD-37CD187592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45377" y="2638680"/>
                  <a:ext cx="2919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B44468C-C5E1-9E83-6FFB-F1014852A916}"/>
                    </a:ext>
                  </a:extLst>
                </p14:cNvPr>
                <p14:cNvContentPartPr/>
                <p14:nvPr/>
              </p14:nvContentPartPr>
              <p14:xfrm>
                <a:off x="3504137" y="2763240"/>
                <a:ext cx="96480" cy="39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B44468C-C5E1-9E83-6FFB-F1014852A9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86137" y="2745600"/>
                  <a:ext cx="1321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840114-74D0-29F3-2E33-A21C36417753}"/>
                    </a:ext>
                  </a:extLst>
                </p14:cNvPr>
                <p14:cNvContentPartPr/>
                <p14:nvPr/>
              </p14:nvContentPartPr>
              <p14:xfrm>
                <a:off x="3965657" y="2178240"/>
                <a:ext cx="126000" cy="43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840114-74D0-29F3-2E33-A21C364177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48017" y="2160600"/>
                  <a:ext cx="161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58F69A-30FA-8D06-FC81-C732EE08CE51}"/>
                    </a:ext>
                  </a:extLst>
                </p14:cNvPr>
                <p14:cNvContentPartPr/>
                <p14:nvPr/>
              </p14:nvContentPartPr>
              <p14:xfrm>
                <a:off x="3144137" y="1686120"/>
                <a:ext cx="229680" cy="33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58F69A-30FA-8D06-FC81-C732EE08CE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26137" y="1668120"/>
                  <a:ext cx="265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E57927-ABFD-C840-8A74-8A3D8A502352}"/>
                    </a:ext>
                  </a:extLst>
                </p14:cNvPr>
                <p14:cNvContentPartPr/>
                <p14:nvPr/>
              </p14:nvContentPartPr>
              <p14:xfrm>
                <a:off x="3416297" y="1664160"/>
                <a:ext cx="15120" cy="40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E57927-ABFD-C840-8A74-8A3D8A5023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98297" y="1646160"/>
                  <a:ext cx="50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334485-60CF-B989-EE95-8BB4CD1CC71D}"/>
                    </a:ext>
                  </a:extLst>
                </p14:cNvPr>
                <p14:cNvContentPartPr/>
                <p14:nvPr/>
              </p14:nvContentPartPr>
              <p14:xfrm>
                <a:off x="3187337" y="1941720"/>
                <a:ext cx="14040" cy="13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334485-60CF-B989-EE95-8BB4CD1CC7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69337" y="1924080"/>
                  <a:ext cx="4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50A4E7-3F58-6BCF-7003-487575D183D0}"/>
                    </a:ext>
                  </a:extLst>
                </p14:cNvPr>
                <p14:cNvContentPartPr/>
                <p14:nvPr/>
              </p14:nvContentPartPr>
              <p14:xfrm>
                <a:off x="3124337" y="2074200"/>
                <a:ext cx="1368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50A4E7-3F58-6BCF-7003-487575D183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06697" y="2056560"/>
                  <a:ext cx="4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3C7A92-1EB7-FC9B-BE27-28037F27C83C}"/>
                    </a:ext>
                  </a:extLst>
                </p14:cNvPr>
                <p14:cNvContentPartPr/>
                <p14:nvPr/>
              </p14:nvContentPartPr>
              <p14:xfrm>
                <a:off x="3137657" y="1998960"/>
                <a:ext cx="32400" cy="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3C7A92-1EB7-FC9B-BE27-28037F27C8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20017" y="1981320"/>
                  <a:ext cx="68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454D12-C191-D803-CCC7-CCB69B2FFF20}"/>
                    </a:ext>
                  </a:extLst>
                </p14:cNvPr>
                <p14:cNvContentPartPr/>
                <p14:nvPr/>
              </p14:nvContentPartPr>
              <p14:xfrm>
                <a:off x="3203537" y="2052240"/>
                <a:ext cx="151560" cy="1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454D12-C191-D803-CCC7-CCB69B2FFF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85897" y="2034600"/>
                  <a:ext cx="187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8383899-ED88-372B-5C80-35F934E0177E}"/>
              </a:ext>
            </a:extLst>
          </p:cNvPr>
          <p:cNvGrpSpPr/>
          <p:nvPr/>
        </p:nvGrpSpPr>
        <p:grpSpPr>
          <a:xfrm>
            <a:off x="4457777" y="4899840"/>
            <a:ext cx="3998880" cy="1661760"/>
            <a:chOff x="4457777" y="4899840"/>
            <a:chExt cx="3998880" cy="16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FB0CD1C-7A9B-BEBF-C613-DD4E28B398A8}"/>
                    </a:ext>
                  </a:extLst>
                </p14:cNvPr>
                <p14:cNvContentPartPr/>
                <p14:nvPr/>
              </p14:nvContentPartPr>
              <p14:xfrm>
                <a:off x="4457777" y="4899840"/>
                <a:ext cx="3998880" cy="9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FB0CD1C-7A9B-BEBF-C613-DD4E28B398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39777" y="4881840"/>
                  <a:ext cx="40345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153E94-C091-001A-F442-539A7F0E5828}"/>
                    </a:ext>
                  </a:extLst>
                </p14:cNvPr>
                <p14:cNvContentPartPr/>
                <p14:nvPr/>
              </p14:nvContentPartPr>
              <p14:xfrm>
                <a:off x="7438577" y="6109080"/>
                <a:ext cx="46080" cy="25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153E94-C091-001A-F442-539A7F0E58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20937" y="6091080"/>
                  <a:ext cx="8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125C14-BC75-8F31-58CA-5739AB0EC4C6}"/>
                    </a:ext>
                  </a:extLst>
                </p14:cNvPr>
                <p14:cNvContentPartPr/>
                <p14:nvPr/>
              </p14:nvContentPartPr>
              <p14:xfrm>
                <a:off x="6876617" y="6257760"/>
                <a:ext cx="467280" cy="20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125C14-BC75-8F31-58CA-5739AB0EC4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58617" y="6239760"/>
                  <a:ext cx="502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17AB37-4AA7-5916-39AC-2C1619C1B4AD}"/>
                    </a:ext>
                  </a:extLst>
                </p14:cNvPr>
                <p14:cNvContentPartPr/>
                <p14:nvPr/>
              </p14:nvContentPartPr>
              <p14:xfrm>
                <a:off x="7097657" y="6119520"/>
                <a:ext cx="12600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17AB37-4AA7-5916-39AC-2C1619C1B4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79657" y="6101880"/>
                  <a:ext cx="16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44BC2F-D88C-CFF4-4F35-7753661E146B}"/>
                    </a:ext>
                  </a:extLst>
                </p14:cNvPr>
                <p14:cNvContentPartPr/>
                <p14:nvPr/>
              </p14:nvContentPartPr>
              <p14:xfrm>
                <a:off x="7058417" y="6470520"/>
                <a:ext cx="7704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44BC2F-D88C-CFF4-4F35-7753661E146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40777" y="6452880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9D9941-6AEF-7176-950B-5A72B861E6E0}"/>
                    </a:ext>
                  </a:extLst>
                </p14:cNvPr>
                <p14:cNvContentPartPr/>
                <p14:nvPr/>
              </p14:nvContentPartPr>
              <p14:xfrm>
                <a:off x="6970217" y="615768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9D9941-6AEF-7176-950B-5A72B861E6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2217" y="6139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77BD0E-D3B7-2912-B0B6-0F75AC20A2C3}"/>
                    </a:ext>
                  </a:extLst>
                </p14:cNvPr>
                <p14:cNvContentPartPr/>
                <p14:nvPr/>
              </p14:nvContentPartPr>
              <p14:xfrm>
                <a:off x="6720377" y="6081360"/>
                <a:ext cx="177120" cy="25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77BD0E-D3B7-2912-B0B6-0F75AC20A2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02377" y="6063360"/>
                  <a:ext cx="212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358A82-32CE-81FD-CFDF-6B881AB34BDB}"/>
                    </a:ext>
                  </a:extLst>
                </p14:cNvPr>
                <p14:cNvContentPartPr/>
                <p14:nvPr/>
              </p14:nvContentPartPr>
              <p14:xfrm>
                <a:off x="6826217" y="6139680"/>
                <a:ext cx="3420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358A82-32CE-81FD-CFDF-6B881AB34B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08217" y="6121680"/>
                  <a:ext cx="6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963C88-2D1E-B631-12CA-BCEF6A890FAE}"/>
                    </a:ext>
                  </a:extLst>
                </p14:cNvPr>
                <p14:cNvContentPartPr/>
                <p14:nvPr/>
              </p14:nvContentPartPr>
              <p14:xfrm>
                <a:off x="6420137" y="6253080"/>
                <a:ext cx="233280" cy="16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963C88-2D1E-B631-12CA-BCEF6A890F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02497" y="6235080"/>
                  <a:ext cx="26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5A6DEA-FC90-3C7B-980A-92C55652904B}"/>
                    </a:ext>
                  </a:extLst>
                </p14:cNvPr>
                <p14:cNvContentPartPr/>
                <p14:nvPr/>
              </p14:nvContentPartPr>
              <p14:xfrm>
                <a:off x="6617417" y="6082440"/>
                <a:ext cx="4248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5A6DEA-FC90-3C7B-980A-92C5565290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99417" y="6064440"/>
                  <a:ext cx="78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BF6A06-57D0-52FE-1580-60DDDBEC454B}"/>
                    </a:ext>
                  </a:extLst>
                </p14:cNvPr>
                <p14:cNvContentPartPr/>
                <p14:nvPr/>
              </p14:nvContentPartPr>
              <p14:xfrm>
                <a:off x="5383697" y="5205480"/>
                <a:ext cx="23148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BF6A06-57D0-52FE-1580-60DDDBEC45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65697" y="5187480"/>
                  <a:ext cx="267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F87D2F-572E-C4CB-8196-72BD91C6099F}"/>
                    </a:ext>
                  </a:extLst>
                </p14:cNvPr>
                <p14:cNvContentPartPr/>
                <p14:nvPr/>
              </p14:nvContentPartPr>
              <p14:xfrm>
                <a:off x="5531297" y="5408520"/>
                <a:ext cx="146520" cy="19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F87D2F-572E-C4CB-8196-72BD91C6099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13297" y="5390520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17F728-F969-2B0A-B0D1-5E2D977A30A3}"/>
                    </a:ext>
                  </a:extLst>
                </p14:cNvPr>
                <p14:cNvContentPartPr/>
                <p14:nvPr/>
              </p14:nvContentPartPr>
              <p14:xfrm>
                <a:off x="5321417" y="5440560"/>
                <a:ext cx="164880" cy="16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17F728-F969-2B0A-B0D1-5E2D977A30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03417" y="5422560"/>
                  <a:ext cx="200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CE4738-9708-FF22-CE19-8758D2CA7AA1}"/>
                    </a:ext>
                  </a:extLst>
                </p14:cNvPr>
                <p14:cNvContentPartPr/>
                <p14:nvPr/>
              </p14:nvContentPartPr>
              <p14:xfrm>
                <a:off x="5494217" y="5591760"/>
                <a:ext cx="14652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CE4738-9708-FF22-CE19-8758D2CA7A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76217" y="5574120"/>
                  <a:ext cx="18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77822B-989D-7F93-CF69-E5E451CAB5D9}"/>
                    </a:ext>
                  </a:extLst>
                </p14:cNvPr>
                <p14:cNvContentPartPr/>
                <p14:nvPr/>
              </p14:nvContentPartPr>
              <p14:xfrm>
                <a:off x="5368577" y="5616600"/>
                <a:ext cx="120600" cy="11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77822B-989D-7F93-CF69-E5E451CAB5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50937" y="5598960"/>
                  <a:ext cx="15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277CD1-47AF-4865-D522-0FEB9A721002}"/>
                    </a:ext>
                  </a:extLst>
                </p14:cNvPr>
                <p14:cNvContentPartPr/>
                <p14:nvPr/>
              </p14:nvContentPartPr>
              <p14:xfrm>
                <a:off x="6507257" y="5174160"/>
                <a:ext cx="212400" cy="169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277CD1-47AF-4865-D522-0FEB9A7210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89257" y="5156520"/>
                  <a:ext cx="248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CA904E-DA86-69D8-C2EB-5FEF2CF8C0BE}"/>
                    </a:ext>
                  </a:extLst>
                </p14:cNvPr>
                <p14:cNvContentPartPr/>
                <p14:nvPr/>
              </p14:nvContentPartPr>
              <p14:xfrm>
                <a:off x="6644057" y="5389440"/>
                <a:ext cx="164880" cy="21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CA904E-DA86-69D8-C2EB-5FEF2CF8C0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6057" y="5371440"/>
                  <a:ext cx="200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20F4C6-DAC7-C7C9-FB03-9169CD995791}"/>
                    </a:ext>
                  </a:extLst>
                </p14:cNvPr>
                <p14:cNvContentPartPr/>
                <p14:nvPr/>
              </p14:nvContentPartPr>
              <p14:xfrm>
                <a:off x="6452897" y="5374320"/>
                <a:ext cx="149400" cy="24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20F4C6-DAC7-C7C9-FB03-9169CD9957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34897" y="5356320"/>
                  <a:ext cx="185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1F7D0F-8D42-A4AE-A0DE-3F6A83A00206}"/>
                    </a:ext>
                  </a:extLst>
                </p14:cNvPr>
                <p14:cNvContentPartPr/>
                <p14:nvPr/>
              </p14:nvContentPartPr>
              <p14:xfrm>
                <a:off x="6635777" y="5569800"/>
                <a:ext cx="112320" cy="11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1F7D0F-8D42-A4AE-A0DE-3F6A83A0020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18137" y="5551800"/>
                  <a:ext cx="14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BE64DE-58AF-6BEB-20D5-ABD4F4AED2CA}"/>
                    </a:ext>
                  </a:extLst>
                </p14:cNvPr>
                <p14:cNvContentPartPr/>
                <p14:nvPr/>
              </p14:nvContentPartPr>
              <p14:xfrm>
                <a:off x="6515177" y="5640360"/>
                <a:ext cx="58320" cy="9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BE64DE-58AF-6BEB-20D5-ABD4F4AED2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97177" y="5622720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3C36A1C-7059-0637-385E-BA3054BDC485}"/>
                    </a:ext>
                  </a:extLst>
                </p14:cNvPr>
                <p14:cNvContentPartPr/>
                <p14:nvPr/>
              </p14:nvContentPartPr>
              <p14:xfrm>
                <a:off x="7539737" y="5188200"/>
                <a:ext cx="189720" cy="15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3C36A1C-7059-0637-385E-BA3054BDC48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22097" y="5170200"/>
                  <a:ext cx="225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CC3D9F-6E9D-4299-0CA0-F3BFA981AED5}"/>
                    </a:ext>
                  </a:extLst>
                </p14:cNvPr>
                <p14:cNvContentPartPr/>
                <p14:nvPr/>
              </p14:nvContentPartPr>
              <p14:xfrm>
                <a:off x="7690937" y="5385840"/>
                <a:ext cx="204120" cy="23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CC3D9F-6E9D-4299-0CA0-F3BFA981AE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73297" y="5367840"/>
                  <a:ext cx="239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9885D4-44B9-5E88-35C8-8FD70E07E36D}"/>
                    </a:ext>
                  </a:extLst>
                </p14:cNvPr>
                <p14:cNvContentPartPr/>
                <p14:nvPr/>
              </p14:nvContentPartPr>
              <p14:xfrm>
                <a:off x="7482137" y="5424000"/>
                <a:ext cx="229680" cy="24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9885D4-44B9-5E88-35C8-8FD70E07E3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64497" y="5406000"/>
                  <a:ext cx="26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A250F2-1C8D-F05A-7045-7CAA4862FECC}"/>
                    </a:ext>
                  </a:extLst>
                </p14:cNvPr>
                <p14:cNvContentPartPr/>
                <p14:nvPr/>
              </p14:nvContentPartPr>
              <p14:xfrm>
                <a:off x="7699217" y="5543160"/>
                <a:ext cx="12276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A250F2-1C8D-F05A-7045-7CAA4862FEC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81577" y="5525520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5B5F716-ABA3-4B4F-46B4-ADC47CA36943}"/>
                    </a:ext>
                  </a:extLst>
                </p14:cNvPr>
                <p14:cNvContentPartPr/>
                <p14:nvPr/>
              </p14:nvContentPartPr>
              <p14:xfrm>
                <a:off x="7555217" y="5590680"/>
                <a:ext cx="175320" cy="142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5B5F716-ABA3-4B4F-46B4-ADC47CA3694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37577" y="5572680"/>
                  <a:ext cx="210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89AB6F2-1AC3-21CA-6955-DA654C9FC536}"/>
                    </a:ext>
                  </a:extLst>
                </p14:cNvPr>
                <p14:cNvContentPartPr/>
                <p14:nvPr/>
              </p14:nvContentPartPr>
              <p14:xfrm>
                <a:off x="7200617" y="5960040"/>
                <a:ext cx="331560" cy="11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89AB6F2-1AC3-21CA-6955-DA654C9FC5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82617" y="5942040"/>
                  <a:ext cx="3672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BFE1D60-1644-57EC-0427-A0FA3F5C22BB}"/>
              </a:ext>
            </a:extLst>
          </p:cNvPr>
          <p:cNvGrpSpPr/>
          <p:nvPr/>
        </p:nvGrpSpPr>
        <p:grpSpPr>
          <a:xfrm>
            <a:off x="8187737" y="5542080"/>
            <a:ext cx="158760" cy="42480"/>
            <a:chOff x="8187737" y="5542080"/>
            <a:chExt cx="158760" cy="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55B4693-8F0D-DEC2-4C1A-F97B5826263F}"/>
                    </a:ext>
                  </a:extLst>
                </p14:cNvPr>
                <p14:cNvContentPartPr/>
                <p14:nvPr/>
              </p14:nvContentPartPr>
              <p14:xfrm>
                <a:off x="8333897" y="5572680"/>
                <a:ext cx="1260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55B4693-8F0D-DEC2-4C1A-F97B5826263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25257" y="5564040"/>
                  <a:ext cx="30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2401CB9-A932-393F-1F41-C57F2BEBAF5E}"/>
                    </a:ext>
                  </a:extLst>
                </p14:cNvPr>
                <p14:cNvContentPartPr/>
                <p14:nvPr/>
              </p14:nvContentPartPr>
              <p14:xfrm>
                <a:off x="8187737" y="5542080"/>
                <a:ext cx="54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2401CB9-A932-393F-1F41-C57F2BEBAF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79097" y="5533080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6032FB4-0702-3932-7EAC-58FA76CF8219}"/>
                  </a:ext>
                </a:extLst>
              </p14:cNvPr>
              <p14:cNvContentPartPr/>
              <p14:nvPr/>
            </p14:nvContentPartPr>
            <p14:xfrm>
              <a:off x="3685937" y="6473400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6032FB4-0702-3932-7EAC-58FA76CF82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68297" y="6455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9828833-A66D-4F49-C944-6CD9358BD073}"/>
                  </a:ext>
                </a:extLst>
              </p14:cNvPr>
              <p14:cNvContentPartPr/>
              <p14:nvPr/>
            </p14:nvContentPartPr>
            <p14:xfrm>
              <a:off x="6661697" y="694320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9828833-A66D-4F49-C944-6CD9358BD07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652697" y="685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DE980AEF-EF25-C89F-91DD-B2DFA9A58F80}"/>
                  </a:ext>
                </a:extLst>
              </p14:cNvPr>
              <p14:cNvContentPartPr/>
              <p14:nvPr/>
            </p14:nvContentPartPr>
            <p14:xfrm>
              <a:off x="3514217" y="3917040"/>
              <a:ext cx="36360" cy="72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DE980AEF-EF25-C89F-91DD-B2DFA9A58F8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05577" y="3908040"/>
                <a:ext cx="540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D129F9B-212E-07D6-9A99-C0050564B5A0}"/>
              </a:ext>
            </a:extLst>
          </p:cNvPr>
          <p:cNvGrpSpPr/>
          <p:nvPr/>
        </p:nvGrpSpPr>
        <p:grpSpPr>
          <a:xfrm>
            <a:off x="1186817" y="1399560"/>
            <a:ext cx="178200" cy="496800"/>
            <a:chOff x="1186817" y="1399560"/>
            <a:chExt cx="17820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5A849D-6C96-F179-72AA-BE53E185CE5A}"/>
                    </a:ext>
                  </a:extLst>
                </p14:cNvPr>
                <p14:cNvContentPartPr/>
                <p14:nvPr/>
              </p14:nvContentPartPr>
              <p14:xfrm>
                <a:off x="1332617" y="1884480"/>
                <a:ext cx="32400" cy="1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5A849D-6C96-F179-72AA-BE53E185CE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23977" y="1875480"/>
                  <a:ext cx="5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DD6D04-694E-DED1-93E0-C1E79B370EC9}"/>
                    </a:ext>
                  </a:extLst>
                </p14:cNvPr>
                <p14:cNvContentPartPr/>
                <p14:nvPr/>
              </p14:nvContentPartPr>
              <p14:xfrm>
                <a:off x="1186817" y="1399560"/>
                <a:ext cx="360" cy="1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DD6D04-694E-DED1-93E0-C1E79B370E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7817" y="1390920"/>
                  <a:ext cx="18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A172ABF-E1A8-A2B5-196E-2498A5DB9C63}"/>
              </a:ext>
            </a:extLst>
          </p:cNvPr>
          <p:cNvGrpSpPr/>
          <p:nvPr/>
        </p:nvGrpSpPr>
        <p:grpSpPr>
          <a:xfrm>
            <a:off x="2393177" y="3365520"/>
            <a:ext cx="2802960" cy="708480"/>
            <a:chOff x="2393177" y="3365520"/>
            <a:chExt cx="280296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E9080A-E578-944B-4586-E8503D9EA825}"/>
                    </a:ext>
                  </a:extLst>
                </p14:cNvPr>
                <p14:cNvContentPartPr/>
                <p14:nvPr/>
              </p14:nvContentPartPr>
              <p14:xfrm>
                <a:off x="2393177" y="4061040"/>
                <a:ext cx="1080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E9080A-E578-944B-4586-E8503D9EA8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84177" y="4052040"/>
                  <a:ext cx="28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2800D7-913E-116B-AAEF-4FB31CA7131B}"/>
                    </a:ext>
                  </a:extLst>
                </p14:cNvPr>
                <p14:cNvContentPartPr/>
                <p14:nvPr/>
              </p14:nvContentPartPr>
              <p14:xfrm>
                <a:off x="5195777" y="3626880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2800D7-913E-116B-AAEF-4FB31CA713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87137" y="361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0BEBB2-087F-61C9-873C-BC19B14D52E2}"/>
                    </a:ext>
                  </a:extLst>
                </p14:cNvPr>
                <p14:cNvContentPartPr/>
                <p14:nvPr/>
              </p14:nvContentPartPr>
              <p14:xfrm>
                <a:off x="4796897" y="3365520"/>
                <a:ext cx="15840" cy="15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0BEBB2-087F-61C9-873C-BC19B14D52E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87897" y="3356880"/>
                  <a:ext cx="33480" cy="33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98" name="Picture 2" descr="‫زندگینامه حسین رضازاده‬‎">
            <a:extLst>
              <a:ext uri="{FF2B5EF4-FFF2-40B4-BE49-F238E27FC236}">
                <a16:creationId xmlns:a16="http://schemas.microsoft.com/office/drawing/2014/main" id="{551CD465-F960-8BD2-0792-37CACCE6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1" y="1133531"/>
            <a:ext cx="617439" cy="9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69763E9E-799A-1DD1-A690-8B3FEB7DF339}"/>
              </a:ext>
            </a:extLst>
          </p:cNvPr>
          <p:cNvGrpSpPr/>
          <p:nvPr/>
        </p:nvGrpSpPr>
        <p:grpSpPr>
          <a:xfrm>
            <a:off x="7068497" y="1394880"/>
            <a:ext cx="142560" cy="453600"/>
            <a:chOff x="7068497" y="1394880"/>
            <a:chExt cx="1425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015814-59EB-AFAD-8FD5-81BB140545A8}"/>
                    </a:ext>
                  </a:extLst>
                </p14:cNvPr>
                <p14:cNvContentPartPr/>
                <p14:nvPr/>
              </p14:nvContentPartPr>
              <p14:xfrm>
                <a:off x="7068497" y="1394880"/>
                <a:ext cx="14256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015814-59EB-AFAD-8FD5-81BB140545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50857" y="1376880"/>
                  <a:ext cx="178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CDAEBF-3526-005B-32D6-0C63DCDEEBB0}"/>
                    </a:ext>
                  </a:extLst>
                </p14:cNvPr>
                <p14:cNvContentPartPr/>
                <p14:nvPr/>
              </p14:nvContentPartPr>
              <p14:xfrm>
                <a:off x="7121417" y="1781520"/>
                <a:ext cx="89640" cy="66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CDAEBF-3526-005B-32D6-0C63DCDEEB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03417" y="1763520"/>
                  <a:ext cx="1252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6" name="Group 4135">
            <a:extLst>
              <a:ext uri="{FF2B5EF4-FFF2-40B4-BE49-F238E27FC236}">
                <a16:creationId xmlns:a16="http://schemas.microsoft.com/office/drawing/2014/main" id="{E2E1EA8F-747A-8362-4EF2-A111D47DC42C}"/>
              </a:ext>
            </a:extLst>
          </p:cNvPr>
          <p:cNvGrpSpPr/>
          <p:nvPr/>
        </p:nvGrpSpPr>
        <p:grpSpPr>
          <a:xfrm>
            <a:off x="5360297" y="1509720"/>
            <a:ext cx="852120" cy="622080"/>
            <a:chOff x="5360297" y="1509720"/>
            <a:chExt cx="85212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BADEFF74-807A-8111-777B-81796D2EB80D}"/>
                    </a:ext>
                  </a:extLst>
                </p14:cNvPr>
                <p14:cNvContentPartPr/>
                <p14:nvPr/>
              </p14:nvContentPartPr>
              <p14:xfrm>
                <a:off x="5940617" y="1644000"/>
                <a:ext cx="251280" cy="43344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BADEFF74-807A-8111-777B-81796D2EB8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31617" y="1635360"/>
                  <a:ext cx="2689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DC97E21A-88E6-AF8C-4879-0E0682A01A45}"/>
                    </a:ext>
                  </a:extLst>
                </p14:cNvPr>
                <p14:cNvContentPartPr/>
                <p14:nvPr/>
              </p14:nvContentPartPr>
              <p14:xfrm>
                <a:off x="6152297" y="1852080"/>
                <a:ext cx="60120" cy="5472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DC97E21A-88E6-AF8C-4879-0E0682A01A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43657" y="1843080"/>
                  <a:ext cx="77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5C712105-D8C0-2637-0B7E-EC3508181500}"/>
                    </a:ext>
                  </a:extLst>
                </p14:cNvPr>
                <p14:cNvContentPartPr/>
                <p14:nvPr/>
              </p14:nvContentPartPr>
              <p14:xfrm>
                <a:off x="5880857" y="1640760"/>
                <a:ext cx="131760" cy="40824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5C712105-D8C0-2637-0B7E-EC35081815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71857" y="1632120"/>
                  <a:ext cx="1494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132" name="Ink 4131">
                  <a:extLst>
                    <a:ext uri="{FF2B5EF4-FFF2-40B4-BE49-F238E27FC236}">
                      <a16:creationId xmlns:a16="http://schemas.microsoft.com/office/drawing/2014/main" id="{F45C6815-65FA-3064-3500-1F476127229A}"/>
                    </a:ext>
                  </a:extLst>
                </p14:cNvPr>
                <p14:cNvContentPartPr/>
                <p14:nvPr/>
              </p14:nvContentPartPr>
              <p14:xfrm>
                <a:off x="5865377" y="1509720"/>
                <a:ext cx="41400" cy="6804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F45C6815-65FA-3064-3500-1F47612722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56737" y="1500720"/>
                  <a:ext cx="59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0894DAFB-33F1-466A-D1E3-92E76D9C6536}"/>
                    </a:ext>
                  </a:extLst>
                </p14:cNvPr>
                <p14:cNvContentPartPr/>
                <p14:nvPr/>
              </p14:nvContentPartPr>
              <p14:xfrm>
                <a:off x="5695817" y="1740480"/>
                <a:ext cx="79200" cy="27396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0894DAFB-33F1-466A-D1E3-92E76D9C65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86817" y="1731480"/>
                  <a:ext cx="96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D972A104-1A4F-922F-5B30-9054FD36E263}"/>
                    </a:ext>
                  </a:extLst>
                </p14:cNvPr>
                <p14:cNvContentPartPr/>
                <p14:nvPr/>
              </p14:nvContentPartPr>
              <p14:xfrm>
                <a:off x="5361737" y="1674600"/>
                <a:ext cx="342360" cy="45720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D972A104-1A4F-922F-5B30-9054FD36E2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52737" y="1665600"/>
                  <a:ext cx="3600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D9D0B298-A383-7C7D-F7B0-E87739318962}"/>
                    </a:ext>
                  </a:extLst>
                </p14:cNvPr>
                <p14:cNvContentPartPr/>
                <p14:nvPr/>
              </p14:nvContentPartPr>
              <p14:xfrm>
                <a:off x="5360297" y="1589280"/>
                <a:ext cx="176400" cy="10440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D9D0B298-A383-7C7D-F7B0-E877393189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51657" y="1580640"/>
                  <a:ext cx="1940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82A508A-501B-1851-BC52-EF6B34D6352D}"/>
              </a:ext>
            </a:extLst>
          </p:cNvPr>
          <p:cNvGrpSpPr/>
          <p:nvPr/>
        </p:nvGrpSpPr>
        <p:grpSpPr>
          <a:xfrm>
            <a:off x="4749377" y="2285880"/>
            <a:ext cx="1406520" cy="2251080"/>
            <a:chOff x="4749377" y="2285880"/>
            <a:chExt cx="1406520" cy="22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5FEC7DD9-1A30-A176-8689-E519FA1F1D6F}"/>
                    </a:ext>
                  </a:extLst>
                </p14:cNvPr>
                <p14:cNvContentPartPr/>
                <p14:nvPr/>
              </p14:nvContentPartPr>
              <p14:xfrm>
                <a:off x="4749377" y="2818680"/>
                <a:ext cx="883800" cy="59076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5FEC7DD9-1A30-A176-8689-E519FA1F1D6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31737" y="2801040"/>
                  <a:ext cx="9194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0C63F522-5567-5051-1029-3CA3A6DB208B}"/>
                    </a:ext>
                  </a:extLst>
                </p14:cNvPr>
                <p14:cNvContentPartPr/>
                <p14:nvPr/>
              </p14:nvContentPartPr>
              <p14:xfrm>
                <a:off x="5577377" y="2945400"/>
                <a:ext cx="244080" cy="24732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0C63F522-5567-5051-1029-3CA3A6DB20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59737" y="2927760"/>
                  <a:ext cx="279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43246840-17D4-F55F-9307-837BE0A2345C}"/>
                    </a:ext>
                  </a:extLst>
                </p14:cNvPr>
                <p14:cNvContentPartPr/>
                <p14:nvPr/>
              </p14:nvContentPartPr>
              <p14:xfrm>
                <a:off x="5444897" y="2761440"/>
                <a:ext cx="488880" cy="11196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43246840-17D4-F55F-9307-837BE0A2345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26897" y="2743800"/>
                  <a:ext cx="524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406F1603-4865-4991-6D04-B32E531915E6}"/>
                    </a:ext>
                  </a:extLst>
                </p14:cNvPr>
                <p14:cNvContentPartPr/>
                <p14:nvPr/>
              </p14:nvContentPartPr>
              <p14:xfrm>
                <a:off x="5684297" y="2869080"/>
                <a:ext cx="201960" cy="30744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406F1603-4865-4991-6D04-B32E531915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66657" y="2851440"/>
                  <a:ext cx="237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B10EFA5E-4D62-71A0-A697-233A8F7B9D09}"/>
                    </a:ext>
                  </a:extLst>
                </p14:cNvPr>
                <p14:cNvContentPartPr/>
                <p14:nvPr/>
              </p14:nvContentPartPr>
              <p14:xfrm>
                <a:off x="5348057" y="3351120"/>
                <a:ext cx="44640" cy="32364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B10EFA5E-4D62-71A0-A697-233A8F7B9D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30417" y="3333120"/>
                  <a:ext cx="80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1F9B1806-2775-F7BA-691D-311ECC182E4A}"/>
                    </a:ext>
                  </a:extLst>
                </p14:cNvPr>
                <p14:cNvContentPartPr/>
                <p14:nvPr/>
              </p14:nvContentPartPr>
              <p14:xfrm>
                <a:off x="4826777" y="3330240"/>
                <a:ext cx="82440" cy="47520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1F9B1806-2775-F7BA-691D-311ECC182E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09137" y="3312600"/>
                  <a:ext cx="1180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3153B51D-701E-B295-F82C-23C4739AD9AD}"/>
                    </a:ext>
                  </a:extLst>
                </p14:cNvPr>
                <p14:cNvContentPartPr/>
                <p14:nvPr/>
              </p14:nvContentPartPr>
              <p14:xfrm>
                <a:off x="4835777" y="3666840"/>
                <a:ext cx="553680" cy="11484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3153B51D-701E-B295-F82C-23C4739AD9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18137" y="3649200"/>
                  <a:ext cx="589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A1CDD5DF-E60A-854B-EEE2-AACE85032059}"/>
                    </a:ext>
                  </a:extLst>
                </p14:cNvPr>
                <p14:cNvContentPartPr/>
                <p14:nvPr/>
              </p14:nvContentPartPr>
              <p14:xfrm>
                <a:off x="5433737" y="3477480"/>
                <a:ext cx="187200" cy="25092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A1CDD5DF-E60A-854B-EEE2-AACE850320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16097" y="3459840"/>
                  <a:ext cx="222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AE2ACE47-1F32-4BE8-8124-471E8E6CD853}"/>
                    </a:ext>
                  </a:extLst>
                </p14:cNvPr>
                <p14:cNvContentPartPr/>
                <p14:nvPr/>
              </p14:nvContentPartPr>
              <p14:xfrm>
                <a:off x="5627777" y="3320520"/>
                <a:ext cx="240120" cy="21312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AE2ACE47-1F32-4BE8-8124-471E8E6CD8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10137" y="3302520"/>
                  <a:ext cx="275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C9129B12-C462-3031-14E5-4FF973F674D5}"/>
                    </a:ext>
                  </a:extLst>
                </p14:cNvPr>
                <p14:cNvContentPartPr/>
                <p14:nvPr/>
              </p14:nvContentPartPr>
              <p14:xfrm>
                <a:off x="5807777" y="3189120"/>
                <a:ext cx="195840" cy="22392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C9129B12-C462-3031-14E5-4FF973F674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90137" y="3171120"/>
                  <a:ext cx="231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38200882-9F16-1A91-9D36-9B8571E734CB}"/>
                    </a:ext>
                  </a:extLst>
                </p14:cNvPr>
                <p14:cNvContentPartPr/>
                <p14:nvPr/>
              </p14:nvContentPartPr>
              <p14:xfrm>
                <a:off x="4994177" y="3558480"/>
                <a:ext cx="130320" cy="27180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38200882-9F16-1A91-9D36-9B8571E734C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76537" y="3540840"/>
                  <a:ext cx="165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832FDBEA-15F8-DCE7-2C18-83848F38AA51}"/>
                    </a:ext>
                  </a:extLst>
                </p14:cNvPr>
                <p14:cNvContentPartPr/>
                <p14:nvPr/>
              </p14:nvContentPartPr>
              <p14:xfrm>
                <a:off x="5894177" y="2855760"/>
                <a:ext cx="29160" cy="28656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832FDBEA-15F8-DCE7-2C18-83848F38AA5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76537" y="2838120"/>
                  <a:ext cx="64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BB7CE7F7-861C-995D-DB4E-26CB66FAC0EB}"/>
                    </a:ext>
                  </a:extLst>
                </p14:cNvPr>
                <p14:cNvContentPartPr/>
                <p14:nvPr/>
              </p14:nvContentPartPr>
              <p14:xfrm>
                <a:off x="5504297" y="2542920"/>
                <a:ext cx="8640" cy="13284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BB7CE7F7-861C-995D-DB4E-26CB66FAC0E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86657" y="2524920"/>
                  <a:ext cx="44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C3161E47-85AA-C9AA-8D1C-0B21F2601458}"/>
                    </a:ext>
                  </a:extLst>
                </p14:cNvPr>
                <p14:cNvContentPartPr/>
                <p14:nvPr/>
              </p14:nvContentPartPr>
              <p14:xfrm>
                <a:off x="5485577" y="2317920"/>
                <a:ext cx="46080" cy="34740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C3161E47-85AA-C9AA-8D1C-0B21F26014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67937" y="2299920"/>
                  <a:ext cx="81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828EF215-51DD-72AE-3688-5B30E3747853}"/>
                    </a:ext>
                  </a:extLst>
                </p14:cNvPr>
                <p14:cNvContentPartPr/>
                <p14:nvPr/>
              </p14:nvContentPartPr>
              <p14:xfrm>
                <a:off x="5514737" y="2290200"/>
                <a:ext cx="397440" cy="9468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828EF215-51DD-72AE-3688-5B30E37478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96737" y="2272200"/>
                  <a:ext cx="433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09529F67-6AFE-B65E-31E0-413A7828CC15}"/>
                    </a:ext>
                  </a:extLst>
                </p14:cNvPr>
                <p14:cNvContentPartPr/>
                <p14:nvPr/>
              </p14:nvContentPartPr>
              <p14:xfrm>
                <a:off x="5928017" y="2285880"/>
                <a:ext cx="51840" cy="56556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09529F67-6AFE-B65E-31E0-413A7828CC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10377" y="2268240"/>
                  <a:ext cx="8748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156" name="Ink 4155">
                  <a:extLst>
                    <a:ext uri="{FF2B5EF4-FFF2-40B4-BE49-F238E27FC236}">
                      <a16:creationId xmlns:a16="http://schemas.microsoft.com/office/drawing/2014/main" id="{7CDD8F40-6C2C-9BAC-3390-87BA42CE1090}"/>
                    </a:ext>
                  </a:extLst>
                </p14:cNvPr>
                <p14:cNvContentPartPr/>
                <p14:nvPr/>
              </p14:nvContentPartPr>
              <p14:xfrm>
                <a:off x="5415737" y="3795000"/>
                <a:ext cx="632160" cy="678240"/>
              </p14:xfrm>
            </p:contentPart>
          </mc:Choice>
          <mc:Fallback xmlns="">
            <p:pic>
              <p:nvPicPr>
                <p:cNvPr id="4156" name="Ink 4155">
                  <a:extLst>
                    <a:ext uri="{FF2B5EF4-FFF2-40B4-BE49-F238E27FC236}">
                      <a16:creationId xmlns:a16="http://schemas.microsoft.com/office/drawing/2014/main" id="{7CDD8F40-6C2C-9BAC-3390-87BA42CE10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98097" y="3777000"/>
                  <a:ext cx="6678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157" name="Ink 4156">
                  <a:extLst>
                    <a:ext uri="{FF2B5EF4-FFF2-40B4-BE49-F238E27FC236}">
                      <a16:creationId xmlns:a16="http://schemas.microsoft.com/office/drawing/2014/main" id="{8F401FBB-B259-D9F3-AA92-3C6B9CE8EF11}"/>
                    </a:ext>
                  </a:extLst>
                </p14:cNvPr>
                <p14:cNvContentPartPr/>
                <p14:nvPr/>
              </p14:nvContentPartPr>
              <p14:xfrm>
                <a:off x="5679257" y="3937200"/>
                <a:ext cx="94320" cy="128160"/>
              </p14:xfrm>
            </p:contentPart>
          </mc:Choice>
          <mc:Fallback xmlns="">
            <p:pic>
              <p:nvPicPr>
                <p:cNvPr id="4157" name="Ink 4156">
                  <a:extLst>
                    <a:ext uri="{FF2B5EF4-FFF2-40B4-BE49-F238E27FC236}">
                      <a16:creationId xmlns:a16="http://schemas.microsoft.com/office/drawing/2014/main" id="{8F401FBB-B259-D9F3-AA92-3C6B9CE8EF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61617" y="3919560"/>
                  <a:ext cx="129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158" name="Ink 4157">
                  <a:extLst>
                    <a:ext uri="{FF2B5EF4-FFF2-40B4-BE49-F238E27FC236}">
                      <a16:creationId xmlns:a16="http://schemas.microsoft.com/office/drawing/2014/main" id="{C6651ECC-E55C-2BCC-B2E2-9A716ECF194C}"/>
                    </a:ext>
                  </a:extLst>
                </p14:cNvPr>
                <p14:cNvContentPartPr/>
                <p14:nvPr/>
              </p14:nvContentPartPr>
              <p14:xfrm>
                <a:off x="5826497" y="3435000"/>
                <a:ext cx="329400" cy="467280"/>
              </p14:xfrm>
            </p:contentPart>
          </mc:Choice>
          <mc:Fallback xmlns="">
            <p:pic>
              <p:nvPicPr>
                <p:cNvPr id="4158" name="Ink 4157">
                  <a:extLst>
                    <a:ext uri="{FF2B5EF4-FFF2-40B4-BE49-F238E27FC236}">
                      <a16:creationId xmlns:a16="http://schemas.microsoft.com/office/drawing/2014/main" id="{C6651ECC-E55C-2BCC-B2E2-9A716ECF19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08497" y="3417000"/>
                  <a:ext cx="3650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BAA24C-B0F6-F2FE-DEB9-5371695F9D69}"/>
                    </a:ext>
                  </a:extLst>
                </p14:cNvPr>
                <p14:cNvContentPartPr/>
                <p14:nvPr/>
              </p14:nvContentPartPr>
              <p14:xfrm>
                <a:off x="5000297" y="4150320"/>
                <a:ext cx="292320" cy="386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BAA24C-B0F6-F2FE-DEB9-5371695F9D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82657" y="4132320"/>
                  <a:ext cx="32796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BE72EE9-2400-6137-E8AA-5EE68CF20290}"/>
              </a:ext>
            </a:extLst>
          </p:cNvPr>
          <p:cNvGrpSpPr/>
          <p:nvPr/>
        </p:nvGrpSpPr>
        <p:grpSpPr>
          <a:xfrm>
            <a:off x="3247817" y="4373880"/>
            <a:ext cx="1361160" cy="767160"/>
            <a:chOff x="3247817" y="4373880"/>
            <a:chExt cx="136116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E5C323-2F18-39B8-3A17-AC70F8B1253E}"/>
                    </a:ext>
                  </a:extLst>
                </p14:cNvPr>
                <p14:cNvContentPartPr/>
                <p14:nvPr/>
              </p14:nvContentPartPr>
              <p14:xfrm>
                <a:off x="3247817" y="4635600"/>
                <a:ext cx="240120" cy="505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E5C323-2F18-39B8-3A17-AC70F8B1253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30177" y="4617600"/>
                  <a:ext cx="2757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05FBEA-3603-B971-CE7A-526E03E8C3E0}"/>
                    </a:ext>
                  </a:extLst>
                </p14:cNvPr>
                <p14:cNvContentPartPr/>
                <p14:nvPr/>
              </p14:nvContentPartPr>
              <p14:xfrm>
                <a:off x="3482537" y="4672320"/>
                <a:ext cx="264600" cy="41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05FBEA-3603-B971-CE7A-526E03E8C3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64537" y="4654680"/>
                  <a:ext cx="3002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E3E90D-1F92-6EF1-FA40-324C2D95754F}"/>
                    </a:ext>
                  </a:extLst>
                </p14:cNvPr>
                <p14:cNvContentPartPr/>
                <p14:nvPr/>
              </p14:nvContentPartPr>
              <p14:xfrm>
                <a:off x="3828497" y="4707240"/>
                <a:ext cx="155880" cy="23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E3E90D-1F92-6EF1-FA40-324C2D95754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10857" y="4689240"/>
                  <a:ext cx="191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F273EBF-78C3-D2D0-5271-02F78B732FD9}"/>
                    </a:ext>
                  </a:extLst>
                </p14:cNvPr>
                <p14:cNvContentPartPr/>
                <p14:nvPr/>
              </p14:nvContentPartPr>
              <p14:xfrm>
                <a:off x="3995537" y="4670880"/>
                <a:ext cx="182520" cy="237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F273EBF-78C3-D2D0-5271-02F78B732F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77537" y="4652880"/>
                  <a:ext cx="218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ACF0A5-CD5C-2C26-EB15-30CDFB5DD1CD}"/>
                    </a:ext>
                  </a:extLst>
                </p14:cNvPr>
                <p14:cNvContentPartPr/>
                <p14:nvPr/>
              </p14:nvContentPartPr>
              <p14:xfrm>
                <a:off x="4195697" y="4548840"/>
                <a:ext cx="143640" cy="249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ACF0A5-CD5C-2C26-EB15-30CDFB5DD1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78057" y="4530840"/>
                  <a:ext cx="179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C48E601-D763-3D1C-E645-03C0490EB9BD}"/>
                    </a:ext>
                  </a:extLst>
                </p14:cNvPr>
                <p14:cNvContentPartPr/>
                <p14:nvPr/>
              </p14:nvContentPartPr>
              <p14:xfrm>
                <a:off x="4282457" y="4403040"/>
                <a:ext cx="205920" cy="290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C48E601-D763-3D1C-E645-03C0490EB9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64817" y="4385040"/>
                  <a:ext cx="241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36EDC48-76F6-6E3D-43DC-750A17150F26}"/>
                    </a:ext>
                  </a:extLst>
                </p14:cNvPr>
                <p14:cNvContentPartPr/>
                <p14:nvPr/>
              </p14:nvContentPartPr>
              <p14:xfrm>
                <a:off x="4481177" y="4373880"/>
                <a:ext cx="127800" cy="169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36EDC48-76F6-6E3D-43DC-750A17150F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63177" y="4356240"/>
                  <a:ext cx="1634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BFD2E94-5ABC-9DEE-9109-B05C89953B60}"/>
                  </a:ext>
                </a:extLst>
              </p14:cNvPr>
              <p14:cNvContentPartPr/>
              <p14:nvPr/>
            </p14:nvContentPartPr>
            <p14:xfrm>
              <a:off x="6094697" y="3320520"/>
              <a:ext cx="931320" cy="1504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BFD2E94-5ABC-9DEE-9109-B05C89953B6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086057" y="3311520"/>
                <a:ext cx="948960" cy="152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6CAC9B4-F2E5-C08A-304B-288D80C96CF1}"/>
              </a:ext>
            </a:extLst>
          </p:cNvPr>
          <p:cNvGrpSpPr/>
          <p:nvPr/>
        </p:nvGrpSpPr>
        <p:grpSpPr>
          <a:xfrm>
            <a:off x="1959737" y="2490360"/>
            <a:ext cx="3766680" cy="2318400"/>
            <a:chOff x="1959737" y="2490360"/>
            <a:chExt cx="3766680" cy="23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137" name="Ink 4136">
                  <a:extLst>
                    <a:ext uri="{FF2B5EF4-FFF2-40B4-BE49-F238E27FC236}">
                      <a16:creationId xmlns:a16="http://schemas.microsoft.com/office/drawing/2014/main" id="{7116506A-3A1C-244F-D339-9D7D38E01D81}"/>
                    </a:ext>
                  </a:extLst>
                </p14:cNvPr>
                <p14:cNvContentPartPr/>
                <p14:nvPr/>
              </p14:nvContentPartPr>
              <p14:xfrm>
                <a:off x="5533097" y="2884560"/>
                <a:ext cx="193320" cy="156960"/>
              </p14:xfrm>
            </p:contentPart>
          </mc:Choice>
          <mc:Fallback xmlns=""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7116506A-3A1C-244F-D339-9D7D38E01D8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24457" y="2875560"/>
                  <a:ext cx="210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138" name="Ink 4137">
                  <a:extLst>
                    <a:ext uri="{FF2B5EF4-FFF2-40B4-BE49-F238E27FC236}">
                      <a16:creationId xmlns:a16="http://schemas.microsoft.com/office/drawing/2014/main" id="{A553DC67-832B-1C34-008D-BBEE94A84B79}"/>
                    </a:ext>
                  </a:extLst>
                </p14:cNvPr>
                <p14:cNvContentPartPr/>
                <p14:nvPr/>
              </p14:nvContentPartPr>
              <p14:xfrm>
                <a:off x="5429417" y="3002640"/>
                <a:ext cx="108000" cy="140400"/>
              </p14:xfrm>
            </p:contentPart>
          </mc:Choice>
          <mc:Fallback xmlns=""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A553DC67-832B-1C34-008D-BBEE94A84B7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20777" y="2994000"/>
                  <a:ext cx="125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139" name="Ink 4138">
                  <a:extLst>
                    <a:ext uri="{FF2B5EF4-FFF2-40B4-BE49-F238E27FC236}">
                      <a16:creationId xmlns:a16="http://schemas.microsoft.com/office/drawing/2014/main" id="{4494353F-71D9-A897-698E-739148DE0E5A}"/>
                    </a:ext>
                  </a:extLst>
                </p14:cNvPr>
                <p14:cNvContentPartPr/>
                <p14:nvPr/>
              </p14:nvContentPartPr>
              <p14:xfrm>
                <a:off x="5262017" y="3110280"/>
                <a:ext cx="98640" cy="109800"/>
              </p14:xfrm>
            </p:contentPart>
          </mc:Choice>
          <mc:Fallback xmlns="">
            <p:pic>
              <p:nvPicPr>
                <p:cNvPr id="4139" name="Ink 4138">
                  <a:extLst>
                    <a:ext uri="{FF2B5EF4-FFF2-40B4-BE49-F238E27FC236}">
                      <a16:creationId xmlns:a16="http://schemas.microsoft.com/office/drawing/2014/main" id="{4494353F-71D9-A897-698E-739148DE0E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53017" y="3101640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140" name="Ink 4139">
                  <a:extLst>
                    <a:ext uri="{FF2B5EF4-FFF2-40B4-BE49-F238E27FC236}">
                      <a16:creationId xmlns:a16="http://schemas.microsoft.com/office/drawing/2014/main" id="{18378C81-FF2A-66A2-0687-8E19CAE482B3}"/>
                    </a:ext>
                  </a:extLst>
                </p14:cNvPr>
                <p14:cNvContentPartPr/>
                <p14:nvPr/>
              </p14:nvContentPartPr>
              <p14:xfrm>
                <a:off x="5076977" y="3180480"/>
                <a:ext cx="63000" cy="121320"/>
              </p14:xfrm>
            </p:contentPart>
          </mc:Choice>
          <mc:Fallback xmlns=""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18378C81-FF2A-66A2-0687-8E19CAE482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67977" y="3171480"/>
                  <a:ext cx="80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141" name="Ink 4140">
                  <a:extLst>
                    <a:ext uri="{FF2B5EF4-FFF2-40B4-BE49-F238E27FC236}">
                      <a16:creationId xmlns:a16="http://schemas.microsoft.com/office/drawing/2014/main" id="{06E3BC68-D51C-BF41-0D60-BF33D1B37B30}"/>
                    </a:ext>
                  </a:extLst>
                </p14:cNvPr>
                <p14:cNvContentPartPr/>
                <p14:nvPr/>
              </p14:nvContentPartPr>
              <p14:xfrm>
                <a:off x="5381897" y="3165720"/>
                <a:ext cx="142920" cy="84240"/>
              </p14:xfrm>
            </p:contentPart>
          </mc:Choice>
          <mc:Fallback xmlns="">
            <p:pic>
              <p:nvPicPr>
                <p:cNvPr id="4141" name="Ink 4140">
                  <a:extLst>
                    <a:ext uri="{FF2B5EF4-FFF2-40B4-BE49-F238E27FC236}">
                      <a16:creationId xmlns:a16="http://schemas.microsoft.com/office/drawing/2014/main" id="{06E3BC68-D51C-BF41-0D60-BF33D1B37B3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73257" y="3156720"/>
                  <a:ext cx="160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142" name="Ink 4141">
                  <a:extLst>
                    <a:ext uri="{FF2B5EF4-FFF2-40B4-BE49-F238E27FC236}">
                      <a16:creationId xmlns:a16="http://schemas.microsoft.com/office/drawing/2014/main" id="{D460676C-5647-FCF1-E22E-A7C50B40247B}"/>
                    </a:ext>
                  </a:extLst>
                </p14:cNvPr>
                <p14:cNvContentPartPr/>
                <p14:nvPr/>
              </p14:nvContentPartPr>
              <p14:xfrm>
                <a:off x="5337977" y="2893920"/>
                <a:ext cx="117720" cy="125280"/>
              </p14:xfrm>
            </p:contentPart>
          </mc:Choice>
          <mc:Fallback xmlns="">
            <p:pic>
              <p:nvPicPr>
                <p:cNvPr id="4142" name="Ink 4141">
                  <a:extLst>
                    <a:ext uri="{FF2B5EF4-FFF2-40B4-BE49-F238E27FC236}">
                      <a16:creationId xmlns:a16="http://schemas.microsoft.com/office/drawing/2014/main" id="{D460676C-5647-FCF1-E22E-A7C50B4024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28977" y="2885280"/>
                  <a:ext cx="135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143" name="Ink 4142">
                  <a:extLst>
                    <a:ext uri="{FF2B5EF4-FFF2-40B4-BE49-F238E27FC236}">
                      <a16:creationId xmlns:a16="http://schemas.microsoft.com/office/drawing/2014/main" id="{44C51A09-E39F-5A12-AB3C-53D1BAA9CB8C}"/>
                    </a:ext>
                  </a:extLst>
                </p14:cNvPr>
                <p14:cNvContentPartPr/>
                <p14:nvPr/>
              </p14:nvContentPartPr>
              <p14:xfrm>
                <a:off x="4182737" y="3247080"/>
                <a:ext cx="807840" cy="322200"/>
              </p14:xfrm>
            </p:contentPart>
          </mc:Choice>
          <mc:Fallback xmlns=""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44C51A09-E39F-5A12-AB3C-53D1BAA9CB8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74097" y="3238080"/>
                  <a:ext cx="8254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144" name="Ink 4143">
                  <a:extLst>
                    <a:ext uri="{FF2B5EF4-FFF2-40B4-BE49-F238E27FC236}">
                      <a16:creationId xmlns:a16="http://schemas.microsoft.com/office/drawing/2014/main" id="{FF709449-D673-D976-19EE-140368D327F6}"/>
                    </a:ext>
                  </a:extLst>
                </p14:cNvPr>
                <p14:cNvContentPartPr/>
                <p14:nvPr/>
              </p14:nvContentPartPr>
              <p14:xfrm>
                <a:off x="4143857" y="3449400"/>
                <a:ext cx="243000" cy="180000"/>
              </p14:xfrm>
            </p:contentPart>
          </mc:Choice>
          <mc:Fallback xmlns=""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FF709449-D673-D976-19EE-140368D327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34857" y="3440760"/>
                  <a:ext cx="260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145" name="Ink 4144">
                  <a:extLst>
                    <a:ext uri="{FF2B5EF4-FFF2-40B4-BE49-F238E27FC236}">
                      <a16:creationId xmlns:a16="http://schemas.microsoft.com/office/drawing/2014/main" id="{0400F9F7-CCAA-287F-0187-5C17FEB99E29}"/>
                    </a:ext>
                  </a:extLst>
                </p14:cNvPr>
                <p14:cNvContentPartPr/>
                <p14:nvPr/>
              </p14:nvContentPartPr>
              <p14:xfrm>
                <a:off x="3422777" y="3562800"/>
                <a:ext cx="444600" cy="573120"/>
              </p14:xfrm>
            </p:contentPart>
          </mc:Choice>
          <mc:Fallback xmlns=""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0400F9F7-CCAA-287F-0187-5C17FEB99E2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13777" y="3554160"/>
                  <a:ext cx="4622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146" name="Ink 4145">
                  <a:extLst>
                    <a:ext uri="{FF2B5EF4-FFF2-40B4-BE49-F238E27FC236}">
                      <a16:creationId xmlns:a16="http://schemas.microsoft.com/office/drawing/2014/main" id="{6C027387-3B6A-81C7-11CF-C67752DEEAE2}"/>
                    </a:ext>
                  </a:extLst>
                </p14:cNvPr>
                <p14:cNvContentPartPr/>
                <p14:nvPr/>
              </p14:nvContentPartPr>
              <p14:xfrm>
                <a:off x="3680897" y="4081200"/>
                <a:ext cx="360" cy="360"/>
              </p14:xfrm>
            </p:contentPart>
          </mc:Choice>
          <mc:Fallback xmlns="">
            <p:pic>
              <p:nvPicPr>
                <p:cNvPr id="4146" name="Ink 4145">
                  <a:extLst>
                    <a:ext uri="{FF2B5EF4-FFF2-40B4-BE49-F238E27FC236}">
                      <a16:creationId xmlns:a16="http://schemas.microsoft.com/office/drawing/2014/main" id="{6C027387-3B6A-81C7-11CF-C67752DEEA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1897" y="4072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147" name="Ink 4146">
                  <a:extLst>
                    <a:ext uri="{FF2B5EF4-FFF2-40B4-BE49-F238E27FC236}">
                      <a16:creationId xmlns:a16="http://schemas.microsoft.com/office/drawing/2014/main" id="{B44379F3-0654-096E-7FF8-6C93A40C0156}"/>
                    </a:ext>
                  </a:extLst>
                </p14:cNvPr>
                <p14:cNvContentPartPr/>
                <p14:nvPr/>
              </p14:nvContentPartPr>
              <p14:xfrm>
                <a:off x="3266537" y="3807960"/>
                <a:ext cx="180360" cy="351360"/>
              </p14:xfrm>
            </p:contentPart>
          </mc:Choice>
          <mc:Fallback xmlns="">
            <p:pic>
              <p:nvPicPr>
                <p:cNvPr id="4147" name="Ink 4146">
                  <a:extLst>
                    <a:ext uri="{FF2B5EF4-FFF2-40B4-BE49-F238E27FC236}">
                      <a16:creationId xmlns:a16="http://schemas.microsoft.com/office/drawing/2014/main" id="{B44379F3-0654-096E-7FF8-6C93A40C015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57537" y="3799320"/>
                  <a:ext cx="198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148" name="Ink 4147">
                  <a:extLst>
                    <a:ext uri="{FF2B5EF4-FFF2-40B4-BE49-F238E27FC236}">
                      <a16:creationId xmlns:a16="http://schemas.microsoft.com/office/drawing/2014/main" id="{5C38BD4A-A348-3115-C422-8BD3373AAD78}"/>
                    </a:ext>
                  </a:extLst>
                </p14:cNvPr>
                <p14:cNvContentPartPr/>
                <p14:nvPr/>
              </p14:nvContentPartPr>
              <p14:xfrm>
                <a:off x="3288857" y="3470280"/>
                <a:ext cx="251280" cy="306000"/>
              </p14:xfrm>
            </p:contentPart>
          </mc:Choice>
          <mc:Fallback xmlns="">
            <p:pic>
              <p:nvPicPr>
                <p:cNvPr id="4148" name="Ink 4147">
                  <a:extLst>
                    <a:ext uri="{FF2B5EF4-FFF2-40B4-BE49-F238E27FC236}">
                      <a16:creationId xmlns:a16="http://schemas.microsoft.com/office/drawing/2014/main" id="{5C38BD4A-A348-3115-C422-8BD3373AAD7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80217" y="3461280"/>
                  <a:ext cx="268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151" name="Ink 4150">
                  <a:extLst>
                    <a:ext uri="{FF2B5EF4-FFF2-40B4-BE49-F238E27FC236}">
                      <a16:creationId xmlns:a16="http://schemas.microsoft.com/office/drawing/2014/main" id="{226DCDC0-DFEC-A1BD-68C0-1B658C8FB848}"/>
                    </a:ext>
                  </a:extLst>
                </p14:cNvPr>
                <p14:cNvContentPartPr/>
                <p14:nvPr/>
              </p14:nvContentPartPr>
              <p14:xfrm>
                <a:off x="3067817" y="4022880"/>
                <a:ext cx="136080" cy="74880"/>
              </p14:xfrm>
            </p:contentPart>
          </mc:Choice>
          <mc:Fallback xmlns="">
            <p:pic>
              <p:nvPicPr>
                <p:cNvPr id="4151" name="Ink 4150">
                  <a:extLst>
                    <a:ext uri="{FF2B5EF4-FFF2-40B4-BE49-F238E27FC236}">
                      <a16:creationId xmlns:a16="http://schemas.microsoft.com/office/drawing/2014/main" id="{226DCDC0-DFEC-A1BD-68C0-1B658C8FB84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59177" y="4013880"/>
                  <a:ext cx="153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152" name="Ink 4151">
                  <a:extLst>
                    <a:ext uri="{FF2B5EF4-FFF2-40B4-BE49-F238E27FC236}">
                      <a16:creationId xmlns:a16="http://schemas.microsoft.com/office/drawing/2014/main" id="{AC7EA514-1202-B921-2D3D-33572B14F2DF}"/>
                    </a:ext>
                  </a:extLst>
                </p14:cNvPr>
                <p14:cNvContentPartPr/>
                <p14:nvPr/>
              </p14:nvContentPartPr>
              <p14:xfrm>
                <a:off x="2571017" y="3925680"/>
                <a:ext cx="405720" cy="478440"/>
              </p14:xfrm>
            </p:contentPart>
          </mc:Choice>
          <mc:Fallback xmlns="">
            <p:pic>
              <p:nvPicPr>
                <p:cNvPr id="4152" name="Ink 4151">
                  <a:extLst>
                    <a:ext uri="{FF2B5EF4-FFF2-40B4-BE49-F238E27FC236}">
                      <a16:creationId xmlns:a16="http://schemas.microsoft.com/office/drawing/2014/main" id="{AC7EA514-1202-B921-2D3D-33572B14F2D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62377" y="3916680"/>
                  <a:ext cx="4233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153" name="Ink 4152">
                  <a:extLst>
                    <a:ext uri="{FF2B5EF4-FFF2-40B4-BE49-F238E27FC236}">
                      <a16:creationId xmlns:a16="http://schemas.microsoft.com/office/drawing/2014/main" id="{154707FC-4ADD-78AB-2DB1-22351D083321}"/>
                    </a:ext>
                  </a:extLst>
                </p14:cNvPr>
                <p14:cNvContentPartPr/>
                <p14:nvPr/>
              </p14:nvContentPartPr>
              <p14:xfrm>
                <a:off x="1959737" y="4026840"/>
                <a:ext cx="631080" cy="578520"/>
              </p14:xfrm>
            </p:contentPart>
          </mc:Choice>
          <mc:Fallback xmlns="">
            <p:pic>
              <p:nvPicPr>
                <p:cNvPr id="4153" name="Ink 4152">
                  <a:extLst>
                    <a:ext uri="{FF2B5EF4-FFF2-40B4-BE49-F238E27FC236}">
                      <a16:creationId xmlns:a16="http://schemas.microsoft.com/office/drawing/2014/main" id="{154707FC-4ADD-78AB-2DB1-22351D08332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951097" y="4017840"/>
                  <a:ext cx="64872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154" name="Ink 4153">
                  <a:extLst>
                    <a:ext uri="{FF2B5EF4-FFF2-40B4-BE49-F238E27FC236}">
                      <a16:creationId xmlns:a16="http://schemas.microsoft.com/office/drawing/2014/main" id="{3DE794AC-C7B9-432C-6CC6-9BE386D14E0C}"/>
                    </a:ext>
                  </a:extLst>
                </p14:cNvPr>
                <p14:cNvContentPartPr/>
                <p14:nvPr/>
              </p14:nvContentPartPr>
              <p14:xfrm>
                <a:off x="2357177" y="4701480"/>
                <a:ext cx="131040" cy="107280"/>
              </p14:xfrm>
            </p:contentPart>
          </mc:Choice>
          <mc:Fallback xmlns="">
            <p:pic>
              <p:nvPicPr>
                <p:cNvPr id="4154" name="Ink 4153">
                  <a:extLst>
                    <a:ext uri="{FF2B5EF4-FFF2-40B4-BE49-F238E27FC236}">
                      <a16:creationId xmlns:a16="http://schemas.microsoft.com/office/drawing/2014/main" id="{3DE794AC-C7B9-432C-6CC6-9BE386D14E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48177" y="4692480"/>
                  <a:ext cx="148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A1225FC-BCD6-4CF8-3195-6522142097C1}"/>
                    </a:ext>
                  </a:extLst>
                </p14:cNvPr>
                <p14:cNvContentPartPr/>
                <p14:nvPr/>
              </p14:nvContentPartPr>
              <p14:xfrm>
                <a:off x="4259057" y="2490360"/>
                <a:ext cx="1008360" cy="431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A1225FC-BCD6-4CF8-3195-6522142097C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50057" y="2481720"/>
                  <a:ext cx="102600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7405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3C0F655-DEB4-C1B8-A388-73ED1553228F}"/>
              </a:ext>
            </a:extLst>
          </p:cNvPr>
          <p:cNvGrpSpPr/>
          <p:nvPr/>
        </p:nvGrpSpPr>
        <p:grpSpPr>
          <a:xfrm>
            <a:off x="824297" y="473280"/>
            <a:ext cx="1773000" cy="823680"/>
            <a:chOff x="824297" y="473280"/>
            <a:chExt cx="177300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77B8CC-9EAA-7756-7233-28E1A56AF3D6}"/>
                    </a:ext>
                  </a:extLst>
                </p14:cNvPr>
                <p14:cNvContentPartPr/>
                <p14:nvPr/>
              </p14:nvContentPartPr>
              <p14:xfrm>
                <a:off x="824297" y="497760"/>
                <a:ext cx="451080" cy="581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77B8CC-9EAA-7756-7233-28E1A56AF3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6657" y="480120"/>
                  <a:ext cx="4867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B7D890E-A0DF-FD84-3070-04AC24A9987B}"/>
                    </a:ext>
                  </a:extLst>
                </p14:cNvPr>
                <p14:cNvContentPartPr/>
                <p14:nvPr/>
              </p14:nvContentPartPr>
              <p14:xfrm>
                <a:off x="1410017" y="473280"/>
                <a:ext cx="338760" cy="82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B7D890E-A0DF-FD84-3070-04AC24A998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2377" y="455280"/>
                  <a:ext cx="374400" cy="85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322DF8C-A1F8-753B-1EE1-6BD7AC9DA1E2}"/>
                    </a:ext>
                  </a:extLst>
                </p14:cNvPr>
                <p14:cNvContentPartPr/>
                <p14:nvPr/>
              </p14:nvContentPartPr>
              <p14:xfrm>
                <a:off x="2031017" y="535920"/>
                <a:ext cx="566280" cy="41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22DF8C-A1F8-753B-1EE1-6BD7AC9DA1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3017" y="517920"/>
                  <a:ext cx="60192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BE8375-7FA8-09B6-2167-DB51D67FF6DD}"/>
              </a:ext>
            </a:extLst>
          </p:cNvPr>
          <p:cNvGrpSpPr/>
          <p:nvPr/>
        </p:nvGrpSpPr>
        <p:grpSpPr>
          <a:xfrm>
            <a:off x="3036137" y="513240"/>
            <a:ext cx="2064240" cy="612000"/>
            <a:chOff x="3036137" y="513240"/>
            <a:chExt cx="206424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9C501A-73E0-54FB-9C93-D14E4EF1ACA4}"/>
                    </a:ext>
                  </a:extLst>
                </p14:cNvPr>
                <p14:cNvContentPartPr/>
                <p14:nvPr/>
              </p14:nvContentPartPr>
              <p14:xfrm>
                <a:off x="3036137" y="701520"/>
                <a:ext cx="711000" cy="9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9C501A-73E0-54FB-9C93-D14E4EF1AC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18137" y="683520"/>
                  <a:ext cx="746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E41EAD-B694-F610-261D-DB244E4372C3}"/>
                    </a:ext>
                  </a:extLst>
                </p14:cNvPr>
                <p14:cNvContentPartPr/>
                <p14:nvPr/>
              </p14:nvContentPartPr>
              <p14:xfrm>
                <a:off x="3088337" y="772080"/>
                <a:ext cx="666720" cy="16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E41EAD-B694-F610-261D-DB244E4372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70697" y="754080"/>
                  <a:ext cx="702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EF39C4-3954-44F8-36E7-920129280F20}"/>
                    </a:ext>
                  </a:extLst>
                </p14:cNvPr>
                <p14:cNvContentPartPr/>
                <p14:nvPr/>
              </p14:nvContentPartPr>
              <p14:xfrm>
                <a:off x="3587657" y="660840"/>
                <a:ext cx="168480" cy="36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EF39C4-3954-44F8-36E7-920129280F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70017" y="642840"/>
                  <a:ext cx="2041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376E18-79DB-91EF-8BBE-55151119FC98}"/>
                    </a:ext>
                  </a:extLst>
                </p14:cNvPr>
                <p14:cNvContentPartPr/>
                <p14:nvPr/>
              </p14:nvContentPartPr>
              <p14:xfrm>
                <a:off x="4002737" y="513240"/>
                <a:ext cx="334080" cy="61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376E18-79DB-91EF-8BBE-55151119FC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85097" y="495240"/>
                  <a:ext cx="3697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58FE74-534E-7D75-C339-7C77FAA4B26D}"/>
                    </a:ext>
                  </a:extLst>
                </p14:cNvPr>
                <p14:cNvContentPartPr/>
                <p14:nvPr/>
              </p14:nvContentPartPr>
              <p14:xfrm>
                <a:off x="4423577" y="513600"/>
                <a:ext cx="435600" cy="45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58FE74-534E-7D75-C339-7C77FAA4B2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5577" y="495960"/>
                  <a:ext cx="47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0768B7-FB77-4E83-9C22-C82E36581CAC}"/>
                    </a:ext>
                  </a:extLst>
                </p14:cNvPr>
                <p14:cNvContentPartPr/>
                <p14:nvPr/>
              </p14:nvContentPartPr>
              <p14:xfrm>
                <a:off x="4560737" y="594240"/>
                <a:ext cx="56160" cy="276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0768B7-FB77-4E83-9C22-C82E36581C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3097" y="576600"/>
                  <a:ext cx="91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06A04B-055F-57C2-7E61-05474D1E6540}"/>
                    </a:ext>
                  </a:extLst>
                </p14:cNvPr>
                <p14:cNvContentPartPr/>
                <p14:nvPr/>
              </p14:nvContentPartPr>
              <p14:xfrm>
                <a:off x="4718777" y="552120"/>
                <a:ext cx="122760" cy="316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06A04B-055F-57C2-7E61-05474D1E65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0777" y="534120"/>
                  <a:ext cx="1584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C77B76-5F5D-DBCD-CC1E-AD1FAA388A24}"/>
                    </a:ext>
                  </a:extLst>
                </p14:cNvPr>
                <p14:cNvContentPartPr/>
                <p14:nvPr/>
              </p14:nvContentPartPr>
              <p14:xfrm>
                <a:off x="4864577" y="566520"/>
                <a:ext cx="81720" cy="25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C77B76-5F5D-DBCD-CC1E-AD1FAA388A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6937" y="548880"/>
                  <a:ext cx="117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0B3076E-6096-5ECA-967C-D839E1388E1B}"/>
                    </a:ext>
                  </a:extLst>
                </p14:cNvPr>
                <p14:cNvContentPartPr/>
                <p14:nvPr/>
              </p14:nvContentPartPr>
              <p14:xfrm>
                <a:off x="4571537" y="719160"/>
                <a:ext cx="528840" cy="20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0B3076E-6096-5ECA-967C-D839E1388E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3897" y="701520"/>
                  <a:ext cx="56448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4EAE7E-87C4-4B7B-64B2-98880B9DB011}"/>
              </a:ext>
            </a:extLst>
          </p:cNvPr>
          <p:cNvGrpSpPr/>
          <p:nvPr/>
        </p:nvGrpSpPr>
        <p:grpSpPr>
          <a:xfrm>
            <a:off x="5650457" y="164040"/>
            <a:ext cx="3271320" cy="782640"/>
            <a:chOff x="5650457" y="164040"/>
            <a:chExt cx="327132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04866C-8863-953F-3F1C-A62079BA2A1B}"/>
                    </a:ext>
                  </a:extLst>
                </p14:cNvPr>
                <p14:cNvContentPartPr/>
                <p14:nvPr/>
              </p14:nvContentPartPr>
              <p14:xfrm>
                <a:off x="5650457" y="411000"/>
                <a:ext cx="227520" cy="39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04866C-8863-953F-3F1C-A62079BA2A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32817" y="393000"/>
                  <a:ext cx="2631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C906B5-D0D3-27F6-3F17-B797D77A6AA4}"/>
                    </a:ext>
                  </a:extLst>
                </p14:cNvPr>
                <p14:cNvContentPartPr/>
                <p14:nvPr/>
              </p14:nvContentPartPr>
              <p14:xfrm>
                <a:off x="5948897" y="513600"/>
                <a:ext cx="262800" cy="219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C906B5-D0D3-27F6-3F17-B797D77A6A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30897" y="495960"/>
                  <a:ext cx="298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233C10-E3F8-D3AF-4482-6BB7D029908A}"/>
                    </a:ext>
                  </a:extLst>
                </p14:cNvPr>
                <p14:cNvContentPartPr/>
                <p14:nvPr/>
              </p14:nvContentPartPr>
              <p14:xfrm>
                <a:off x="6327257" y="463560"/>
                <a:ext cx="268920" cy="239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233C10-E3F8-D3AF-4482-6BB7D02990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09617" y="445920"/>
                  <a:ext cx="304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707DF7-293A-3A13-24FC-6379C23769B0}"/>
                    </a:ext>
                  </a:extLst>
                </p14:cNvPr>
                <p14:cNvContentPartPr/>
                <p14:nvPr/>
              </p14:nvContentPartPr>
              <p14:xfrm>
                <a:off x="6699857" y="431880"/>
                <a:ext cx="214200" cy="26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707DF7-293A-3A13-24FC-6379C23769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82217" y="414240"/>
                  <a:ext cx="249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5CC334-8E76-079E-5EAB-DDFBBA86AD37}"/>
                    </a:ext>
                  </a:extLst>
                </p14:cNvPr>
                <p14:cNvContentPartPr/>
                <p14:nvPr/>
              </p14:nvContentPartPr>
              <p14:xfrm>
                <a:off x="7116017" y="278160"/>
                <a:ext cx="421200" cy="318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5CC334-8E76-079E-5EAB-DDFBBA86AD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98377" y="260520"/>
                  <a:ext cx="4568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AE6EEA-8A28-E0E6-A81E-3FC324E9C953}"/>
                    </a:ext>
                  </a:extLst>
                </p14:cNvPr>
                <p14:cNvContentPartPr/>
                <p14:nvPr/>
              </p14:nvContentPartPr>
              <p14:xfrm>
                <a:off x="7589777" y="259440"/>
                <a:ext cx="324720" cy="53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AE6EEA-8A28-E0E6-A81E-3FC324E9C9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1777" y="241440"/>
                  <a:ext cx="3603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2D0490-0B69-4483-AB59-B6446326D280}"/>
                    </a:ext>
                  </a:extLst>
                </p14:cNvPr>
                <p14:cNvContentPartPr/>
                <p14:nvPr/>
              </p14:nvContentPartPr>
              <p14:xfrm>
                <a:off x="7551617" y="289320"/>
                <a:ext cx="398880" cy="65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2D0490-0B69-4483-AB59-B6446326D2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33977" y="271680"/>
                  <a:ext cx="43452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3F7D72-0319-14DA-12ED-E243327642BA}"/>
                    </a:ext>
                  </a:extLst>
                </p14:cNvPr>
                <p14:cNvContentPartPr/>
                <p14:nvPr/>
              </p14:nvContentPartPr>
              <p14:xfrm>
                <a:off x="8169377" y="164040"/>
                <a:ext cx="125640" cy="46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3F7D72-0319-14DA-12ED-E243327642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51737" y="146040"/>
                  <a:ext cx="1612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54DECD-B708-AECD-A9E6-6F9C32B822EE}"/>
                    </a:ext>
                  </a:extLst>
                </p14:cNvPr>
                <p14:cNvContentPartPr/>
                <p14:nvPr/>
              </p14:nvContentPartPr>
              <p14:xfrm>
                <a:off x="8383217" y="178440"/>
                <a:ext cx="97200" cy="426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54DECD-B708-AECD-A9E6-6F9C32B822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5577" y="160440"/>
                  <a:ext cx="1328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013B85-9337-4ECB-371F-309C47CC206C}"/>
                    </a:ext>
                  </a:extLst>
                </p14:cNvPr>
                <p14:cNvContentPartPr/>
                <p14:nvPr/>
              </p14:nvContentPartPr>
              <p14:xfrm>
                <a:off x="8150657" y="367080"/>
                <a:ext cx="358200" cy="121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013B85-9337-4ECB-371F-309C47CC206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33017" y="349080"/>
                  <a:ext cx="393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673A8D-7238-0A43-3990-4F32D1E531C9}"/>
                    </a:ext>
                  </a:extLst>
                </p14:cNvPr>
                <p14:cNvContentPartPr/>
                <p14:nvPr/>
              </p14:nvContentPartPr>
              <p14:xfrm>
                <a:off x="8678417" y="284280"/>
                <a:ext cx="243360" cy="20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673A8D-7238-0A43-3990-4F32D1E531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60777" y="266280"/>
                  <a:ext cx="27900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8C0EA58-E9AA-F70F-ADAC-400BE5A6F852}"/>
                  </a:ext>
                </a:extLst>
              </p14:cNvPr>
              <p14:cNvContentPartPr/>
              <p14:nvPr/>
            </p14:nvContentPartPr>
            <p14:xfrm>
              <a:off x="1439897" y="2338800"/>
              <a:ext cx="559800" cy="258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8C0EA58-E9AA-F70F-ADAC-400BE5A6F85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21897" y="2320800"/>
                <a:ext cx="5954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8D108DE-6F12-A4D1-A997-E284728799A7}"/>
                  </a:ext>
                </a:extLst>
              </p14:cNvPr>
              <p14:cNvContentPartPr/>
              <p14:nvPr/>
            </p14:nvContentPartPr>
            <p14:xfrm>
              <a:off x="2432417" y="1981680"/>
              <a:ext cx="293400" cy="671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8D108DE-6F12-A4D1-A997-E284728799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14417" y="1963680"/>
                <a:ext cx="329040" cy="70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F2A4F97-51AB-7E42-4C52-EB137BFF37CB}"/>
              </a:ext>
            </a:extLst>
          </p:cNvPr>
          <p:cNvGrpSpPr/>
          <p:nvPr/>
        </p:nvGrpSpPr>
        <p:grpSpPr>
          <a:xfrm>
            <a:off x="3464177" y="1703040"/>
            <a:ext cx="1638360" cy="983520"/>
            <a:chOff x="3464177" y="1703040"/>
            <a:chExt cx="163836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F17AE5-43FC-1566-3645-3E21077C1434}"/>
                    </a:ext>
                  </a:extLst>
                </p14:cNvPr>
                <p14:cNvContentPartPr/>
                <p14:nvPr/>
              </p14:nvContentPartPr>
              <p14:xfrm>
                <a:off x="3464177" y="1703040"/>
                <a:ext cx="442440" cy="82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F17AE5-43FC-1566-3645-3E21077C14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6537" y="1685400"/>
                  <a:ext cx="47808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B72BFD-1174-0F20-0CB6-27D76930F9CB}"/>
                    </a:ext>
                  </a:extLst>
                </p14:cNvPr>
                <p14:cNvContentPartPr/>
                <p14:nvPr/>
              </p14:nvContentPartPr>
              <p14:xfrm>
                <a:off x="4086257" y="2238720"/>
                <a:ext cx="44640" cy="15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B72BFD-1174-0F20-0CB6-27D76930F9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8257" y="2220720"/>
                  <a:ext cx="80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4158D2-C5BA-9A86-4F78-79DB065FBF41}"/>
                    </a:ext>
                  </a:extLst>
                </p14:cNvPr>
                <p14:cNvContentPartPr/>
                <p14:nvPr/>
              </p14:nvContentPartPr>
              <p14:xfrm>
                <a:off x="4198217" y="2079960"/>
                <a:ext cx="8460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4158D2-C5BA-9A86-4F78-79DB065FBF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80577" y="2062320"/>
                  <a:ext cx="120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98F4C8D-F28B-8D7C-15D0-01A74D18597F}"/>
                    </a:ext>
                  </a:extLst>
                </p14:cNvPr>
                <p14:cNvContentPartPr/>
                <p14:nvPr/>
              </p14:nvContentPartPr>
              <p14:xfrm>
                <a:off x="4237457" y="2132520"/>
                <a:ext cx="276480" cy="554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98F4C8D-F28B-8D7C-15D0-01A74D1859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19817" y="2114880"/>
                  <a:ext cx="3121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F5B0C7-C289-20BD-05D3-F225C043AE6E}"/>
                    </a:ext>
                  </a:extLst>
                </p14:cNvPr>
                <p14:cNvContentPartPr/>
                <p14:nvPr/>
              </p14:nvContentPartPr>
              <p14:xfrm>
                <a:off x="4681697" y="1915440"/>
                <a:ext cx="211680" cy="54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F5B0C7-C289-20BD-05D3-F225C043AE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63697" y="1897800"/>
                  <a:ext cx="2473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CAE47E-B271-877B-C96D-A388820D75FB}"/>
                    </a:ext>
                  </a:extLst>
                </p14:cNvPr>
                <p14:cNvContentPartPr/>
                <p14:nvPr/>
              </p14:nvContentPartPr>
              <p14:xfrm>
                <a:off x="4917137" y="1871160"/>
                <a:ext cx="185400" cy="48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CAE47E-B271-877B-C96D-A388820D75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99497" y="1853520"/>
                  <a:ext cx="2210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9A911B-BAEC-2C8C-C0BA-FCC7DAC20620}"/>
                    </a:ext>
                  </a:extLst>
                </p14:cNvPr>
                <p14:cNvContentPartPr/>
                <p14:nvPr/>
              </p14:nvContentPartPr>
              <p14:xfrm>
                <a:off x="4895537" y="2081040"/>
                <a:ext cx="191520" cy="9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9A911B-BAEC-2C8C-C0BA-FCC7DAC206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77897" y="2063400"/>
                  <a:ext cx="22716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7D68CB-E4B0-14AA-909D-AC3E443C1778}"/>
                  </a:ext>
                </a:extLst>
              </p14:cNvPr>
              <p14:cNvContentPartPr/>
              <p14:nvPr/>
            </p14:nvContentPartPr>
            <p14:xfrm>
              <a:off x="5499257" y="1905000"/>
              <a:ext cx="405000" cy="471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7D68CB-E4B0-14AA-909D-AC3E443C177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481617" y="1887000"/>
                <a:ext cx="440640" cy="50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02D5A76-199A-EAA0-AA51-A6261AF9B600}"/>
              </a:ext>
            </a:extLst>
          </p:cNvPr>
          <p:cNvGrpSpPr/>
          <p:nvPr/>
        </p:nvGrpSpPr>
        <p:grpSpPr>
          <a:xfrm>
            <a:off x="4050257" y="3107040"/>
            <a:ext cx="3680280" cy="1256760"/>
            <a:chOff x="4050257" y="3107040"/>
            <a:chExt cx="3680280" cy="12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A88525-DD94-31B3-6591-81AA5D75346B}"/>
                    </a:ext>
                  </a:extLst>
                </p14:cNvPr>
                <p14:cNvContentPartPr/>
                <p14:nvPr/>
              </p14:nvContentPartPr>
              <p14:xfrm>
                <a:off x="7273337" y="3107040"/>
                <a:ext cx="457200" cy="82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A88525-DD94-31B3-6591-81AA5D7534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55697" y="3089040"/>
                  <a:ext cx="49284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8BE130-EE56-9703-D3A8-89CD654D158E}"/>
                    </a:ext>
                  </a:extLst>
                </p14:cNvPr>
                <p14:cNvContentPartPr/>
                <p14:nvPr/>
              </p14:nvContentPartPr>
              <p14:xfrm>
                <a:off x="5978417" y="3201360"/>
                <a:ext cx="919080" cy="68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8BE130-EE56-9703-D3A8-89CD654D15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0417" y="3183360"/>
                  <a:ext cx="95472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86D3B9-09F1-33C3-E291-A44B77A40FF1}"/>
                    </a:ext>
                  </a:extLst>
                </p14:cNvPr>
                <p14:cNvContentPartPr/>
                <p14:nvPr/>
              </p14:nvContentPartPr>
              <p14:xfrm>
                <a:off x="6298457" y="4021080"/>
                <a:ext cx="342720" cy="65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86D3B9-09F1-33C3-E291-A44B77A40F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80817" y="4003080"/>
                  <a:ext cx="378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CDED352-1681-1DCA-2999-B70D15F827CD}"/>
                    </a:ext>
                  </a:extLst>
                </p14:cNvPr>
                <p14:cNvContentPartPr/>
                <p14:nvPr/>
              </p14:nvContentPartPr>
              <p14:xfrm>
                <a:off x="6019817" y="3950520"/>
                <a:ext cx="234720" cy="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CDED352-1681-1DCA-2999-B70D15F827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01817" y="3932520"/>
                  <a:ext cx="270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0CF59B-D87E-4504-7DA8-A306C814E4F4}"/>
                    </a:ext>
                  </a:extLst>
                </p14:cNvPr>
                <p14:cNvContentPartPr/>
                <p14:nvPr/>
              </p14:nvContentPartPr>
              <p14:xfrm>
                <a:off x="5567297" y="3741720"/>
                <a:ext cx="319320" cy="35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0CF59B-D87E-4504-7DA8-A306C814E4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49297" y="3723720"/>
                  <a:ext cx="354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0A6314-F1E7-733A-C4DC-5656203903D9}"/>
                    </a:ext>
                  </a:extLst>
                </p14:cNvPr>
                <p14:cNvContentPartPr/>
                <p14:nvPr/>
              </p14:nvContentPartPr>
              <p14:xfrm>
                <a:off x="5449937" y="3550560"/>
                <a:ext cx="193680" cy="40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0A6314-F1E7-733A-C4DC-5656203903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31937" y="3532920"/>
                  <a:ext cx="2293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F33E01-618E-35BC-09E4-A59B974A0AA8}"/>
                    </a:ext>
                  </a:extLst>
                </p14:cNvPr>
                <p14:cNvContentPartPr/>
                <p14:nvPr/>
              </p14:nvContentPartPr>
              <p14:xfrm>
                <a:off x="4350497" y="3537240"/>
                <a:ext cx="887760" cy="82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F33E01-618E-35BC-09E4-A59B974A0A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32497" y="3519600"/>
                  <a:ext cx="92340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9DCB2F-FD6B-691D-4580-440828B90887}"/>
                    </a:ext>
                  </a:extLst>
                </p14:cNvPr>
                <p14:cNvContentPartPr/>
                <p14:nvPr/>
              </p14:nvContentPartPr>
              <p14:xfrm>
                <a:off x="4050257" y="3718320"/>
                <a:ext cx="676080" cy="51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9DCB2F-FD6B-691D-4580-440828B908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2257" y="3700680"/>
                  <a:ext cx="7117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E483C3-7EBE-AB88-0884-29FC895AF86A}"/>
                    </a:ext>
                  </a:extLst>
                </p14:cNvPr>
                <p14:cNvContentPartPr/>
                <p14:nvPr/>
              </p14:nvContentPartPr>
              <p14:xfrm>
                <a:off x="4501697" y="3327360"/>
                <a:ext cx="509400" cy="12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E483C3-7EBE-AB88-0884-29FC895AF8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3697" y="3309720"/>
                  <a:ext cx="5450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971A13D-205B-668F-9A40-1EED58FFE5B1}"/>
              </a:ext>
            </a:extLst>
          </p:cNvPr>
          <p:cNvGrpSpPr/>
          <p:nvPr/>
        </p:nvGrpSpPr>
        <p:grpSpPr>
          <a:xfrm>
            <a:off x="605417" y="4434000"/>
            <a:ext cx="7435800" cy="1600200"/>
            <a:chOff x="605417" y="4434000"/>
            <a:chExt cx="7435800" cy="16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90BD79-E592-89DB-4F77-475B7E08CCD2}"/>
                    </a:ext>
                  </a:extLst>
                </p14:cNvPr>
                <p14:cNvContentPartPr/>
                <p14:nvPr/>
              </p14:nvContentPartPr>
              <p14:xfrm>
                <a:off x="7009097" y="4905600"/>
                <a:ext cx="291240" cy="40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90BD79-E592-89DB-4F77-475B7E08CC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00457" y="4896960"/>
                  <a:ext cx="308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7F0D3B-8364-D772-19B5-5771BA113B76}"/>
                    </a:ext>
                  </a:extLst>
                </p14:cNvPr>
                <p14:cNvContentPartPr/>
                <p14:nvPr/>
              </p14:nvContentPartPr>
              <p14:xfrm>
                <a:off x="6637937" y="5090640"/>
                <a:ext cx="392400" cy="36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7F0D3B-8364-D772-19B5-5771BA113B7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28937" y="5082000"/>
                  <a:ext cx="410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719538-E2BC-47EB-11C4-AC2D3EC6F498}"/>
                    </a:ext>
                  </a:extLst>
                </p14:cNvPr>
                <p14:cNvContentPartPr/>
                <p14:nvPr/>
              </p14:nvContentPartPr>
              <p14:xfrm>
                <a:off x="6199817" y="4933320"/>
                <a:ext cx="1154520" cy="697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719538-E2BC-47EB-11C4-AC2D3EC6F49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90817" y="4924680"/>
                  <a:ext cx="117216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E9D3BF-1AD0-A2B1-4752-3C5830531CF8}"/>
                    </a:ext>
                  </a:extLst>
                </p14:cNvPr>
                <p14:cNvContentPartPr/>
                <p14:nvPr/>
              </p14:nvContentPartPr>
              <p14:xfrm>
                <a:off x="5447777" y="4870320"/>
                <a:ext cx="1202040" cy="83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E9D3BF-1AD0-A2B1-4752-3C5830531CF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38777" y="4861680"/>
                  <a:ext cx="121968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0C85FD-EFFA-A5DA-F4D5-560D02C26994}"/>
                    </a:ext>
                  </a:extLst>
                </p14:cNvPr>
                <p14:cNvContentPartPr/>
                <p14:nvPr/>
              </p14:nvContentPartPr>
              <p14:xfrm>
                <a:off x="5013977" y="5134560"/>
                <a:ext cx="360360" cy="33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0C85FD-EFFA-A5DA-F4D5-560D02C269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04977" y="5125920"/>
                  <a:ext cx="378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76F77E-C95E-F037-5EA9-838C68FE26C0}"/>
                    </a:ext>
                  </a:extLst>
                </p14:cNvPr>
                <p14:cNvContentPartPr/>
                <p14:nvPr/>
              </p14:nvContentPartPr>
              <p14:xfrm>
                <a:off x="5060057" y="4666200"/>
                <a:ext cx="42120" cy="54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76F77E-C95E-F037-5EA9-838C68FE26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51417" y="4657200"/>
                  <a:ext cx="597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DDBE20-7685-7B63-AEF6-984C662FD4C3}"/>
                    </a:ext>
                  </a:extLst>
                </p14:cNvPr>
                <p14:cNvContentPartPr/>
                <p14:nvPr/>
              </p14:nvContentPartPr>
              <p14:xfrm>
                <a:off x="4404857" y="5025840"/>
                <a:ext cx="486720" cy="50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DDBE20-7685-7B63-AEF6-984C662FD4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96217" y="5017200"/>
                  <a:ext cx="5043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339D38-1DB0-8631-B2F2-D3BA3BB0B98B}"/>
                    </a:ext>
                  </a:extLst>
                </p14:cNvPr>
                <p14:cNvContentPartPr/>
                <p14:nvPr/>
              </p14:nvContentPartPr>
              <p14:xfrm>
                <a:off x="4157177" y="5206920"/>
                <a:ext cx="375840" cy="417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339D38-1DB0-8631-B2F2-D3BA3BB0B9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48177" y="5198280"/>
                  <a:ext cx="393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863304-61E1-22C1-7335-620B70654F5D}"/>
                    </a:ext>
                  </a:extLst>
                </p14:cNvPr>
                <p14:cNvContentPartPr/>
                <p14:nvPr/>
              </p14:nvContentPartPr>
              <p14:xfrm>
                <a:off x="1432697" y="4900920"/>
                <a:ext cx="222480" cy="73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863304-61E1-22C1-7335-620B70654F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23697" y="4892280"/>
                  <a:ext cx="24012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C28625-A7B4-2CFA-E312-FBF52A520D10}"/>
                    </a:ext>
                  </a:extLst>
                </p14:cNvPr>
                <p14:cNvContentPartPr/>
                <p14:nvPr/>
              </p14:nvContentPartPr>
              <p14:xfrm>
                <a:off x="1988897" y="5134200"/>
                <a:ext cx="315720" cy="55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C28625-A7B4-2CFA-E312-FBF52A520D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80257" y="5125560"/>
                  <a:ext cx="333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17F3DB-C254-CDC9-3D1C-0E8618EA4327}"/>
                    </a:ext>
                  </a:extLst>
                </p14:cNvPr>
                <p14:cNvContentPartPr/>
                <p14:nvPr/>
              </p14:nvContentPartPr>
              <p14:xfrm>
                <a:off x="2401457" y="5024040"/>
                <a:ext cx="471240" cy="720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017F3DB-C254-CDC9-3D1C-0E8618EA43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92457" y="5015040"/>
                  <a:ext cx="48888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B0B728-B165-C415-C74C-5B596A15FE88}"/>
                    </a:ext>
                  </a:extLst>
                </p14:cNvPr>
                <p14:cNvContentPartPr/>
                <p14:nvPr/>
              </p14:nvContentPartPr>
              <p14:xfrm>
                <a:off x="605417" y="4434000"/>
                <a:ext cx="7435800" cy="1600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B0B728-B165-C415-C74C-5B596A15FE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417" y="4425360"/>
                  <a:ext cx="7453440" cy="161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7E42B6E-9574-3327-0EF4-025AA4437B33}"/>
                  </a:ext>
                </a:extLst>
              </p14:cNvPr>
              <p14:cNvContentPartPr/>
              <p14:nvPr/>
            </p14:nvContentPartPr>
            <p14:xfrm>
              <a:off x="455297" y="58200"/>
              <a:ext cx="8647200" cy="1372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7E42B6E-9574-3327-0EF4-025AA4437B3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46657" y="49560"/>
                <a:ext cx="8664840" cy="139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60CBBAE9-F497-ECE6-BF16-73C0F0DDCDEB}"/>
              </a:ext>
            </a:extLst>
          </p:cNvPr>
          <p:cNvGrpSpPr/>
          <p:nvPr/>
        </p:nvGrpSpPr>
        <p:grpSpPr>
          <a:xfrm>
            <a:off x="562217" y="3694920"/>
            <a:ext cx="997200" cy="950760"/>
            <a:chOff x="562217" y="3694920"/>
            <a:chExt cx="99720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26E61C-3EE2-1D25-89ED-068DD9118DC8}"/>
                    </a:ext>
                  </a:extLst>
                </p14:cNvPr>
                <p14:cNvContentPartPr/>
                <p14:nvPr/>
              </p14:nvContentPartPr>
              <p14:xfrm>
                <a:off x="844457" y="4322400"/>
                <a:ext cx="91800" cy="282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26E61C-3EE2-1D25-89ED-068DD9118DC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5457" y="4313760"/>
                  <a:ext cx="109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312AEF-1A5E-9567-9EA1-BFD26BCFB3F3}"/>
                    </a:ext>
                  </a:extLst>
                </p14:cNvPr>
                <p14:cNvContentPartPr/>
                <p14:nvPr/>
              </p14:nvContentPartPr>
              <p14:xfrm>
                <a:off x="925457" y="4443000"/>
                <a:ext cx="91440" cy="84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312AEF-1A5E-9567-9EA1-BFD26BCFB3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6817" y="4434000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143944-078D-20A8-2526-716232524D6D}"/>
                    </a:ext>
                  </a:extLst>
                </p14:cNvPr>
                <p14:cNvContentPartPr/>
                <p14:nvPr/>
              </p14:nvContentPartPr>
              <p14:xfrm>
                <a:off x="933737" y="4104960"/>
                <a:ext cx="73440" cy="77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143944-078D-20A8-2526-716232524D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4737" y="4095960"/>
                  <a:ext cx="91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5D6809-53A1-5A1E-52C1-23C35C29B383}"/>
                    </a:ext>
                  </a:extLst>
                </p14:cNvPr>
                <p14:cNvContentPartPr/>
                <p14:nvPr/>
              </p14:nvContentPartPr>
              <p14:xfrm>
                <a:off x="1109777" y="3866640"/>
                <a:ext cx="213120" cy="357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5D6809-53A1-5A1E-52C1-23C35C29B38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0777" y="3858000"/>
                  <a:ext cx="2307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C96B60-6C35-7BCD-1DBA-9E93A9063AB4}"/>
                    </a:ext>
                  </a:extLst>
                </p14:cNvPr>
                <p14:cNvContentPartPr/>
                <p14:nvPr/>
              </p14:nvContentPartPr>
              <p14:xfrm>
                <a:off x="562217" y="3694920"/>
                <a:ext cx="997200" cy="950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C96B60-6C35-7BCD-1DBA-9E93A9063A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3217" y="3686280"/>
                  <a:ext cx="1014840" cy="9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926B27-CCA5-8E37-B9F7-69882D90308A}"/>
              </a:ext>
            </a:extLst>
          </p:cNvPr>
          <p:cNvGrpSpPr/>
          <p:nvPr/>
        </p:nvGrpSpPr>
        <p:grpSpPr>
          <a:xfrm>
            <a:off x="1960097" y="4964640"/>
            <a:ext cx="514800" cy="781920"/>
            <a:chOff x="1960097" y="4964640"/>
            <a:chExt cx="51480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C0E47B-D7B0-97D1-B2DD-F54768D8F23B}"/>
                    </a:ext>
                  </a:extLst>
                </p14:cNvPr>
                <p14:cNvContentPartPr/>
                <p14:nvPr/>
              </p14:nvContentPartPr>
              <p14:xfrm>
                <a:off x="1960097" y="4964640"/>
                <a:ext cx="514800" cy="74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C0E47B-D7B0-97D1-B2DD-F54768D8F2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42457" y="4946640"/>
                  <a:ext cx="55044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D13165-24B0-D924-DB8C-E1FA8E72F847}"/>
                    </a:ext>
                  </a:extLst>
                </p14:cNvPr>
                <p14:cNvContentPartPr/>
                <p14:nvPr/>
              </p14:nvContentPartPr>
              <p14:xfrm>
                <a:off x="2090777" y="5095320"/>
                <a:ext cx="245160" cy="65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D13165-24B0-D924-DB8C-E1FA8E72F8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73137" y="5077680"/>
                  <a:ext cx="280800" cy="68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2FA6FDB-AAD5-ED26-6333-C4847A89DB78}"/>
              </a:ext>
            </a:extLst>
          </p:cNvPr>
          <p:cNvGrpSpPr/>
          <p:nvPr/>
        </p:nvGrpSpPr>
        <p:grpSpPr>
          <a:xfrm>
            <a:off x="3030737" y="5845920"/>
            <a:ext cx="4684320" cy="897840"/>
            <a:chOff x="3030737" y="5845920"/>
            <a:chExt cx="4684320" cy="8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7DC638-3838-C53E-454A-C9FF4218BC03}"/>
                    </a:ext>
                  </a:extLst>
                </p14:cNvPr>
                <p14:cNvContentPartPr/>
                <p14:nvPr/>
              </p14:nvContentPartPr>
              <p14:xfrm>
                <a:off x="6905417" y="6244440"/>
                <a:ext cx="5400" cy="10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7DC638-3838-C53E-454A-C9FF4218BC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87417" y="6226440"/>
                  <a:ext cx="4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1016DC-6F6D-4524-27A3-874F12422295}"/>
                    </a:ext>
                  </a:extLst>
                </p14:cNvPr>
                <p14:cNvContentPartPr/>
                <p14:nvPr/>
              </p14:nvContentPartPr>
              <p14:xfrm>
                <a:off x="7200617" y="6201240"/>
                <a:ext cx="514440" cy="35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1016DC-6F6D-4524-27A3-874F124222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82617" y="6183240"/>
                  <a:ext cx="550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662D46-E4A2-1064-926A-C2F21DADAABB}"/>
                    </a:ext>
                  </a:extLst>
                </p14:cNvPr>
                <p14:cNvContentPartPr/>
                <p14:nvPr/>
              </p14:nvContentPartPr>
              <p14:xfrm>
                <a:off x="6993617" y="5978400"/>
                <a:ext cx="246600" cy="342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662D46-E4A2-1064-926A-C2F21DADAA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75977" y="5960400"/>
                  <a:ext cx="282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7931B6-EC82-1BEE-D301-FE234E993843}"/>
                    </a:ext>
                  </a:extLst>
                </p14:cNvPr>
                <p14:cNvContentPartPr/>
                <p14:nvPr/>
              </p14:nvContentPartPr>
              <p14:xfrm>
                <a:off x="7080017" y="5845920"/>
                <a:ext cx="290520" cy="262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7931B6-EC82-1BEE-D301-FE234E9938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62377" y="5827920"/>
                  <a:ext cx="326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8FCD1B-E1A3-559B-2069-26B55E9ED612}"/>
                    </a:ext>
                  </a:extLst>
                </p14:cNvPr>
                <p14:cNvContentPartPr/>
                <p14:nvPr/>
              </p14:nvContentPartPr>
              <p14:xfrm>
                <a:off x="6797417" y="6213120"/>
                <a:ext cx="164880" cy="326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8FCD1B-E1A3-559B-2069-26B55E9ED6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9777" y="6195480"/>
                  <a:ext cx="200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6F0D8A-F73A-7C7E-4C2B-787B2D262855}"/>
                    </a:ext>
                  </a:extLst>
                </p14:cNvPr>
                <p14:cNvContentPartPr/>
                <p14:nvPr/>
              </p14:nvContentPartPr>
              <p14:xfrm>
                <a:off x="6824417" y="6139680"/>
                <a:ext cx="20520" cy="3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6F0D8A-F73A-7C7E-4C2B-787B2D26285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06417" y="6121680"/>
                  <a:ext cx="56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12722D-7999-E4EF-8371-48089FB62FDD}"/>
                    </a:ext>
                  </a:extLst>
                </p14:cNvPr>
                <p14:cNvContentPartPr/>
                <p14:nvPr/>
              </p14:nvContentPartPr>
              <p14:xfrm>
                <a:off x="6389177" y="6214920"/>
                <a:ext cx="299520" cy="13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12722D-7999-E4EF-8371-48089FB62F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71537" y="6196920"/>
                  <a:ext cx="33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4BE9CFC-EE6B-967D-55E9-754678F31728}"/>
                    </a:ext>
                  </a:extLst>
                </p14:cNvPr>
                <p14:cNvContentPartPr/>
                <p14:nvPr/>
              </p14:nvContentPartPr>
              <p14:xfrm>
                <a:off x="6536057" y="643632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4BE9CFC-EE6B-967D-55E9-754678F317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18057" y="6418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E3FE8FC-747D-6201-C827-178ECB40012C}"/>
                    </a:ext>
                  </a:extLst>
                </p14:cNvPr>
                <p14:cNvContentPartPr/>
                <p14:nvPr/>
              </p14:nvContentPartPr>
              <p14:xfrm>
                <a:off x="5679257" y="6088920"/>
                <a:ext cx="407520" cy="246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E3FE8FC-747D-6201-C827-178ECB40012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1617" y="6070920"/>
                  <a:ext cx="443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BE7A99-9693-9E9F-1244-00707E65DDB1}"/>
                    </a:ext>
                  </a:extLst>
                </p14:cNvPr>
                <p14:cNvContentPartPr/>
                <p14:nvPr/>
              </p14:nvContentPartPr>
              <p14:xfrm>
                <a:off x="5214497" y="6242640"/>
                <a:ext cx="358560" cy="297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BE7A99-9693-9E9F-1244-00707E65DD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6497" y="6225000"/>
                  <a:ext cx="394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C62983-49C9-4B65-57FA-7677A7D84052}"/>
                    </a:ext>
                  </a:extLst>
                </p14:cNvPr>
                <p14:cNvContentPartPr/>
                <p14:nvPr/>
              </p14:nvContentPartPr>
              <p14:xfrm>
                <a:off x="5376857" y="6149040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C62983-49C9-4B65-57FA-7677A7D840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59217" y="6131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D947BD5-C06D-DF0E-07C2-278F8656A6D2}"/>
                    </a:ext>
                  </a:extLst>
                </p14:cNvPr>
                <p14:cNvContentPartPr/>
                <p14:nvPr/>
              </p14:nvContentPartPr>
              <p14:xfrm>
                <a:off x="4986977" y="6383760"/>
                <a:ext cx="220320" cy="185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D947BD5-C06D-DF0E-07C2-278F8656A6D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69337" y="6366120"/>
                  <a:ext cx="255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573483-9184-1D35-1003-2D663091E62C}"/>
                    </a:ext>
                  </a:extLst>
                </p14:cNvPr>
                <p14:cNvContentPartPr/>
                <p14:nvPr/>
              </p14:nvContentPartPr>
              <p14:xfrm>
                <a:off x="4549217" y="6163440"/>
                <a:ext cx="349920" cy="580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573483-9184-1D35-1003-2D663091E6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31217" y="6145440"/>
                  <a:ext cx="3855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83F190-48C8-9AD7-BDE4-DBA02973B862}"/>
                    </a:ext>
                  </a:extLst>
                </p14:cNvPr>
                <p14:cNvContentPartPr/>
                <p14:nvPr/>
              </p14:nvContentPartPr>
              <p14:xfrm>
                <a:off x="4778177" y="6571680"/>
                <a:ext cx="102240" cy="27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83F190-48C8-9AD7-BDE4-DBA02973B8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60537" y="6554040"/>
                  <a:ext cx="137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0775DC9-E02E-AD7C-B235-B51C5F52ED8E}"/>
                    </a:ext>
                  </a:extLst>
                </p14:cNvPr>
                <p14:cNvContentPartPr/>
                <p14:nvPr/>
              </p14:nvContentPartPr>
              <p14:xfrm>
                <a:off x="4661177" y="6617400"/>
                <a:ext cx="49680" cy="48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0775DC9-E02E-AD7C-B235-B51C5F52ED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43177" y="6599760"/>
                  <a:ext cx="85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AF375A-A4D1-9AFC-7B5E-075754DDE755}"/>
                    </a:ext>
                  </a:extLst>
                </p14:cNvPr>
                <p14:cNvContentPartPr/>
                <p14:nvPr/>
              </p14:nvContentPartPr>
              <p14:xfrm>
                <a:off x="3785657" y="6272160"/>
                <a:ext cx="628200" cy="22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AF375A-A4D1-9AFC-7B5E-075754DDE7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68017" y="6254160"/>
                  <a:ext cx="663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C14F12-9818-CE9E-6810-A15417C8002C}"/>
                    </a:ext>
                  </a:extLst>
                </p14:cNvPr>
                <p14:cNvContentPartPr/>
                <p14:nvPr/>
              </p14:nvContentPartPr>
              <p14:xfrm>
                <a:off x="4070777" y="6620280"/>
                <a:ext cx="193680" cy="63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C14F12-9818-CE9E-6810-A15417C8002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52777" y="6602640"/>
                  <a:ext cx="22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8414B4-2685-9A10-0905-94F0ED3A1674}"/>
                    </a:ext>
                  </a:extLst>
                </p14:cNvPr>
                <p14:cNvContentPartPr/>
                <p14:nvPr/>
              </p14:nvContentPartPr>
              <p14:xfrm>
                <a:off x="4259057" y="6063360"/>
                <a:ext cx="311040" cy="12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8414B4-2685-9A10-0905-94F0ED3A167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41057" y="6045360"/>
                  <a:ext cx="34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9D9813-F9EB-EF81-0D9B-0163611955AA}"/>
                    </a:ext>
                  </a:extLst>
                </p14:cNvPr>
                <p14:cNvContentPartPr/>
                <p14:nvPr/>
              </p14:nvContentPartPr>
              <p14:xfrm>
                <a:off x="3030737" y="6186840"/>
                <a:ext cx="150120" cy="394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9D9813-F9EB-EF81-0D9B-0163611955A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13097" y="6169200"/>
                  <a:ext cx="185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94A9DA-7635-A795-6A1C-2A5EAC31B762}"/>
                    </a:ext>
                  </a:extLst>
                </p14:cNvPr>
                <p14:cNvContentPartPr/>
                <p14:nvPr/>
              </p14:nvContentPartPr>
              <p14:xfrm>
                <a:off x="3302537" y="6136800"/>
                <a:ext cx="227520" cy="466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94A9DA-7635-A795-6A1C-2A5EAC31B7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84537" y="6118800"/>
                  <a:ext cx="263160" cy="50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CB9EBE6-BF04-CD81-2712-934EC862CB6C}"/>
              </a:ext>
            </a:extLst>
          </p:cNvPr>
          <p:cNvGrpSpPr/>
          <p:nvPr/>
        </p:nvGrpSpPr>
        <p:grpSpPr>
          <a:xfrm>
            <a:off x="929057" y="6092880"/>
            <a:ext cx="1813680" cy="560880"/>
            <a:chOff x="929057" y="6092880"/>
            <a:chExt cx="18136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603C75-B475-E5C4-354F-FF892DE918DA}"/>
                    </a:ext>
                  </a:extLst>
                </p14:cNvPr>
                <p14:cNvContentPartPr/>
                <p14:nvPr/>
              </p14:nvContentPartPr>
              <p14:xfrm>
                <a:off x="2492897" y="6144360"/>
                <a:ext cx="115560" cy="35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603C75-B475-E5C4-354F-FF892DE918D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75257" y="6126360"/>
                  <a:ext cx="151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0DAEED-76E2-1A08-4A99-6B4037D1ABCC}"/>
                    </a:ext>
                  </a:extLst>
                </p14:cNvPr>
                <p14:cNvContentPartPr/>
                <p14:nvPr/>
              </p14:nvContentPartPr>
              <p14:xfrm>
                <a:off x="2659577" y="6092880"/>
                <a:ext cx="83160" cy="141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0DAEED-76E2-1A08-4A99-6B4037D1ABC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41577" y="6074880"/>
                  <a:ext cx="118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38717A9-A231-18D2-C1DE-3C721141AA14}"/>
                    </a:ext>
                  </a:extLst>
                </p14:cNvPr>
                <p14:cNvContentPartPr/>
                <p14:nvPr/>
              </p14:nvContentPartPr>
              <p14:xfrm>
                <a:off x="2074217" y="6331200"/>
                <a:ext cx="353520" cy="251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38717A9-A231-18D2-C1DE-3C721141AA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56577" y="6313200"/>
                  <a:ext cx="389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592B23-4B88-4EC2-5504-EAFE8E6447CD}"/>
                    </a:ext>
                  </a:extLst>
                </p14:cNvPr>
                <p14:cNvContentPartPr/>
                <p14:nvPr/>
              </p14:nvContentPartPr>
              <p14:xfrm>
                <a:off x="2221457" y="6260640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592B23-4B88-4EC2-5504-EAFE8E6447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03457" y="6242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2A3FAF-C2C6-1A94-D532-A17055CDEB8D}"/>
                    </a:ext>
                  </a:extLst>
                </p14:cNvPr>
                <p14:cNvContentPartPr/>
                <p14:nvPr/>
              </p14:nvContentPartPr>
              <p14:xfrm>
                <a:off x="2247017" y="6590760"/>
                <a:ext cx="110520" cy="3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2A3FAF-C2C6-1A94-D532-A17055CDEB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29377" y="6573120"/>
                  <a:ext cx="146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6C55FF-0BB7-162E-B506-C8C571494DFD}"/>
                    </a:ext>
                  </a:extLst>
                </p14:cNvPr>
                <p14:cNvContentPartPr/>
                <p14:nvPr/>
              </p14:nvContentPartPr>
              <p14:xfrm>
                <a:off x="1695857" y="6364680"/>
                <a:ext cx="213120" cy="266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6C55FF-0BB7-162E-B506-C8C571494D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77857" y="6347040"/>
                  <a:ext cx="248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A781CC-386D-E9EA-E838-549A466861F3}"/>
                    </a:ext>
                  </a:extLst>
                </p14:cNvPr>
                <p14:cNvContentPartPr/>
                <p14:nvPr/>
              </p14:nvContentPartPr>
              <p14:xfrm>
                <a:off x="1748417" y="6273960"/>
                <a:ext cx="65160" cy="2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A781CC-386D-E9EA-E838-549A466861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30417" y="6255960"/>
                  <a:ext cx="100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2F00C34-EAAF-5B2E-CFE8-06437939AFFB}"/>
                    </a:ext>
                  </a:extLst>
                </p14:cNvPr>
                <p14:cNvContentPartPr/>
                <p14:nvPr/>
              </p14:nvContentPartPr>
              <p14:xfrm>
                <a:off x="1411097" y="6168120"/>
                <a:ext cx="223920" cy="324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2F00C34-EAAF-5B2E-CFE8-06437939AF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93097" y="6150120"/>
                  <a:ext cx="259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2C7A9F-A68C-89B8-90D3-0187B45BFF9F}"/>
                    </a:ext>
                  </a:extLst>
                </p14:cNvPr>
                <p14:cNvContentPartPr/>
                <p14:nvPr/>
              </p14:nvContentPartPr>
              <p14:xfrm>
                <a:off x="929057" y="6228240"/>
                <a:ext cx="406440" cy="425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2C7A9F-A68C-89B8-90D3-0187B45BFF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1417" y="6210240"/>
                  <a:ext cx="442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58AAB1-C592-9A73-A206-B1E92B3B7FE9}"/>
                    </a:ext>
                  </a:extLst>
                </p14:cNvPr>
                <p14:cNvContentPartPr/>
                <p14:nvPr/>
              </p14:nvContentPartPr>
              <p14:xfrm>
                <a:off x="1186817" y="6358920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58AAB1-C592-9A73-A206-B1E92B3B7F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8817" y="6341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9642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1 and L2 cache memories | Download ...">
            <a:extLst>
              <a:ext uri="{FF2B5EF4-FFF2-40B4-BE49-F238E27FC236}">
                <a16:creationId xmlns:a16="http://schemas.microsoft.com/office/drawing/2014/main" id="{23066CD1-15B6-F9B4-085B-E170AE7C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867400" cy="53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2C0A1B-DDAD-806D-916C-C32BDCEFED8D}"/>
                  </a:ext>
                </a:extLst>
              </p14:cNvPr>
              <p14:cNvContentPartPr/>
              <p14:nvPr/>
            </p14:nvContentPartPr>
            <p14:xfrm>
              <a:off x="2615297" y="740040"/>
              <a:ext cx="1147320" cy="32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2C0A1B-DDAD-806D-916C-C32BDCEFED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657" y="731400"/>
                <a:ext cx="116496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599266B-BA9D-07B6-1B4C-E0323DC852E2}"/>
              </a:ext>
            </a:extLst>
          </p:cNvPr>
          <p:cNvGrpSpPr/>
          <p:nvPr/>
        </p:nvGrpSpPr>
        <p:grpSpPr>
          <a:xfrm>
            <a:off x="387977" y="389040"/>
            <a:ext cx="1754640" cy="1576800"/>
            <a:chOff x="387977" y="389040"/>
            <a:chExt cx="1754640" cy="15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EEAC92-AE2F-BE1B-4D0F-A41BD3B7F177}"/>
                    </a:ext>
                  </a:extLst>
                </p14:cNvPr>
                <p14:cNvContentPartPr/>
                <p14:nvPr/>
              </p14:nvContentPartPr>
              <p14:xfrm>
                <a:off x="1037777" y="389040"/>
                <a:ext cx="274680" cy="62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EEAC92-AE2F-BE1B-4D0F-A41BD3B7F1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8777" y="380040"/>
                  <a:ext cx="29232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6C3AE1-4D9A-9B44-96D4-A59F3E18CC33}"/>
                    </a:ext>
                  </a:extLst>
                </p14:cNvPr>
                <p14:cNvContentPartPr/>
                <p14:nvPr/>
              </p14:nvContentPartPr>
              <p14:xfrm>
                <a:off x="1427297" y="430080"/>
                <a:ext cx="219600" cy="567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6C3AE1-4D9A-9B44-96D4-A59F3E18CC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8657" y="421080"/>
                  <a:ext cx="2372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F5A080-AEBE-6AC8-5645-BD52AE1FA058}"/>
                    </a:ext>
                  </a:extLst>
                </p14:cNvPr>
                <p14:cNvContentPartPr/>
                <p14:nvPr/>
              </p14:nvContentPartPr>
              <p14:xfrm>
                <a:off x="1685417" y="1312800"/>
                <a:ext cx="319320" cy="358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F5A080-AEBE-6AC8-5645-BD52AE1FA05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76777" y="1304160"/>
                  <a:ext cx="336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1F1BEE-799F-6F0C-FB45-008CB1E57ADB}"/>
                    </a:ext>
                  </a:extLst>
                </p14:cNvPr>
                <p14:cNvContentPartPr/>
                <p14:nvPr/>
              </p14:nvContentPartPr>
              <p14:xfrm>
                <a:off x="1950017" y="1079160"/>
                <a:ext cx="192600" cy="9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1F1BEE-799F-6F0C-FB45-008CB1E57A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41017" y="1070160"/>
                  <a:ext cx="210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4BAD95-B67A-0473-C9B2-69BB9203123B}"/>
                    </a:ext>
                  </a:extLst>
                </p14:cNvPr>
                <p14:cNvContentPartPr/>
                <p14:nvPr/>
              </p14:nvContentPartPr>
              <p14:xfrm>
                <a:off x="1518377" y="1309920"/>
                <a:ext cx="318600" cy="33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4BAD95-B67A-0473-C9B2-69BB920312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09737" y="1301280"/>
                  <a:ext cx="336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87A7BE-6109-AEAD-CE7A-70D1A93C93CB}"/>
                    </a:ext>
                  </a:extLst>
                </p14:cNvPr>
                <p14:cNvContentPartPr/>
                <p14:nvPr/>
              </p14:nvContentPartPr>
              <p14:xfrm>
                <a:off x="387977" y="1468680"/>
                <a:ext cx="393840" cy="309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87A7BE-6109-AEAD-CE7A-70D1A93C93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337" y="1459680"/>
                  <a:ext cx="411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73376C-503C-BC46-3CDF-B4D793D7E19B}"/>
                    </a:ext>
                  </a:extLst>
                </p14:cNvPr>
                <p14:cNvContentPartPr/>
                <p14:nvPr/>
              </p14:nvContentPartPr>
              <p14:xfrm>
                <a:off x="818177" y="1523040"/>
                <a:ext cx="55080" cy="44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73376C-503C-BC46-3CDF-B4D793D7E1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537" y="1514040"/>
                  <a:ext cx="72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708510-37C9-697B-BC77-7A8215CEB757}"/>
                    </a:ext>
                  </a:extLst>
                </p14:cNvPr>
                <p14:cNvContentPartPr/>
                <p14:nvPr/>
              </p14:nvContentPartPr>
              <p14:xfrm>
                <a:off x="771017" y="1435560"/>
                <a:ext cx="190440" cy="27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708510-37C9-697B-BC77-7A8215CEB7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2377" y="1426920"/>
                  <a:ext cx="208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BB5B4E8-1BD6-ABC2-CAC4-5C69E1EA116F}"/>
                    </a:ext>
                  </a:extLst>
                </p14:cNvPr>
                <p14:cNvContentPartPr/>
                <p14:nvPr/>
              </p14:nvContentPartPr>
              <p14:xfrm>
                <a:off x="1027337" y="1420800"/>
                <a:ext cx="446760" cy="26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B5B4E8-1BD6-ABC2-CAC4-5C69E1EA11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8337" y="1411800"/>
                  <a:ext cx="46440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FF3EDA-B8FC-5743-5144-BCB0121CDF00}"/>
              </a:ext>
            </a:extLst>
          </p:cNvPr>
          <p:cNvGrpSpPr/>
          <p:nvPr/>
        </p:nvGrpSpPr>
        <p:grpSpPr>
          <a:xfrm>
            <a:off x="5590697" y="1333680"/>
            <a:ext cx="1889640" cy="1112040"/>
            <a:chOff x="5590697" y="1333680"/>
            <a:chExt cx="1889640" cy="11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D3BF73-5D0B-85A7-576F-FD2B2003EDA9}"/>
                    </a:ext>
                  </a:extLst>
                </p14:cNvPr>
                <p14:cNvContentPartPr/>
                <p14:nvPr/>
              </p14:nvContentPartPr>
              <p14:xfrm>
                <a:off x="5590697" y="1948560"/>
                <a:ext cx="1215000" cy="49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D3BF73-5D0B-85A7-576F-FD2B2003ED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82057" y="1939920"/>
                  <a:ext cx="12326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8F7E00-44F1-8092-A175-31BD65F7B4E2}"/>
                    </a:ext>
                  </a:extLst>
                </p14:cNvPr>
                <p14:cNvContentPartPr/>
                <p14:nvPr/>
              </p14:nvContentPartPr>
              <p14:xfrm>
                <a:off x="6675017" y="1333680"/>
                <a:ext cx="805320" cy="58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8F7E00-44F1-8092-A175-31BD65F7B4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66017" y="1325040"/>
                  <a:ext cx="82296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3EC575-8DAE-A0C2-2D90-43A89A898CB8}"/>
              </a:ext>
            </a:extLst>
          </p:cNvPr>
          <p:cNvGrpSpPr/>
          <p:nvPr/>
        </p:nvGrpSpPr>
        <p:grpSpPr>
          <a:xfrm>
            <a:off x="7536857" y="585600"/>
            <a:ext cx="1087560" cy="557640"/>
            <a:chOff x="7536857" y="585600"/>
            <a:chExt cx="108756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99C647-54D6-1C4C-D42E-6A540E98BCBE}"/>
                    </a:ext>
                  </a:extLst>
                </p14:cNvPr>
                <p14:cNvContentPartPr/>
                <p14:nvPr/>
              </p14:nvContentPartPr>
              <p14:xfrm>
                <a:off x="8242457" y="585600"/>
                <a:ext cx="381960" cy="36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99C647-54D6-1C4C-D42E-6A540E98BC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33457" y="576960"/>
                  <a:ext cx="399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121238-1255-321D-CBAA-A0E599DE6403}"/>
                    </a:ext>
                  </a:extLst>
                </p14:cNvPr>
                <p14:cNvContentPartPr/>
                <p14:nvPr/>
              </p14:nvContentPartPr>
              <p14:xfrm>
                <a:off x="8014937" y="776400"/>
                <a:ext cx="140760" cy="234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121238-1255-321D-CBAA-A0E599DE64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06297" y="767760"/>
                  <a:ext cx="158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2FC092-A8A1-5E3A-F3ED-3A630F2B055A}"/>
                    </a:ext>
                  </a:extLst>
                </p14:cNvPr>
                <p14:cNvContentPartPr/>
                <p14:nvPr/>
              </p14:nvContentPartPr>
              <p14:xfrm>
                <a:off x="7813337" y="770640"/>
                <a:ext cx="219960" cy="329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2FC092-A8A1-5E3A-F3ED-3A630F2B05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04697" y="762000"/>
                  <a:ext cx="237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6EA979-CA43-1883-1F46-09C403ECD036}"/>
                    </a:ext>
                  </a:extLst>
                </p14:cNvPr>
                <p14:cNvContentPartPr/>
                <p14:nvPr/>
              </p14:nvContentPartPr>
              <p14:xfrm>
                <a:off x="7874177" y="114288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6EA979-CA43-1883-1F46-09C403ECD0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5177" y="1133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C5341E-72C4-4FEF-A6A0-4A4A9053C01F}"/>
                    </a:ext>
                  </a:extLst>
                </p14:cNvPr>
                <p14:cNvContentPartPr/>
                <p14:nvPr/>
              </p14:nvContentPartPr>
              <p14:xfrm>
                <a:off x="7546937" y="795480"/>
                <a:ext cx="237600" cy="30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C5341E-72C4-4FEF-A6A0-4A4A9053C0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38297" y="786840"/>
                  <a:ext cx="255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7C922B-1998-3151-D9CC-AD3983D1319C}"/>
                    </a:ext>
                  </a:extLst>
                </p14:cNvPr>
                <p14:cNvContentPartPr/>
                <p14:nvPr/>
              </p14:nvContentPartPr>
              <p14:xfrm>
                <a:off x="7536857" y="798720"/>
                <a:ext cx="90000" cy="228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7C922B-1998-3151-D9CC-AD3983D131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27857" y="789720"/>
                  <a:ext cx="1076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F20B4F-AACD-A4B4-C52B-5831AE416E5D}"/>
              </a:ext>
            </a:extLst>
          </p:cNvPr>
          <p:cNvGrpSpPr/>
          <p:nvPr/>
        </p:nvGrpSpPr>
        <p:grpSpPr>
          <a:xfrm>
            <a:off x="3026057" y="4862760"/>
            <a:ext cx="402120" cy="759240"/>
            <a:chOff x="3026057" y="4862760"/>
            <a:chExt cx="402120" cy="7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C8DC4F-EBF3-58BB-105B-7082D3E8EB18}"/>
                    </a:ext>
                  </a:extLst>
                </p14:cNvPr>
                <p14:cNvContentPartPr/>
                <p14:nvPr/>
              </p14:nvContentPartPr>
              <p14:xfrm>
                <a:off x="3281657" y="4862760"/>
                <a:ext cx="146520" cy="34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C8DC4F-EBF3-58BB-105B-7082D3E8EB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73017" y="4854120"/>
                  <a:ext cx="164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EE4F37-7182-77AC-7CB0-A3C597B97C30}"/>
                    </a:ext>
                  </a:extLst>
                </p14:cNvPr>
                <p14:cNvContentPartPr/>
                <p14:nvPr/>
              </p14:nvContentPartPr>
              <p14:xfrm>
                <a:off x="3026057" y="4879320"/>
                <a:ext cx="213840" cy="74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EE4F37-7182-77AC-7CB0-A3C597B97C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17057" y="4870680"/>
                  <a:ext cx="231480" cy="76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B0F12E7-641D-13C1-5D4F-D1D3F5558F02}"/>
                  </a:ext>
                </a:extLst>
              </p14:cNvPr>
              <p14:cNvContentPartPr/>
              <p14:nvPr/>
            </p14:nvContentPartPr>
            <p14:xfrm>
              <a:off x="1965137" y="477780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B0F12E7-641D-13C1-5D4F-D1D3F5558F0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56497" y="47688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09181DF-6186-C846-5FDD-73C0165E51EF}"/>
              </a:ext>
            </a:extLst>
          </p:cNvPr>
          <p:cNvGrpSpPr/>
          <p:nvPr/>
        </p:nvGrpSpPr>
        <p:grpSpPr>
          <a:xfrm>
            <a:off x="4489817" y="1181040"/>
            <a:ext cx="923040" cy="437400"/>
            <a:chOff x="4489817" y="1181040"/>
            <a:chExt cx="92304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E4049F-651C-7ED4-D860-2886695B2311}"/>
                    </a:ext>
                  </a:extLst>
                </p14:cNvPr>
                <p14:cNvContentPartPr/>
                <p14:nvPr/>
              </p14:nvContentPartPr>
              <p14:xfrm>
                <a:off x="5055017" y="1248000"/>
                <a:ext cx="357840" cy="312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E4049F-651C-7ED4-D860-2886695B23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7017" y="1230360"/>
                  <a:ext cx="393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AD220A-871D-8FF7-B099-E5D2C199B96B}"/>
                    </a:ext>
                  </a:extLst>
                </p14:cNvPr>
                <p14:cNvContentPartPr/>
                <p14:nvPr/>
              </p14:nvContentPartPr>
              <p14:xfrm>
                <a:off x="5246177" y="1470120"/>
                <a:ext cx="136080" cy="57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AD220A-871D-8FF7-B099-E5D2C199B9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28537" y="1452480"/>
                  <a:ext cx="171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44973B-B5E4-3926-18BE-45B61013EC79}"/>
                    </a:ext>
                  </a:extLst>
                </p14:cNvPr>
                <p14:cNvContentPartPr/>
                <p14:nvPr/>
              </p14:nvContentPartPr>
              <p14:xfrm>
                <a:off x="5224577" y="119544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44973B-B5E4-3926-18BE-45B61013EC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06937" y="1177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614388-C9C6-401B-F55B-30C635D019B7}"/>
                    </a:ext>
                  </a:extLst>
                </p14:cNvPr>
                <p14:cNvContentPartPr/>
                <p14:nvPr/>
              </p14:nvContentPartPr>
              <p14:xfrm>
                <a:off x="4632377" y="1314600"/>
                <a:ext cx="495720" cy="30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614388-C9C6-401B-F55B-30C635D019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14377" y="1296960"/>
                  <a:ext cx="531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3265FF-7E1E-10CF-A996-539A0D67B0C4}"/>
                    </a:ext>
                  </a:extLst>
                </p14:cNvPr>
                <p14:cNvContentPartPr/>
                <p14:nvPr/>
              </p14:nvContentPartPr>
              <p14:xfrm>
                <a:off x="4883297" y="1181040"/>
                <a:ext cx="97200" cy="4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3265FF-7E1E-10CF-A996-539A0D67B0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5297" y="1163040"/>
                  <a:ext cx="132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D87E3C-B896-51C9-4F8A-E32EEDF8F317}"/>
                    </a:ext>
                  </a:extLst>
                </p14:cNvPr>
                <p14:cNvContentPartPr/>
                <p14:nvPr/>
              </p14:nvContentPartPr>
              <p14:xfrm>
                <a:off x="4689977" y="1304160"/>
                <a:ext cx="136080" cy="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D87E3C-B896-51C9-4F8A-E32EEDF8F3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1977" y="1286520"/>
                  <a:ext cx="171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1B5B3D0-93FF-BC86-5EC8-5530F2F5E19E}"/>
                    </a:ext>
                  </a:extLst>
                </p14:cNvPr>
                <p14:cNvContentPartPr/>
                <p14:nvPr/>
              </p14:nvContentPartPr>
              <p14:xfrm>
                <a:off x="4489817" y="1371840"/>
                <a:ext cx="210600" cy="24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1B5B3D0-93FF-BC86-5EC8-5530F2F5E1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72177" y="1354200"/>
                  <a:ext cx="2462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0BED2C-8BFB-3B5A-C8E4-0533C64C8AF2}"/>
              </a:ext>
            </a:extLst>
          </p:cNvPr>
          <p:cNvGrpSpPr/>
          <p:nvPr/>
        </p:nvGrpSpPr>
        <p:grpSpPr>
          <a:xfrm>
            <a:off x="7544057" y="1302360"/>
            <a:ext cx="1103760" cy="816480"/>
            <a:chOff x="7544057" y="1302360"/>
            <a:chExt cx="1103760" cy="8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057DDB-1742-7173-2958-58349F148363}"/>
                    </a:ext>
                  </a:extLst>
                </p14:cNvPr>
                <p14:cNvContentPartPr/>
                <p14:nvPr/>
              </p14:nvContentPartPr>
              <p14:xfrm>
                <a:off x="8445857" y="1489200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057DDB-1742-7173-2958-58349F1483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28217" y="1471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00EBD8-3C6E-5DE8-18C8-3521A1453617}"/>
                    </a:ext>
                  </a:extLst>
                </p14:cNvPr>
                <p14:cNvContentPartPr/>
                <p14:nvPr/>
              </p14:nvContentPartPr>
              <p14:xfrm>
                <a:off x="8296817" y="1302360"/>
                <a:ext cx="275040" cy="43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00EBD8-3C6E-5DE8-18C8-3521A14536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79177" y="1284360"/>
                  <a:ext cx="310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90E041-B279-AFB3-A31B-6DDF52EB2B19}"/>
                    </a:ext>
                  </a:extLst>
                </p14:cNvPr>
                <p14:cNvContentPartPr/>
                <p14:nvPr/>
              </p14:nvContentPartPr>
              <p14:xfrm>
                <a:off x="8524337" y="1542480"/>
                <a:ext cx="123480" cy="85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90E041-B279-AFB3-A31B-6DDF52EB2B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06337" y="1524480"/>
                  <a:ext cx="15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DE7A3A-C951-12F7-0320-14B342F53A7A}"/>
                    </a:ext>
                  </a:extLst>
                </p14:cNvPr>
                <p14:cNvContentPartPr/>
                <p14:nvPr/>
              </p14:nvContentPartPr>
              <p14:xfrm>
                <a:off x="8198177" y="1416840"/>
                <a:ext cx="295560" cy="52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DE7A3A-C951-12F7-0320-14B342F53A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80177" y="1399200"/>
                  <a:ext cx="3312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957B4A-536E-3188-56E0-0E241BE62211}"/>
                    </a:ext>
                  </a:extLst>
                </p14:cNvPr>
                <p14:cNvContentPartPr/>
                <p14:nvPr/>
              </p14:nvContentPartPr>
              <p14:xfrm>
                <a:off x="8098457" y="1389120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957B4A-536E-3188-56E0-0E241BE622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80457" y="1371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BDAA69-778F-1821-992B-4D0346FE5995}"/>
                    </a:ext>
                  </a:extLst>
                </p14:cNvPr>
                <p14:cNvContentPartPr/>
                <p14:nvPr/>
              </p14:nvContentPartPr>
              <p14:xfrm>
                <a:off x="7972817" y="1496760"/>
                <a:ext cx="109440" cy="306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BDAA69-778F-1821-992B-4D0346FE59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55177" y="1479120"/>
                  <a:ext cx="145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DA766D-6A7A-CCB8-CDAB-716AB93A0A63}"/>
                    </a:ext>
                  </a:extLst>
                </p14:cNvPr>
                <p14:cNvContentPartPr/>
                <p14:nvPr/>
              </p14:nvContentPartPr>
              <p14:xfrm>
                <a:off x="7544057" y="1575960"/>
                <a:ext cx="356400" cy="542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DA766D-6A7A-CCB8-CDAB-716AB93A0A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26057" y="1558320"/>
                  <a:ext cx="3920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288419-DE82-2C39-0D1F-173A2D3931D8}"/>
                    </a:ext>
                  </a:extLst>
                </p14:cNvPr>
                <p14:cNvContentPartPr/>
                <p14:nvPr/>
              </p14:nvContentPartPr>
              <p14:xfrm>
                <a:off x="7575737" y="1511160"/>
                <a:ext cx="169920" cy="9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288419-DE82-2C39-0D1F-173A2D3931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58097" y="1493520"/>
                  <a:ext cx="2055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3CE4D5-0273-E141-424A-BDF921728749}"/>
              </a:ext>
            </a:extLst>
          </p:cNvPr>
          <p:cNvGrpSpPr/>
          <p:nvPr/>
        </p:nvGrpSpPr>
        <p:grpSpPr>
          <a:xfrm>
            <a:off x="991697" y="4757640"/>
            <a:ext cx="1637280" cy="1165320"/>
            <a:chOff x="991697" y="4757640"/>
            <a:chExt cx="1637280" cy="11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105C92-CCA4-9EC8-4CB6-21EA9422C9E2}"/>
                    </a:ext>
                  </a:extLst>
                </p14:cNvPr>
                <p14:cNvContentPartPr/>
                <p14:nvPr/>
              </p14:nvContentPartPr>
              <p14:xfrm>
                <a:off x="2497937" y="5130600"/>
                <a:ext cx="131040" cy="86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105C92-CCA4-9EC8-4CB6-21EA9422C9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0297" y="5112600"/>
                  <a:ext cx="16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B096D9-C847-6472-57FA-E7FA3D8EDCEE}"/>
                    </a:ext>
                  </a:extLst>
                </p14:cNvPr>
                <p14:cNvContentPartPr/>
                <p14:nvPr/>
              </p14:nvContentPartPr>
              <p14:xfrm>
                <a:off x="2537177" y="5245080"/>
                <a:ext cx="63000" cy="4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B096D9-C847-6472-57FA-E7FA3D8EDC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19177" y="5227440"/>
                  <a:ext cx="98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8194BA5-73B5-CFBB-DD9A-5606AA821B46}"/>
                    </a:ext>
                  </a:extLst>
                </p14:cNvPr>
                <p14:cNvContentPartPr/>
                <p14:nvPr/>
              </p14:nvContentPartPr>
              <p14:xfrm>
                <a:off x="2145137" y="5120160"/>
                <a:ext cx="60120" cy="174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8194BA5-73B5-CFBB-DD9A-5606AA821B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27497" y="5102520"/>
                  <a:ext cx="95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6761F9-5AA4-611D-45EB-06FF9EB51960}"/>
                    </a:ext>
                  </a:extLst>
                </p14:cNvPr>
                <p14:cNvContentPartPr/>
                <p14:nvPr/>
              </p14:nvContentPartPr>
              <p14:xfrm>
                <a:off x="1606217" y="4757640"/>
                <a:ext cx="688680" cy="345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6761F9-5AA4-611D-45EB-06FF9EB519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88217" y="4739640"/>
                  <a:ext cx="724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840D84-EF0F-1AC9-97FA-22B34260AF9B}"/>
                    </a:ext>
                  </a:extLst>
                </p14:cNvPr>
                <p14:cNvContentPartPr/>
                <p14:nvPr/>
              </p14:nvContentPartPr>
              <p14:xfrm>
                <a:off x="1524137" y="5358120"/>
                <a:ext cx="409680" cy="411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840D84-EF0F-1AC9-97FA-22B34260AF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06137" y="5340120"/>
                  <a:ext cx="4453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FCD39E-44EB-961B-FB23-BFE57AA8FE2D}"/>
                    </a:ext>
                  </a:extLst>
                </p14:cNvPr>
                <p14:cNvContentPartPr/>
                <p14:nvPr/>
              </p14:nvContentPartPr>
              <p14:xfrm>
                <a:off x="1831577" y="5616600"/>
                <a:ext cx="136080" cy="7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FCD39E-44EB-961B-FB23-BFE57AA8FE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13937" y="5598960"/>
                  <a:ext cx="171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4AFE7B-4DDA-5CA5-8FAC-AD251070642C}"/>
                    </a:ext>
                  </a:extLst>
                </p14:cNvPr>
                <p14:cNvContentPartPr/>
                <p14:nvPr/>
              </p14:nvContentPartPr>
              <p14:xfrm>
                <a:off x="1675337" y="5177760"/>
                <a:ext cx="109440" cy="139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4AFE7B-4DDA-5CA5-8FAC-AD25107064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7337" y="5160120"/>
                  <a:ext cx="145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A03530-A3E3-0A68-EE0D-F0BE1AD440D7}"/>
                    </a:ext>
                  </a:extLst>
                </p14:cNvPr>
                <p14:cNvContentPartPr/>
                <p14:nvPr/>
              </p14:nvContentPartPr>
              <p14:xfrm>
                <a:off x="1568417" y="5328600"/>
                <a:ext cx="7560" cy="1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A03530-A3E3-0A68-EE0D-F0BE1AD440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50417" y="5310600"/>
                  <a:ext cx="4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10ADA59-3CBD-64AD-4269-6ABEE2B9BD8C}"/>
                    </a:ext>
                  </a:extLst>
                </p14:cNvPr>
                <p14:cNvContentPartPr/>
                <p14:nvPr/>
              </p14:nvContentPartPr>
              <p14:xfrm>
                <a:off x="1231097" y="5349480"/>
                <a:ext cx="240480" cy="279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10ADA59-3CBD-64AD-4269-6ABEE2B9BD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13097" y="5331480"/>
                  <a:ext cx="276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63246D-A0A6-2F78-CD31-7D23D970988A}"/>
                    </a:ext>
                  </a:extLst>
                </p14:cNvPr>
                <p14:cNvContentPartPr/>
                <p14:nvPr/>
              </p14:nvContentPartPr>
              <p14:xfrm>
                <a:off x="1280417" y="5242200"/>
                <a:ext cx="24120" cy="22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63246D-A0A6-2F78-CD31-7D23D9709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62417" y="5224560"/>
                  <a:ext cx="59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D4A66A-C685-E3BD-4FD0-A43464A187C0}"/>
                    </a:ext>
                  </a:extLst>
                </p14:cNvPr>
                <p14:cNvContentPartPr/>
                <p14:nvPr/>
              </p14:nvContentPartPr>
              <p14:xfrm>
                <a:off x="991697" y="5612640"/>
                <a:ext cx="186480" cy="31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D4A66A-C685-E3BD-4FD0-A43464A187C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4057" y="5594640"/>
                  <a:ext cx="222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51FBCB-4030-5FFC-17E5-100483281C50}"/>
                    </a:ext>
                  </a:extLst>
                </p14:cNvPr>
                <p14:cNvContentPartPr/>
                <p14:nvPr/>
              </p14:nvContentPartPr>
              <p14:xfrm>
                <a:off x="1089977" y="5434440"/>
                <a:ext cx="360" cy="12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51FBCB-4030-5FFC-17E5-100483281C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2337" y="5416440"/>
                  <a:ext cx="360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E10C7C90-50EA-8569-8C37-7C87F259BB0D}"/>
              </a:ext>
            </a:extLst>
          </p:cNvPr>
          <p:cNvGrpSpPr/>
          <p:nvPr/>
        </p:nvGrpSpPr>
        <p:grpSpPr>
          <a:xfrm>
            <a:off x="7260017" y="2338800"/>
            <a:ext cx="1337400" cy="633600"/>
            <a:chOff x="7260017" y="2338800"/>
            <a:chExt cx="133740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3BD2F7-8DCD-C855-8F11-3E571EA95E46}"/>
                    </a:ext>
                  </a:extLst>
                </p14:cNvPr>
                <p14:cNvContentPartPr/>
                <p14:nvPr/>
              </p14:nvContentPartPr>
              <p14:xfrm>
                <a:off x="8534417" y="2338800"/>
                <a:ext cx="63000" cy="235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3BD2F7-8DCD-C855-8F11-3E571EA95E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5777" y="2329800"/>
                  <a:ext cx="80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723572-0972-2677-D8B4-49D7479B3246}"/>
                    </a:ext>
                  </a:extLst>
                </p14:cNvPr>
                <p14:cNvContentPartPr/>
                <p14:nvPr/>
              </p14:nvContentPartPr>
              <p14:xfrm>
                <a:off x="8398697" y="2367960"/>
                <a:ext cx="9000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723572-0972-2677-D8B4-49D7479B32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90057" y="2359320"/>
                  <a:ext cx="107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63742D-84FC-6936-1DA4-5C7B6587B42A}"/>
                    </a:ext>
                  </a:extLst>
                </p14:cNvPr>
                <p14:cNvContentPartPr/>
                <p14:nvPr/>
              </p14:nvContentPartPr>
              <p14:xfrm>
                <a:off x="8171537" y="2425560"/>
                <a:ext cx="168480" cy="337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63742D-84FC-6936-1DA4-5C7B6587B4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62537" y="2416560"/>
                  <a:ext cx="186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530100-8D13-E752-70B9-5B89E785A77A}"/>
                    </a:ext>
                  </a:extLst>
                </p14:cNvPr>
                <p14:cNvContentPartPr/>
                <p14:nvPr/>
              </p14:nvContentPartPr>
              <p14:xfrm>
                <a:off x="7874177" y="2343120"/>
                <a:ext cx="198720" cy="23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530100-8D13-E752-70B9-5B89E785A7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65177" y="2334480"/>
                  <a:ext cx="216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78CB1C1A-4C55-E7BD-8540-1BB7F89530FA}"/>
                    </a:ext>
                  </a:extLst>
                </p14:cNvPr>
                <p14:cNvContentPartPr/>
                <p14:nvPr/>
              </p14:nvContentPartPr>
              <p14:xfrm>
                <a:off x="7811537" y="2515200"/>
                <a:ext cx="63000" cy="19872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78CB1C1A-4C55-E7BD-8540-1BB7F89530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02537" y="2506200"/>
                  <a:ext cx="80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F581FD79-89D0-56B1-00FD-C1E8721C700D}"/>
                    </a:ext>
                  </a:extLst>
                </p14:cNvPr>
                <p14:cNvContentPartPr/>
                <p14:nvPr/>
              </p14:nvContentPartPr>
              <p14:xfrm>
                <a:off x="7728017" y="2605920"/>
                <a:ext cx="70200" cy="22644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F581FD79-89D0-56B1-00FD-C1E8721C70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19377" y="2597280"/>
                  <a:ext cx="87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9BFF050F-3D84-0BFD-2532-9AAD62D0C12F}"/>
                    </a:ext>
                  </a:extLst>
                </p14:cNvPr>
                <p14:cNvContentPartPr/>
                <p14:nvPr/>
              </p14:nvContentPartPr>
              <p14:xfrm>
                <a:off x="7573937" y="2548680"/>
                <a:ext cx="129960" cy="38556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9BFF050F-3D84-0BFD-2532-9AAD62D0C12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64937" y="2539680"/>
                  <a:ext cx="1476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438F5DE8-1D69-BDBD-BA23-40502A86A97A}"/>
                    </a:ext>
                  </a:extLst>
                </p14:cNvPr>
                <p14:cNvContentPartPr/>
                <p14:nvPr/>
              </p14:nvContentPartPr>
              <p14:xfrm>
                <a:off x="7672577" y="2902560"/>
                <a:ext cx="360" cy="36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438F5DE8-1D69-BDBD-BA23-40502A86A97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63577" y="2893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125" name="Ink 5124">
                  <a:extLst>
                    <a:ext uri="{FF2B5EF4-FFF2-40B4-BE49-F238E27FC236}">
                      <a16:creationId xmlns:a16="http://schemas.microsoft.com/office/drawing/2014/main" id="{3034DA26-DE6A-0B90-F81A-255A64FBC48E}"/>
                    </a:ext>
                  </a:extLst>
                </p14:cNvPr>
                <p14:cNvContentPartPr/>
                <p14:nvPr/>
              </p14:nvContentPartPr>
              <p14:xfrm>
                <a:off x="7387817" y="2675400"/>
                <a:ext cx="123840" cy="297000"/>
              </p14:xfrm>
            </p:contentPart>
          </mc:Choice>
          <mc:Fallback xmlns="">
            <p:pic>
              <p:nvPicPr>
                <p:cNvPr id="5125" name="Ink 5124">
                  <a:extLst>
                    <a:ext uri="{FF2B5EF4-FFF2-40B4-BE49-F238E27FC236}">
                      <a16:creationId xmlns:a16="http://schemas.microsoft.com/office/drawing/2014/main" id="{3034DA26-DE6A-0B90-F81A-255A64FBC4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78817" y="2666400"/>
                  <a:ext cx="141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AEAFB6DB-E93A-9B55-B755-5FE5E07AF870}"/>
                    </a:ext>
                  </a:extLst>
                </p14:cNvPr>
                <p14:cNvContentPartPr/>
                <p14:nvPr/>
              </p14:nvContentPartPr>
              <p14:xfrm>
                <a:off x="7260017" y="2656680"/>
                <a:ext cx="152640" cy="299880"/>
              </p14:xfrm>
            </p:contentPart>
          </mc:Choice>
          <mc:Fallback xmlns=""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AEAFB6DB-E93A-9B55-B755-5FE5E07AF87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51377" y="2647680"/>
                  <a:ext cx="170280" cy="31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7950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2 Cache (Level 2)">
            <a:extLst>
              <a:ext uri="{FF2B5EF4-FFF2-40B4-BE49-F238E27FC236}">
                <a16:creationId xmlns:a16="http://schemas.microsoft.com/office/drawing/2014/main" id="{DA9224B1-FAAC-900E-5720-D56367DE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498"/>
            <a:ext cx="5529263" cy="39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3C5DDB-71AF-24D9-F2BD-23A04EC3412D}"/>
                  </a:ext>
                </a:extLst>
              </p14:cNvPr>
              <p14:cNvContentPartPr/>
              <p14:nvPr/>
            </p14:nvContentPartPr>
            <p14:xfrm>
              <a:off x="4742177" y="1740840"/>
              <a:ext cx="2815200" cy="75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3C5DDB-71AF-24D9-F2BD-23A04EC341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537" y="1722840"/>
                <a:ext cx="2850840" cy="78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25423DD-8DEC-AD5C-2EC3-255C13959969}"/>
              </a:ext>
            </a:extLst>
          </p:cNvPr>
          <p:cNvGrpSpPr/>
          <p:nvPr/>
        </p:nvGrpSpPr>
        <p:grpSpPr>
          <a:xfrm>
            <a:off x="464297" y="4065000"/>
            <a:ext cx="3206520" cy="2476440"/>
            <a:chOff x="464297" y="4065000"/>
            <a:chExt cx="3206520" cy="24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BADD01-A4FA-E9B3-4601-E577F91010D8}"/>
                    </a:ext>
                  </a:extLst>
                </p14:cNvPr>
                <p14:cNvContentPartPr/>
                <p14:nvPr/>
              </p14:nvContentPartPr>
              <p14:xfrm>
                <a:off x="3057017" y="4725240"/>
                <a:ext cx="605160" cy="92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BADD01-A4FA-E9B3-4601-E577F91010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39377" y="4707240"/>
                  <a:ext cx="640800" cy="9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4686A9-B0B0-F220-6E34-348E3A996FE1}"/>
                    </a:ext>
                  </a:extLst>
                </p14:cNvPr>
                <p14:cNvContentPartPr/>
                <p14:nvPr/>
              </p14:nvContentPartPr>
              <p14:xfrm>
                <a:off x="3247817" y="4873200"/>
                <a:ext cx="126720" cy="12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4686A9-B0B0-F220-6E34-348E3A996F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30177" y="4855560"/>
                  <a:ext cx="162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DB8445-C719-4844-D94D-304E78410EBF}"/>
                    </a:ext>
                  </a:extLst>
                </p14:cNvPr>
                <p14:cNvContentPartPr/>
                <p14:nvPr/>
              </p14:nvContentPartPr>
              <p14:xfrm>
                <a:off x="3441137" y="4065000"/>
                <a:ext cx="229680" cy="66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DB8445-C719-4844-D94D-304E78410E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23497" y="4047360"/>
                  <a:ext cx="26532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0F5DCC-0BDD-1074-D130-E3F28F752C1B}"/>
                    </a:ext>
                  </a:extLst>
                </p14:cNvPr>
                <p14:cNvContentPartPr/>
                <p14:nvPr/>
              </p14:nvContentPartPr>
              <p14:xfrm>
                <a:off x="2513417" y="4979040"/>
                <a:ext cx="300600" cy="60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0F5DCC-0BDD-1074-D130-E3F28F752C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95777" y="4961400"/>
                  <a:ext cx="3362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8FDF15-63E5-3971-EB1E-A4B343FA1889}"/>
                    </a:ext>
                  </a:extLst>
                </p14:cNvPr>
                <p14:cNvContentPartPr/>
                <p14:nvPr/>
              </p14:nvContentPartPr>
              <p14:xfrm>
                <a:off x="2738777" y="5074440"/>
                <a:ext cx="250200" cy="43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8FDF15-63E5-3971-EB1E-A4B343FA188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20777" y="5056800"/>
                  <a:ext cx="2858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D7E401-8F3B-0D3E-EC94-264B83C7CD33}"/>
                    </a:ext>
                  </a:extLst>
                </p14:cNvPr>
                <p14:cNvContentPartPr/>
                <p14:nvPr/>
              </p14:nvContentPartPr>
              <p14:xfrm>
                <a:off x="2092937" y="5466840"/>
                <a:ext cx="190440" cy="46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D7E401-8F3B-0D3E-EC94-264B83C7CD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74937" y="5448840"/>
                  <a:ext cx="2260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C4E914-E0BB-F60E-9FD1-BFB4F5C1E9EE}"/>
                    </a:ext>
                  </a:extLst>
                </p14:cNvPr>
                <p14:cNvContentPartPr/>
                <p14:nvPr/>
              </p14:nvContentPartPr>
              <p14:xfrm>
                <a:off x="1722497" y="5355240"/>
                <a:ext cx="205920" cy="395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C4E914-E0BB-F60E-9FD1-BFB4F5C1E9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4857" y="5337240"/>
                  <a:ext cx="241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1A8F32-01B5-D775-0CB2-117A85518D63}"/>
                    </a:ext>
                  </a:extLst>
                </p14:cNvPr>
                <p14:cNvContentPartPr/>
                <p14:nvPr/>
              </p14:nvContentPartPr>
              <p14:xfrm>
                <a:off x="1408937" y="5566920"/>
                <a:ext cx="417960" cy="61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1A8F32-01B5-D775-0CB2-117A85518D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90937" y="5548920"/>
                  <a:ext cx="45360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C5A0C-9591-C12D-A02C-C24BE4C99810}"/>
                    </a:ext>
                  </a:extLst>
                </p14:cNvPr>
                <p14:cNvContentPartPr/>
                <p14:nvPr/>
              </p14:nvContentPartPr>
              <p14:xfrm>
                <a:off x="1387337" y="5396280"/>
                <a:ext cx="648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C5A0C-9591-C12D-A02C-C24BE4C998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9337" y="5378280"/>
                  <a:ext cx="42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566212-5E71-4157-1203-43CB15B9E9E8}"/>
                    </a:ext>
                  </a:extLst>
                </p14:cNvPr>
                <p14:cNvContentPartPr/>
                <p14:nvPr/>
              </p14:nvContentPartPr>
              <p14:xfrm>
                <a:off x="464297" y="6137880"/>
                <a:ext cx="288720" cy="35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566212-5E71-4157-1203-43CB15B9E9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6297" y="6120240"/>
                  <a:ext cx="324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D21B4CC-E423-7C50-053A-E5DAFA4D91E7}"/>
                    </a:ext>
                  </a:extLst>
                </p14:cNvPr>
                <p14:cNvContentPartPr/>
                <p14:nvPr/>
              </p14:nvContentPartPr>
              <p14:xfrm>
                <a:off x="742217" y="6092880"/>
                <a:ext cx="232920" cy="44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D21B4CC-E423-7C50-053A-E5DAFA4D91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4577" y="6074880"/>
                  <a:ext cx="268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7C202F-9064-37E6-286E-375D627FA87B}"/>
                    </a:ext>
                  </a:extLst>
                </p14:cNvPr>
                <p14:cNvContentPartPr/>
                <p14:nvPr/>
              </p14:nvContentPartPr>
              <p14:xfrm>
                <a:off x="666617" y="6011880"/>
                <a:ext cx="223200" cy="322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7C202F-9064-37E6-286E-375D627FA8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8977" y="5994240"/>
                  <a:ext cx="258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18CC9C-08A3-8B38-F6F1-E969960BBA49}"/>
                    </a:ext>
                  </a:extLst>
                </p14:cNvPr>
                <p14:cNvContentPartPr/>
                <p14:nvPr/>
              </p14:nvContentPartPr>
              <p14:xfrm>
                <a:off x="907097" y="5924040"/>
                <a:ext cx="402480" cy="30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18CC9C-08A3-8B38-F6F1-E969960BBA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9097" y="5906040"/>
                  <a:ext cx="43812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748BD7-CAE5-5EB8-B070-274F3AEEC4AD}"/>
              </a:ext>
            </a:extLst>
          </p:cNvPr>
          <p:cNvGrpSpPr/>
          <p:nvPr/>
        </p:nvGrpSpPr>
        <p:grpSpPr>
          <a:xfrm>
            <a:off x="4439057" y="2933880"/>
            <a:ext cx="3981600" cy="3945600"/>
            <a:chOff x="4439057" y="2933880"/>
            <a:chExt cx="3981600" cy="39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15C0C9-8463-44E6-D62A-CC7F3558DDC1}"/>
                    </a:ext>
                  </a:extLst>
                </p14:cNvPr>
                <p14:cNvContentPartPr/>
                <p14:nvPr/>
              </p14:nvContentPartPr>
              <p14:xfrm>
                <a:off x="8111777" y="2958720"/>
                <a:ext cx="127080" cy="35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15C0C9-8463-44E6-D62A-CC7F3558DD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93777" y="2941080"/>
                  <a:ext cx="162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1DCC5D-919D-B852-F101-F213D179D244}"/>
                    </a:ext>
                  </a:extLst>
                </p14:cNvPr>
                <p14:cNvContentPartPr/>
                <p14:nvPr/>
              </p14:nvContentPartPr>
              <p14:xfrm>
                <a:off x="7949417" y="3173640"/>
                <a:ext cx="142200" cy="277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1DCC5D-919D-B852-F101-F213D179D2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31417" y="3155640"/>
                  <a:ext cx="177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B4FFAFA-5D1B-CD14-11F4-B6C92B019B8B}"/>
                    </a:ext>
                  </a:extLst>
                </p14:cNvPr>
                <p14:cNvContentPartPr/>
                <p14:nvPr/>
              </p14:nvContentPartPr>
              <p14:xfrm>
                <a:off x="7324817" y="3154200"/>
                <a:ext cx="444600" cy="73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B4FFAFA-5D1B-CD14-11F4-B6C92B019B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07177" y="3136560"/>
                  <a:ext cx="48024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9CDD12-5741-CA75-E19C-447BE27EAC06}"/>
                    </a:ext>
                  </a:extLst>
                </p14:cNvPr>
                <p14:cNvContentPartPr/>
                <p14:nvPr/>
              </p14:nvContentPartPr>
              <p14:xfrm>
                <a:off x="7094417" y="3318720"/>
                <a:ext cx="306720" cy="47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9CDD12-5741-CA75-E19C-447BE27EAC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76777" y="3300720"/>
                  <a:ext cx="3423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2D1E42-2B9A-3A82-CB15-B6B5F4ADB66C}"/>
                    </a:ext>
                  </a:extLst>
                </p14:cNvPr>
                <p14:cNvContentPartPr/>
                <p14:nvPr/>
              </p14:nvContentPartPr>
              <p14:xfrm>
                <a:off x="6846377" y="3337800"/>
                <a:ext cx="120960" cy="37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2D1E42-2B9A-3A82-CB15-B6B5F4ADB6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28737" y="3319800"/>
                  <a:ext cx="1566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7F4FD5-E9CB-D6E0-3115-07A77F066A7C}"/>
                    </a:ext>
                  </a:extLst>
                </p14:cNvPr>
                <p14:cNvContentPartPr/>
                <p14:nvPr/>
              </p14:nvContentPartPr>
              <p14:xfrm>
                <a:off x="6646217" y="2933880"/>
                <a:ext cx="214200" cy="456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7F4FD5-E9CB-D6E0-3115-07A77F066A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28577" y="2915880"/>
                  <a:ext cx="2498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00F4B4-7E88-0963-E346-77F70F95846D}"/>
                    </a:ext>
                  </a:extLst>
                </p14:cNvPr>
                <p14:cNvContentPartPr/>
                <p14:nvPr/>
              </p14:nvContentPartPr>
              <p14:xfrm>
                <a:off x="6357137" y="3562800"/>
                <a:ext cx="375840" cy="684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00F4B4-7E88-0963-E346-77F70F9584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39497" y="3545160"/>
                  <a:ext cx="41148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3BD4C9-90A2-8CD7-D9BB-7C7918FE9964}"/>
                    </a:ext>
                  </a:extLst>
                </p14:cNvPr>
                <p14:cNvContentPartPr/>
                <p14:nvPr/>
              </p14:nvContentPartPr>
              <p14:xfrm>
                <a:off x="5897777" y="3775560"/>
                <a:ext cx="301680" cy="585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3BD4C9-90A2-8CD7-D9BB-7C7918FE99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79777" y="3757920"/>
                  <a:ext cx="3373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1579D9-DDB1-9211-2E36-707BA97A0340}"/>
                    </a:ext>
                  </a:extLst>
                </p14:cNvPr>
                <p14:cNvContentPartPr/>
                <p14:nvPr/>
              </p14:nvContentPartPr>
              <p14:xfrm>
                <a:off x="6116297" y="4184160"/>
                <a:ext cx="1584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1579D9-DDB1-9211-2E36-707BA97A03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98657" y="4166520"/>
                  <a:ext cx="5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95F41C-F302-D71C-C239-02C995F73D2A}"/>
                    </a:ext>
                  </a:extLst>
                </p14:cNvPr>
                <p14:cNvContentPartPr/>
                <p14:nvPr/>
              </p14:nvContentPartPr>
              <p14:xfrm>
                <a:off x="5531297" y="3991560"/>
                <a:ext cx="215640" cy="43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95F41C-F302-D71C-C239-02C995F73D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13297" y="3973560"/>
                  <a:ext cx="251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EC0D8A-630D-9E5B-0972-E22CE6345E3B}"/>
                    </a:ext>
                  </a:extLst>
                </p14:cNvPr>
                <p14:cNvContentPartPr/>
                <p14:nvPr/>
              </p14:nvContentPartPr>
              <p14:xfrm>
                <a:off x="5716337" y="4530840"/>
                <a:ext cx="173160" cy="10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EC0D8A-630D-9E5B-0972-E22CE6345E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98337" y="4512840"/>
                  <a:ext cx="208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431A60-8C97-CB07-A022-08D4DECAD3C1}"/>
                    </a:ext>
                  </a:extLst>
                </p14:cNvPr>
                <p14:cNvContentPartPr/>
                <p14:nvPr/>
              </p14:nvContentPartPr>
              <p14:xfrm>
                <a:off x="4439057" y="4623720"/>
                <a:ext cx="271800" cy="41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431A60-8C97-CB07-A022-08D4DECAD3C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21417" y="4606080"/>
                  <a:ext cx="3074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4B74AF-DBD5-8D0D-96A1-5944E12FB025}"/>
                    </a:ext>
                  </a:extLst>
                </p14:cNvPr>
                <p14:cNvContentPartPr/>
                <p14:nvPr/>
              </p14:nvContentPartPr>
              <p14:xfrm>
                <a:off x="4825697" y="4494120"/>
                <a:ext cx="189360" cy="58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4B74AF-DBD5-8D0D-96A1-5944E12FB02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07697" y="4476480"/>
                  <a:ext cx="2250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A129B2-754D-70D4-96FF-453D4C1EEF69}"/>
                    </a:ext>
                  </a:extLst>
                </p14:cNvPr>
                <p14:cNvContentPartPr/>
                <p14:nvPr/>
              </p14:nvContentPartPr>
              <p14:xfrm>
                <a:off x="4976897" y="4374960"/>
                <a:ext cx="295560" cy="32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A129B2-754D-70D4-96FF-453D4C1EEF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58897" y="4357320"/>
                  <a:ext cx="331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9B06FB-6A3D-C1F6-6119-52F4DE7EA9C8}"/>
                    </a:ext>
                  </a:extLst>
                </p14:cNvPr>
                <p14:cNvContentPartPr/>
                <p14:nvPr/>
              </p14:nvContentPartPr>
              <p14:xfrm>
                <a:off x="6573137" y="4823520"/>
                <a:ext cx="118440" cy="442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9B06FB-6A3D-C1F6-6119-52F4DE7EA9C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55137" y="4805520"/>
                  <a:ext cx="154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7327CF-1766-26A4-0A9F-51362250FF33}"/>
                    </a:ext>
                  </a:extLst>
                </p14:cNvPr>
                <p14:cNvContentPartPr/>
                <p14:nvPr/>
              </p14:nvContentPartPr>
              <p14:xfrm>
                <a:off x="5391977" y="4863480"/>
                <a:ext cx="1175040" cy="71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7327CF-1766-26A4-0A9F-51362250FF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74337" y="4845480"/>
                  <a:ext cx="12106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6AD3AD-F43E-E7AC-FC89-FA3C81DC41D7}"/>
                    </a:ext>
                  </a:extLst>
                </p14:cNvPr>
                <p14:cNvContentPartPr/>
                <p14:nvPr/>
              </p14:nvContentPartPr>
              <p14:xfrm>
                <a:off x="5930177" y="478644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6AD3AD-F43E-E7AC-FC89-FA3C81DC41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12537" y="4768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9CBF86-ABC5-79B9-B14B-9D8E56EF913C}"/>
                    </a:ext>
                  </a:extLst>
                </p14:cNvPr>
                <p14:cNvContentPartPr/>
                <p14:nvPr/>
              </p14:nvContentPartPr>
              <p14:xfrm>
                <a:off x="5648297" y="4955280"/>
                <a:ext cx="222480" cy="18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9CBF86-ABC5-79B9-B14B-9D8E56EF91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30657" y="4937640"/>
                  <a:ext cx="258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78C0EA-9E08-33A3-21E4-A3B18E5C1AE8}"/>
                    </a:ext>
                  </a:extLst>
                </p14:cNvPr>
                <p14:cNvContentPartPr/>
                <p14:nvPr/>
              </p14:nvContentPartPr>
              <p14:xfrm>
                <a:off x="5507537" y="4670880"/>
                <a:ext cx="2567520" cy="197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78C0EA-9E08-33A3-21E4-A3B18E5C1A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89897" y="4652880"/>
                  <a:ext cx="2603160" cy="20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A09BA1-D7C0-9342-9F95-09E61D2081F2}"/>
                    </a:ext>
                  </a:extLst>
                </p14:cNvPr>
                <p14:cNvContentPartPr/>
                <p14:nvPr/>
              </p14:nvContentPartPr>
              <p14:xfrm>
                <a:off x="7873457" y="5380080"/>
                <a:ext cx="269280" cy="48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A09BA1-D7C0-9342-9F95-09E61D2081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5817" y="5362080"/>
                  <a:ext cx="3049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593CA4-7345-3DAE-72DA-35837BAF9009}"/>
                    </a:ext>
                  </a:extLst>
                </p14:cNvPr>
                <p14:cNvContentPartPr/>
                <p14:nvPr/>
              </p14:nvContentPartPr>
              <p14:xfrm>
                <a:off x="5619497" y="6609840"/>
                <a:ext cx="321120" cy="269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593CA4-7345-3DAE-72DA-35837BAF90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01857" y="6591840"/>
                  <a:ext cx="356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FDBDBC-B996-BE56-CB04-8F6A21F1D80D}"/>
                    </a:ext>
                  </a:extLst>
                </p14:cNvPr>
                <p14:cNvContentPartPr/>
                <p14:nvPr/>
              </p14:nvContentPartPr>
              <p14:xfrm>
                <a:off x="8069657" y="4695531"/>
                <a:ext cx="351000" cy="499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FDBDBC-B996-BE56-CB04-8F6A21F1D8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51657" y="4677531"/>
                  <a:ext cx="38664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6D8562-0B32-EC38-B97D-3173CAD7A6C1}"/>
              </a:ext>
            </a:extLst>
          </p:cNvPr>
          <p:cNvGrpSpPr/>
          <p:nvPr/>
        </p:nvGrpSpPr>
        <p:grpSpPr>
          <a:xfrm>
            <a:off x="2537177" y="6035520"/>
            <a:ext cx="2641320" cy="914143"/>
            <a:chOff x="2537177" y="6035520"/>
            <a:chExt cx="2641320" cy="914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DAD0CA-3ACC-C060-DCAC-46940F1DC8E5}"/>
                    </a:ext>
                  </a:extLst>
                </p14:cNvPr>
                <p14:cNvContentPartPr/>
                <p14:nvPr/>
              </p14:nvContentPartPr>
              <p14:xfrm>
                <a:off x="4830737" y="6108891"/>
                <a:ext cx="324000" cy="59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DAD0CA-3ACC-C060-DCAC-46940F1DC8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13097" y="6090891"/>
                  <a:ext cx="35964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7654D99-B981-3783-EE8A-CF2C33784BC0}"/>
                    </a:ext>
                  </a:extLst>
                </p14:cNvPr>
                <p14:cNvContentPartPr/>
                <p14:nvPr/>
              </p14:nvContentPartPr>
              <p14:xfrm>
                <a:off x="4986977" y="6459891"/>
                <a:ext cx="191520" cy="131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7654D99-B981-3783-EE8A-CF2C33784B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69337" y="6442251"/>
                  <a:ext cx="227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2E201D-BBDC-CFB0-3F66-58CDE2311E5C}"/>
                    </a:ext>
                  </a:extLst>
                </p14:cNvPr>
                <p14:cNvContentPartPr/>
                <p14:nvPr/>
              </p14:nvContentPartPr>
              <p14:xfrm>
                <a:off x="4810217" y="6081171"/>
                <a:ext cx="15840" cy="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2E201D-BBDC-CFB0-3F66-58CDE2311E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92217" y="6063171"/>
                  <a:ext cx="5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2EB2B4-4B77-5955-CB97-9991617A9F56}"/>
                    </a:ext>
                  </a:extLst>
                </p14:cNvPr>
                <p14:cNvContentPartPr/>
                <p14:nvPr/>
              </p14:nvContentPartPr>
              <p14:xfrm>
                <a:off x="3916337" y="6224451"/>
                <a:ext cx="870120" cy="676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2EB2B4-4B77-5955-CB97-9991617A9F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98697" y="6206811"/>
                  <a:ext cx="90576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2EC33D-2E6A-6AE1-345E-67A70C9EE7D1}"/>
                    </a:ext>
                  </a:extLst>
                </p14:cNvPr>
                <p14:cNvContentPartPr/>
                <p14:nvPr/>
              </p14:nvContentPartPr>
              <p14:xfrm>
                <a:off x="4104617" y="6187903"/>
                <a:ext cx="138240" cy="8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2EC33D-2E6A-6AE1-345E-67A70C9EE7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6977" y="6169903"/>
                  <a:ext cx="173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FBD25F-90F0-7D7E-618D-35B41792B8A7}"/>
                    </a:ext>
                  </a:extLst>
                </p14:cNvPr>
                <p14:cNvContentPartPr/>
                <p14:nvPr/>
              </p14:nvContentPartPr>
              <p14:xfrm>
                <a:off x="3903017" y="6411103"/>
                <a:ext cx="133920" cy="13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FBD25F-90F0-7D7E-618D-35B41792B8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85377" y="6393463"/>
                  <a:ext cx="169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9BAA6E5-E406-F084-FC99-4912CFD49A2F}"/>
                    </a:ext>
                  </a:extLst>
                </p14:cNvPr>
                <p14:cNvContentPartPr/>
                <p14:nvPr/>
              </p14:nvContentPartPr>
              <p14:xfrm>
                <a:off x="3592697" y="6522703"/>
                <a:ext cx="218880" cy="32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9BAA6E5-E406-F084-FC99-4912CFD49A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75057" y="6505063"/>
                  <a:ext cx="254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151E0B-E1E8-58DC-B73D-0D676A9DD74C}"/>
                    </a:ext>
                  </a:extLst>
                </p14:cNvPr>
                <p14:cNvContentPartPr/>
                <p14:nvPr/>
              </p14:nvContentPartPr>
              <p14:xfrm>
                <a:off x="3216137" y="6537823"/>
                <a:ext cx="191520" cy="32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151E0B-E1E8-58DC-B73D-0D676A9DD7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98137" y="6520183"/>
                  <a:ext cx="227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F31ABB-E221-B942-F174-3C94E3226BFE}"/>
                    </a:ext>
                  </a:extLst>
                </p14:cNvPr>
                <p14:cNvContentPartPr/>
                <p14:nvPr/>
              </p14:nvContentPartPr>
              <p14:xfrm>
                <a:off x="3370217" y="6604783"/>
                <a:ext cx="37440" cy="9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F31ABB-E221-B942-F174-3C94E3226B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52577" y="6587143"/>
                  <a:ext cx="73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139301-63AC-B316-F0A9-4754B9DE4FF7}"/>
                    </a:ext>
                  </a:extLst>
                </p14:cNvPr>
                <p14:cNvContentPartPr/>
                <p14:nvPr/>
              </p14:nvContentPartPr>
              <p14:xfrm>
                <a:off x="3200657" y="6348103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139301-63AC-B316-F0A9-4754B9DE4FF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82657" y="633010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624BFE-8FBE-5D41-5A20-D0A6D2975894}"/>
                    </a:ext>
                  </a:extLst>
                </p14:cNvPr>
                <p14:cNvContentPartPr/>
                <p14:nvPr/>
              </p14:nvContentPartPr>
              <p14:xfrm>
                <a:off x="3088337" y="6575983"/>
                <a:ext cx="127800" cy="37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624BFE-8FBE-5D41-5A20-D0A6D29758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0697" y="6558343"/>
                  <a:ext cx="163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73735E-E77D-3FA4-1849-509C7359392B}"/>
                    </a:ext>
                  </a:extLst>
                </p14:cNvPr>
                <p14:cNvContentPartPr/>
                <p14:nvPr/>
              </p14:nvContentPartPr>
              <p14:xfrm>
                <a:off x="2644097" y="6525840"/>
                <a:ext cx="378000" cy="34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73735E-E77D-3FA4-1849-509C735939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26457" y="6508200"/>
                  <a:ext cx="4136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FE7EB2-CCEE-5E01-78B4-8F0FCB2CE4BC}"/>
                    </a:ext>
                  </a:extLst>
                </p14:cNvPr>
                <p14:cNvContentPartPr/>
                <p14:nvPr/>
              </p14:nvContentPartPr>
              <p14:xfrm>
                <a:off x="2784857" y="6035520"/>
                <a:ext cx="434520" cy="379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FE7EB2-CCEE-5E01-78B4-8F0FCB2CE4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67217" y="6017520"/>
                  <a:ext cx="470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9F7992-D302-5D32-1275-6E39D724C877}"/>
                    </a:ext>
                  </a:extLst>
                </p14:cNvPr>
                <p14:cNvContentPartPr/>
                <p14:nvPr/>
              </p14:nvContentPartPr>
              <p14:xfrm>
                <a:off x="2537177" y="6497040"/>
                <a:ext cx="1368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9F7992-D302-5D32-1275-6E39D724C8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19177" y="6479040"/>
                  <a:ext cx="49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6DBE1F-BD6D-23FD-D4B8-9202A4FE2B3E}"/>
                    </a:ext>
                  </a:extLst>
                </p14:cNvPr>
                <p14:cNvContentPartPr/>
                <p14:nvPr/>
              </p14:nvContentPartPr>
              <p14:xfrm>
                <a:off x="2560937" y="6467520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6DBE1F-BD6D-23FD-D4B8-9202A4FE2B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42937" y="6449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6582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742C96-BF9A-AFE9-D528-3F4848EF7CA8}"/>
                  </a:ext>
                </a:extLst>
              </p14:cNvPr>
              <p14:cNvContentPartPr/>
              <p14:nvPr/>
            </p14:nvContentPartPr>
            <p14:xfrm>
              <a:off x="1056497" y="726086"/>
              <a:ext cx="311400" cy="68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742C96-BF9A-AFE9-D528-3F4848EF7C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8497" y="708086"/>
                <a:ext cx="34704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96B0B4-1A56-E974-A906-78A738052193}"/>
                  </a:ext>
                </a:extLst>
              </p14:cNvPr>
              <p14:cNvContentPartPr/>
              <p14:nvPr/>
            </p14:nvContentPartPr>
            <p14:xfrm>
              <a:off x="1515857" y="618086"/>
              <a:ext cx="687240" cy="13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96B0B4-1A56-E974-A906-78A738052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857" y="600086"/>
                <a:ext cx="7228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A2E207-4D94-E577-76BA-DF1CCFD3FECC}"/>
                  </a:ext>
                </a:extLst>
              </p14:cNvPr>
              <p14:cNvContentPartPr/>
              <p14:nvPr/>
            </p14:nvContentPartPr>
            <p14:xfrm>
              <a:off x="1578857" y="379766"/>
              <a:ext cx="707760" cy="85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A2E207-4D94-E577-76BA-DF1CCFD3FE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1217" y="361766"/>
                <a:ext cx="74340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39351A-E5EC-2005-49EE-178F18D2477C}"/>
                  </a:ext>
                </a:extLst>
              </p14:cNvPr>
              <p14:cNvContentPartPr/>
              <p14:nvPr/>
            </p14:nvContentPartPr>
            <p14:xfrm>
              <a:off x="2920577" y="616646"/>
              <a:ext cx="550080" cy="64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39351A-E5EC-2005-49EE-178F18D247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577" y="599006"/>
                <a:ext cx="58572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3ED545-F19C-402B-173D-F87B621928DD}"/>
                  </a:ext>
                </a:extLst>
              </p14:cNvPr>
              <p14:cNvContentPartPr/>
              <p14:nvPr/>
            </p14:nvContentPartPr>
            <p14:xfrm>
              <a:off x="3496937" y="875846"/>
              <a:ext cx="469440" cy="37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3ED545-F19C-402B-173D-F87B621928D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9297" y="857846"/>
                <a:ext cx="5050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5E9C2B-8C94-B7C7-D90C-7D55EF771ED1}"/>
                  </a:ext>
                </a:extLst>
              </p14:cNvPr>
              <p14:cNvContentPartPr/>
              <p14:nvPr/>
            </p14:nvContentPartPr>
            <p14:xfrm>
              <a:off x="4107857" y="837326"/>
              <a:ext cx="304200" cy="39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5E9C2B-8C94-B7C7-D90C-7D55EF771E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9857" y="819326"/>
                <a:ext cx="3398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836AF1-E98F-6785-3361-5CB59177FC36}"/>
                  </a:ext>
                </a:extLst>
              </p14:cNvPr>
              <p14:cNvContentPartPr/>
              <p14:nvPr/>
            </p14:nvContentPartPr>
            <p14:xfrm>
              <a:off x="4616897" y="788726"/>
              <a:ext cx="340560" cy="39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836AF1-E98F-6785-3361-5CB59177FC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8897" y="770726"/>
                <a:ext cx="3762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E43CE0-3D2D-10C8-C400-CE650F13D406}"/>
                  </a:ext>
                </a:extLst>
              </p14:cNvPr>
              <p14:cNvContentPartPr/>
              <p14:nvPr/>
            </p14:nvContentPartPr>
            <p14:xfrm>
              <a:off x="5326457" y="548606"/>
              <a:ext cx="619560" cy="522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E43CE0-3D2D-10C8-C400-CE650F13D4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8817" y="530606"/>
                <a:ext cx="65520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972636-91BA-8ABF-1317-E4EF3A9E40E6}"/>
                  </a:ext>
                </a:extLst>
              </p14:cNvPr>
              <p14:cNvContentPartPr/>
              <p14:nvPr/>
            </p14:nvContentPartPr>
            <p14:xfrm>
              <a:off x="5958257" y="519086"/>
              <a:ext cx="326160" cy="771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972636-91BA-8ABF-1317-E4EF3A9E40E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0257" y="501446"/>
                <a:ext cx="36180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38789F-4681-2DD0-EFCC-3F4A6E4B7AA2}"/>
                  </a:ext>
                </a:extLst>
              </p14:cNvPr>
              <p14:cNvContentPartPr/>
              <p14:nvPr/>
            </p14:nvContentPartPr>
            <p14:xfrm>
              <a:off x="6620657" y="363566"/>
              <a:ext cx="19800" cy="677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38789F-4681-2DD0-EFCC-3F4A6E4B7AA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02657" y="345566"/>
                <a:ext cx="5544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2DEC2C-F648-0022-24CB-AD6673C5728D}"/>
                  </a:ext>
                </a:extLst>
              </p14:cNvPr>
              <p14:cNvContentPartPr/>
              <p14:nvPr/>
            </p14:nvContentPartPr>
            <p14:xfrm>
              <a:off x="6905417" y="297686"/>
              <a:ext cx="46800" cy="660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2DEC2C-F648-0022-24CB-AD6673C5728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87417" y="279686"/>
                <a:ext cx="8244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8AEEB3-8372-E347-7B0C-A974652E23B8}"/>
                  </a:ext>
                </a:extLst>
              </p14:cNvPr>
              <p14:cNvContentPartPr/>
              <p14:nvPr/>
            </p14:nvContentPartPr>
            <p14:xfrm>
              <a:off x="6675017" y="609446"/>
              <a:ext cx="468360" cy="169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8AEEB3-8372-E347-7B0C-A974652E23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57017" y="591446"/>
                <a:ext cx="504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5E39CD-1E1C-C3CD-F382-511DFFB3832B}"/>
                  </a:ext>
                </a:extLst>
              </p14:cNvPr>
              <p14:cNvContentPartPr/>
              <p14:nvPr/>
            </p14:nvContentPartPr>
            <p14:xfrm>
              <a:off x="7440737" y="534206"/>
              <a:ext cx="551160" cy="426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5E39CD-1E1C-C3CD-F382-511DFFB383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22737" y="516206"/>
                <a:ext cx="5868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826CC8-B2E9-F19A-DCC2-D87D59472B68}"/>
                  </a:ext>
                </a:extLst>
              </p14:cNvPr>
              <p14:cNvContentPartPr/>
              <p14:nvPr/>
            </p14:nvContentPartPr>
            <p14:xfrm>
              <a:off x="585977" y="1540046"/>
              <a:ext cx="7822800" cy="303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826CC8-B2E9-F19A-DCC2-D87D59472B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8337" y="1522046"/>
                <a:ext cx="785844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14AFC48A-34A3-25D3-A8D0-82323DC2EDB4}"/>
              </a:ext>
            </a:extLst>
          </p:cNvPr>
          <p:cNvGrpSpPr/>
          <p:nvPr/>
        </p:nvGrpSpPr>
        <p:grpSpPr>
          <a:xfrm>
            <a:off x="6627497" y="1721486"/>
            <a:ext cx="1918080" cy="1866600"/>
            <a:chOff x="6627497" y="1721486"/>
            <a:chExt cx="1918080" cy="18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5FFEBE-1B7C-DB11-CABB-97586418444C}"/>
                    </a:ext>
                  </a:extLst>
                </p14:cNvPr>
                <p14:cNvContentPartPr/>
                <p14:nvPr/>
              </p14:nvContentPartPr>
              <p14:xfrm>
                <a:off x="7928537" y="1721486"/>
                <a:ext cx="617040" cy="78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5FFEBE-1B7C-DB11-CABB-9758641844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10897" y="1703846"/>
                  <a:ext cx="65268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3EB03F-B00B-4BE1-44DA-17FC30362F2E}"/>
                    </a:ext>
                  </a:extLst>
                </p14:cNvPr>
                <p14:cNvContentPartPr/>
                <p14:nvPr/>
              </p14:nvContentPartPr>
              <p14:xfrm>
                <a:off x="7500497" y="1902566"/>
                <a:ext cx="569520" cy="691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3EB03F-B00B-4BE1-44DA-17FC30362F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82497" y="1884566"/>
                  <a:ext cx="60516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2036C6-B796-A133-8E68-B869FC59A60E}"/>
                    </a:ext>
                  </a:extLst>
                </p14:cNvPr>
                <p14:cNvContentPartPr/>
                <p14:nvPr/>
              </p14:nvContentPartPr>
              <p14:xfrm>
                <a:off x="7244537" y="2234486"/>
                <a:ext cx="200880" cy="32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2036C6-B796-A133-8E68-B869FC59A6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26897" y="2216846"/>
                  <a:ext cx="2365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4D1740-C518-A485-E8D6-E3E197678197}"/>
                    </a:ext>
                  </a:extLst>
                </p14:cNvPr>
                <p14:cNvContentPartPr/>
                <p14:nvPr/>
              </p14:nvContentPartPr>
              <p14:xfrm>
                <a:off x="7012337" y="2324126"/>
                <a:ext cx="253440" cy="415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4D1740-C518-A485-E8D6-E3E1976781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94337" y="2306486"/>
                  <a:ext cx="2890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90FD1E-D9D1-CE37-39C8-269088DF8DF2}"/>
                    </a:ext>
                  </a:extLst>
                </p14:cNvPr>
                <p14:cNvContentPartPr/>
                <p14:nvPr/>
              </p14:nvContentPartPr>
              <p14:xfrm>
                <a:off x="6627497" y="2085806"/>
                <a:ext cx="532440" cy="590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90FD1E-D9D1-CE37-39C8-269088DF8D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09857" y="2068166"/>
                  <a:ext cx="5680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FCB2D2-4BB2-4656-7DCF-98EE1E30DD61}"/>
                    </a:ext>
                  </a:extLst>
                </p14:cNvPr>
                <p14:cNvContentPartPr/>
                <p14:nvPr/>
              </p14:nvContentPartPr>
              <p14:xfrm>
                <a:off x="6768617" y="2756126"/>
                <a:ext cx="176760" cy="11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FCB2D2-4BB2-4656-7DCF-98EE1E30DD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50617" y="2738126"/>
                  <a:ext cx="212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67C854-3DDE-01D8-63DA-6C313A50DED9}"/>
                    </a:ext>
                  </a:extLst>
                </p14:cNvPr>
                <p14:cNvContentPartPr/>
                <p14:nvPr/>
              </p14:nvContentPartPr>
              <p14:xfrm>
                <a:off x="6797417" y="2100206"/>
                <a:ext cx="5796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67C854-3DDE-01D8-63DA-6C313A50DE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79417" y="2082566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18397B-9A04-EACC-DD28-EA957A4874D5}"/>
                    </a:ext>
                  </a:extLst>
                </p14:cNvPr>
                <p14:cNvContentPartPr/>
                <p14:nvPr/>
              </p14:nvContentPartPr>
              <p14:xfrm>
                <a:off x="8145617" y="2679446"/>
                <a:ext cx="174960" cy="39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18397B-9A04-EACC-DD28-EA957A4874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27977" y="2661446"/>
                  <a:ext cx="2106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FB09AD-77D3-81C1-24B9-F806913E6B9B}"/>
                    </a:ext>
                  </a:extLst>
                </p14:cNvPr>
                <p14:cNvContentPartPr/>
                <p14:nvPr/>
              </p14:nvContentPartPr>
              <p14:xfrm>
                <a:off x="8260817" y="2744246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FB09AD-77D3-81C1-24B9-F806913E6B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43177" y="27262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2A2C00-4683-6830-3874-7BADB35230A5}"/>
                    </a:ext>
                  </a:extLst>
                </p14:cNvPr>
                <p14:cNvContentPartPr/>
                <p14:nvPr/>
              </p14:nvContentPartPr>
              <p14:xfrm>
                <a:off x="7837097" y="2927486"/>
                <a:ext cx="227520" cy="39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2A2C00-4683-6830-3874-7BADB35230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19457" y="2909846"/>
                  <a:ext cx="2631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FEE6E2-27BD-9060-CEF0-B337FA8863AA}"/>
                    </a:ext>
                  </a:extLst>
                </p14:cNvPr>
                <p14:cNvContentPartPr/>
                <p14:nvPr/>
              </p14:nvContentPartPr>
              <p14:xfrm>
                <a:off x="8006657" y="2826326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FEE6E2-27BD-9060-CEF0-B337FA8863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9017" y="28086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E91DD3-8E5C-BD5C-25F1-B7D3C9855E60}"/>
                    </a:ext>
                  </a:extLst>
                </p14:cNvPr>
                <p14:cNvContentPartPr/>
                <p14:nvPr/>
              </p14:nvContentPartPr>
              <p14:xfrm>
                <a:off x="7698857" y="2723366"/>
                <a:ext cx="104760" cy="335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E91DD3-8E5C-BD5C-25F1-B7D3C9855E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80857" y="2705366"/>
                  <a:ext cx="14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90E3FB-57CF-1426-E1AC-B2E9C410C4F0}"/>
                    </a:ext>
                  </a:extLst>
                </p14:cNvPr>
                <p14:cNvContentPartPr/>
                <p14:nvPr/>
              </p14:nvContentPartPr>
              <p14:xfrm>
                <a:off x="7821617" y="2791046"/>
                <a:ext cx="131040" cy="11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90E3FB-57CF-1426-E1AC-B2E9C410C4F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3977" y="2773406"/>
                  <a:ext cx="16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525536-44A3-72E2-AAFE-26E6C3447D84}"/>
                    </a:ext>
                  </a:extLst>
                </p14:cNvPr>
                <p14:cNvContentPartPr/>
                <p14:nvPr/>
              </p14:nvContentPartPr>
              <p14:xfrm>
                <a:off x="7402577" y="3027566"/>
                <a:ext cx="241560" cy="27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525536-44A3-72E2-AAFE-26E6C3447D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4577" y="3009926"/>
                  <a:ext cx="277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63DB56-6D53-043C-0347-CE980660D42A}"/>
                    </a:ext>
                  </a:extLst>
                </p14:cNvPr>
                <p14:cNvContentPartPr/>
                <p14:nvPr/>
              </p14:nvContentPartPr>
              <p14:xfrm>
                <a:off x="7503017" y="2832086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63DB56-6D53-043C-0347-CE980660D4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85017" y="28144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D127DC-FCD9-C519-B139-6B1EF43B616C}"/>
                    </a:ext>
                  </a:extLst>
                </p14:cNvPr>
                <p14:cNvContentPartPr/>
                <p14:nvPr/>
              </p14:nvContentPartPr>
              <p14:xfrm>
                <a:off x="7414457" y="3422846"/>
                <a:ext cx="339840" cy="16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D127DC-FCD9-C519-B139-6B1EF43B61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96457" y="3404846"/>
                  <a:ext cx="37548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065E62-4740-3A79-7954-EA5230EC998D}"/>
                  </a:ext>
                </a:extLst>
              </p14:cNvPr>
              <p14:cNvContentPartPr/>
              <p14:nvPr/>
            </p14:nvContentPartPr>
            <p14:xfrm>
              <a:off x="2800337" y="3323486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065E62-4740-3A79-7954-EA5230EC998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82697" y="330548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67631B1-B50F-1299-C5B8-A346076732B8}"/>
              </a:ext>
            </a:extLst>
          </p:cNvPr>
          <p:cNvGrpSpPr/>
          <p:nvPr/>
        </p:nvGrpSpPr>
        <p:grpSpPr>
          <a:xfrm>
            <a:off x="3320897" y="2085720"/>
            <a:ext cx="864720" cy="574920"/>
            <a:chOff x="3320897" y="2085720"/>
            <a:chExt cx="86472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4CEA78-39DB-9F34-A5BD-3386FF00E0EE}"/>
                    </a:ext>
                  </a:extLst>
                </p14:cNvPr>
                <p14:cNvContentPartPr/>
                <p14:nvPr/>
              </p14:nvContentPartPr>
              <p14:xfrm>
                <a:off x="3946577" y="2107680"/>
                <a:ext cx="239040" cy="47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4CEA78-39DB-9F34-A5BD-3386FF00E0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37937" y="2099040"/>
                  <a:ext cx="2566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E619C2-79D8-5DE4-7CC2-F6D2333B4112}"/>
                    </a:ext>
                  </a:extLst>
                </p14:cNvPr>
                <p14:cNvContentPartPr/>
                <p14:nvPr/>
              </p14:nvContentPartPr>
              <p14:xfrm>
                <a:off x="3390737" y="2085720"/>
                <a:ext cx="403560" cy="57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E619C2-79D8-5DE4-7CC2-F6D2333B41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82097" y="2077080"/>
                  <a:ext cx="4212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D99B52-5ED4-7E8C-BC08-6AFE67D2059B}"/>
                    </a:ext>
                  </a:extLst>
                </p14:cNvPr>
                <p14:cNvContentPartPr/>
                <p14:nvPr/>
              </p14:nvContentPartPr>
              <p14:xfrm>
                <a:off x="3320897" y="2309280"/>
                <a:ext cx="24120" cy="30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D99B52-5ED4-7E8C-BC08-6AFE67D205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11897" y="2300280"/>
                  <a:ext cx="417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4947C0E-431E-7C48-5B4C-7286552E9029}"/>
              </a:ext>
            </a:extLst>
          </p:cNvPr>
          <p:cNvGrpSpPr/>
          <p:nvPr/>
        </p:nvGrpSpPr>
        <p:grpSpPr>
          <a:xfrm>
            <a:off x="1357097" y="2066640"/>
            <a:ext cx="1449720" cy="647280"/>
            <a:chOff x="1357097" y="2066640"/>
            <a:chExt cx="144972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AF6A78-B833-71F7-3567-8C889EC10641}"/>
                    </a:ext>
                  </a:extLst>
                </p14:cNvPr>
                <p14:cNvContentPartPr/>
                <p14:nvPr/>
              </p14:nvContentPartPr>
              <p14:xfrm>
                <a:off x="2571017" y="2175360"/>
                <a:ext cx="162000" cy="30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AF6A78-B833-71F7-3567-8C889EC106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62377" y="2166720"/>
                  <a:ext cx="179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9CAD1CA-5546-9DEB-4B43-BC1C0895EA3D}"/>
                    </a:ext>
                  </a:extLst>
                </p14:cNvPr>
                <p14:cNvContentPartPr/>
                <p14:nvPr/>
              </p14:nvContentPartPr>
              <p14:xfrm>
                <a:off x="2806457" y="2156280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9CAD1CA-5546-9DEB-4B43-BC1C0895EA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97817" y="2147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D4006B-C029-402F-F1ED-DA9EAA9AF5FA}"/>
                    </a:ext>
                  </a:extLst>
                </p14:cNvPr>
                <p14:cNvContentPartPr/>
                <p14:nvPr/>
              </p14:nvContentPartPr>
              <p14:xfrm>
                <a:off x="1996097" y="2207760"/>
                <a:ext cx="417960" cy="506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D4006B-C029-402F-F1ED-DA9EAA9AF5F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7457" y="2199120"/>
                  <a:ext cx="4356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4DDD5A-5EAE-94CF-0EDB-191640A5017A}"/>
                    </a:ext>
                  </a:extLst>
                </p14:cNvPr>
                <p14:cNvContentPartPr/>
                <p14:nvPr/>
              </p14:nvContentPartPr>
              <p14:xfrm>
                <a:off x="2236937" y="2072400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4DDD5A-5EAE-94CF-0EDB-191640A501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27937" y="2063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CDB3D8-B2F7-CAE7-CBB5-9627C66DF9EC}"/>
                    </a:ext>
                  </a:extLst>
                </p14:cNvPr>
                <p14:cNvContentPartPr/>
                <p14:nvPr/>
              </p14:nvContentPartPr>
              <p14:xfrm>
                <a:off x="1734737" y="2066640"/>
                <a:ext cx="240480" cy="394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CDB3D8-B2F7-CAE7-CBB5-9627C66DF9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26097" y="2058000"/>
                  <a:ext cx="2581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F72D9C-DE52-5B8C-AB94-0AC5DCEEB48D}"/>
                    </a:ext>
                  </a:extLst>
                </p14:cNvPr>
                <p14:cNvContentPartPr/>
                <p14:nvPr/>
              </p14:nvContentPartPr>
              <p14:xfrm>
                <a:off x="1938497" y="2129640"/>
                <a:ext cx="123840" cy="13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F72D9C-DE52-5B8C-AB94-0AC5DCEEB4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29857" y="2121000"/>
                  <a:ext cx="141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AE4C02-624F-949B-6545-A347F433B27D}"/>
                    </a:ext>
                  </a:extLst>
                </p14:cNvPr>
                <p14:cNvContentPartPr/>
                <p14:nvPr/>
              </p14:nvContentPartPr>
              <p14:xfrm>
                <a:off x="1357097" y="2314680"/>
                <a:ext cx="245160" cy="365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AE4C02-624F-949B-6545-A347F433B2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48457" y="2305680"/>
                  <a:ext cx="262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E39C25A-6853-D334-3970-BA0274EA29ED}"/>
                    </a:ext>
                  </a:extLst>
                </p14:cNvPr>
                <p14:cNvContentPartPr/>
                <p14:nvPr/>
              </p14:nvContentPartPr>
              <p14:xfrm>
                <a:off x="1626017" y="2692680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E39C25A-6853-D334-3970-BA0274EA29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17017" y="2684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B10E75-6A3F-026C-6BA4-84468A1CB09F}"/>
              </a:ext>
            </a:extLst>
          </p:cNvPr>
          <p:cNvGrpSpPr/>
          <p:nvPr/>
        </p:nvGrpSpPr>
        <p:grpSpPr>
          <a:xfrm>
            <a:off x="1770377" y="4355880"/>
            <a:ext cx="2300760" cy="730800"/>
            <a:chOff x="1770377" y="4355880"/>
            <a:chExt cx="2300760" cy="73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A06BD8-1542-E22D-A568-20A3BDF0C786}"/>
                    </a:ext>
                  </a:extLst>
                </p14:cNvPr>
                <p14:cNvContentPartPr/>
                <p14:nvPr/>
              </p14:nvContentPartPr>
              <p14:xfrm>
                <a:off x="1826537" y="4777800"/>
                <a:ext cx="24120" cy="2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A06BD8-1542-E22D-A568-20A3BDF0C7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08537" y="4759800"/>
                  <a:ext cx="59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13B5A6-3204-9B76-AAC4-8DC4165F2502}"/>
                    </a:ext>
                  </a:extLst>
                </p14:cNvPr>
                <p14:cNvContentPartPr/>
                <p14:nvPr/>
              </p14:nvContentPartPr>
              <p14:xfrm>
                <a:off x="1770377" y="4355880"/>
                <a:ext cx="725040" cy="710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13B5A6-3204-9B76-AAC4-8DC4165F25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52377" y="4338240"/>
                  <a:ext cx="76068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5170C6-83F5-B975-3679-D09947746DD2}"/>
                    </a:ext>
                  </a:extLst>
                </p14:cNvPr>
                <p14:cNvContentPartPr/>
                <p14:nvPr/>
              </p14:nvContentPartPr>
              <p14:xfrm>
                <a:off x="2706017" y="4663680"/>
                <a:ext cx="339840" cy="417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5170C6-83F5-B975-3679-D09947746D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88017" y="4645680"/>
                  <a:ext cx="375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35AEFD-4EB2-F260-5128-BB5B25EFFD3C}"/>
                    </a:ext>
                  </a:extLst>
                </p14:cNvPr>
                <p14:cNvContentPartPr/>
                <p14:nvPr/>
              </p14:nvContentPartPr>
              <p14:xfrm>
                <a:off x="3256097" y="4700040"/>
                <a:ext cx="291960" cy="33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35AEFD-4EB2-F260-5128-BB5B25EFFD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38097" y="4682040"/>
                  <a:ext cx="327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DD4EA3-750B-5495-412F-447E9716C6B5}"/>
                    </a:ext>
                  </a:extLst>
                </p14:cNvPr>
                <p14:cNvContentPartPr/>
                <p14:nvPr/>
              </p14:nvContentPartPr>
              <p14:xfrm>
                <a:off x="3618257" y="4657560"/>
                <a:ext cx="452880" cy="429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DD4EA3-750B-5495-412F-447E9716C6B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0257" y="4639920"/>
                  <a:ext cx="48852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D69C572-8863-E7A0-FED1-FA539381D9B4}"/>
              </a:ext>
            </a:extLst>
          </p:cNvPr>
          <p:cNvGrpSpPr/>
          <p:nvPr/>
        </p:nvGrpSpPr>
        <p:grpSpPr>
          <a:xfrm>
            <a:off x="2745977" y="5500680"/>
            <a:ext cx="905040" cy="719280"/>
            <a:chOff x="2745977" y="5500680"/>
            <a:chExt cx="90504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13CC3F-F729-4B74-01DC-B2D3770660CC}"/>
                    </a:ext>
                  </a:extLst>
                </p14:cNvPr>
                <p14:cNvContentPartPr/>
                <p14:nvPr/>
              </p14:nvContentPartPr>
              <p14:xfrm>
                <a:off x="3176897" y="5575560"/>
                <a:ext cx="199440" cy="444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13CC3F-F729-4B74-01DC-B2D3770660C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59257" y="5557920"/>
                  <a:ext cx="2350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DAE4B5-73BD-4E26-6D34-337DD38F3595}"/>
                    </a:ext>
                  </a:extLst>
                </p14:cNvPr>
                <p14:cNvContentPartPr/>
                <p14:nvPr/>
              </p14:nvContentPartPr>
              <p14:xfrm>
                <a:off x="3436097" y="5750160"/>
                <a:ext cx="214920" cy="24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DAE4B5-73BD-4E26-6D34-337DD38F359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18457" y="5732520"/>
                  <a:ext cx="250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15722B-F3C0-445F-6A1D-7B68CB143070}"/>
                    </a:ext>
                  </a:extLst>
                </p14:cNvPr>
                <p14:cNvContentPartPr/>
                <p14:nvPr/>
              </p14:nvContentPartPr>
              <p14:xfrm>
                <a:off x="2769737" y="5500680"/>
                <a:ext cx="295560" cy="71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15722B-F3C0-445F-6A1D-7B68CB1430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51737" y="5482680"/>
                  <a:ext cx="33120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8A7F1C-3CB4-7051-C155-021901F1F6DA}"/>
                    </a:ext>
                  </a:extLst>
                </p14:cNvPr>
                <p14:cNvContentPartPr/>
                <p14:nvPr/>
              </p14:nvContentPartPr>
              <p14:xfrm>
                <a:off x="2745977" y="5606160"/>
                <a:ext cx="13680" cy="1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8A7F1C-3CB4-7051-C155-021901F1F6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7977" y="5588520"/>
                  <a:ext cx="493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950A681-90E9-E790-A750-138FD7A862E7}"/>
              </a:ext>
            </a:extLst>
          </p:cNvPr>
          <p:cNvGrpSpPr/>
          <p:nvPr/>
        </p:nvGrpSpPr>
        <p:grpSpPr>
          <a:xfrm>
            <a:off x="4004897" y="5489160"/>
            <a:ext cx="1053360" cy="603000"/>
            <a:chOff x="4004897" y="5489160"/>
            <a:chExt cx="105336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13D5407-502D-D43E-5ED1-72CDEC05EA4A}"/>
                    </a:ext>
                  </a:extLst>
                </p14:cNvPr>
                <p14:cNvContentPartPr/>
                <p14:nvPr/>
              </p14:nvContentPartPr>
              <p14:xfrm>
                <a:off x="4004897" y="5662320"/>
                <a:ext cx="395280" cy="353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13D5407-502D-D43E-5ED1-72CDEC05EA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86897" y="5644320"/>
                  <a:ext cx="4309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42B9E0-C990-EAEA-912F-0A1D0785AE49}"/>
                    </a:ext>
                  </a:extLst>
                </p14:cNvPr>
                <p14:cNvContentPartPr/>
                <p14:nvPr/>
              </p14:nvContentPartPr>
              <p14:xfrm>
                <a:off x="4645697" y="5489160"/>
                <a:ext cx="412560" cy="603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42B9E0-C990-EAEA-912F-0A1D0785AE4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27697" y="5471160"/>
                  <a:ext cx="448200" cy="63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7995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63DFD19-A822-128C-8488-FC982915DC30}"/>
              </a:ext>
            </a:extLst>
          </p:cNvPr>
          <p:cNvGrpSpPr/>
          <p:nvPr/>
        </p:nvGrpSpPr>
        <p:grpSpPr>
          <a:xfrm>
            <a:off x="1231097" y="272760"/>
            <a:ext cx="7268040" cy="4189680"/>
            <a:chOff x="1231097" y="272760"/>
            <a:chExt cx="7268040" cy="41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87B415-DB55-F0BE-A06F-B1FA914A73DE}"/>
                    </a:ext>
                  </a:extLst>
                </p14:cNvPr>
                <p14:cNvContentPartPr/>
                <p14:nvPr/>
              </p14:nvContentPartPr>
              <p14:xfrm>
                <a:off x="6821177" y="565800"/>
                <a:ext cx="367200" cy="24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87B415-DB55-F0BE-A06F-B1FA914A73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3537" y="548160"/>
                  <a:ext cx="402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637838-D946-0BF3-E583-C3022FFA7BC5}"/>
                    </a:ext>
                  </a:extLst>
                </p14:cNvPr>
                <p14:cNvContentPartPr/>
                <p14:nvPr/>
              </p14:nvContentPartPr>
              <p14:xfrm>
                <a:off x="7022777" y="872160"/>
                <a:ext cx="300600" cy="21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637838-D946-0BF3-E583-C3022FFA7B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04777" y="854160"/>
                  <a:ext cx="336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E53F59-EE91-DB87-A411-3ACF493D08F9}"/>
                    </a:ext>
                  </a:extLst>
                </p14:cNvPr>
                <p14:cNvContentPartPr/>
                <p14:nvPr/>
              </p14:nvContentPartPr>
              <p14:xfrm>
                <a:off x="6781937" y="918600"/>
                <a:ext cx="232920" cy="41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E53F59-EE91-DB87-A411-3ACF493D08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63937" y="900600"/>
                  <a:ext cx="2685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B47C2C-BFC2-6144-D8AC-685A1A338C17}"/>
                    </a:ext>
                  </a:extLst>
                </p14:cNvPr>
                <p14:cNvContentPartPr/>
                <p14:nvPr/>
              </p14:nvContentPartPr>
              <p14:xfrm>
                <a:off x="7082177" y="1212720"/>
                <a:ext cx="175320" cy="247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B47C2C-BFC2-6144-D8AC-685A1A338C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64537" y="1195080"/>
                  <a:ext cx="210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B3C87D-00E3-2E63-9D20-239B434C2CDD}"/>
                    </a:ext>
                  </a:extLst>
                </p14:cNvPr>
                <p14:cNvContentPartPr/>
                <p14:nvPr/>
              </p14:nvContentPartPr>
              <p14:xfrm>
                <a:off x="6805697" y="1350960"/>
                <a:ext cx="217440" cy="26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B3C87D-00E3-2E63-9D20-239B434C2C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87697" y="1333320"/>
                  <a:ext cx="253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A2D419-5F37-07D5-3CE4-9D2F6C6EA552}"/>
                    </a:ext>
                  </a:extLst>
                </p14:cNvPr>
                <p14:cNvContentPartPr/>
                <p14:nvPr/>
              </p14:nvContentPartPr>
              <p14:xfrm>
                <a:off x="6102977" y="669480"/>
                <a:ext cx="263520" cy="56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A2D419-5F37-07D5-3CE4-9D2F6C6EA5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85337" y="651840"/>
                  <a:ext cx="2991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90134B-D854-B9C0-0A83-0F2FDC24A6E2}"/>
                    </a:ext>
                  </a:extLst>
                </p14:cNvPr>
                <p14:cNvContentPartPr/>
                <p14:nvPr/>
              </p14:nvContentPartPr>
              <p14:xfrm>
                <a:off x="6147257" y="272760"/>
                <a:ext cx="327240" cy="598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90134B-D854-B9C0-0A83-0F2FDC24A6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29617" y="255120"/>
                  <a:ext cx="3628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26A808D-3989-7FC7-12AC-0086EAA12C4F}"/>
                    </a:ext>
                  </a:extLst>
                </p14:cNvPr>
                <p14:cNvContentPartPr/>
                <p14:nvPr/>
              </p14:nvContentPartPr>
              <p14:xfrm>
                <a:off x="6204857" y="453120"/>
                <a:ext cx="88920" cy="21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26A808D-3989-7FC7-12AC-0086EAA12C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87217" y="435480"/>
                  <a:ext cx="124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A192E3-450E-2A70-B287-92DEA56E3FDC}"/>
                    </a:ext>
                  </a:extLst>
                </p14:cNvPr>
                <p14:cNvContentPartPr/>
                <p14:nvPr/>
              </p14:nvContentPartPr>
              <p14:xfrm>
                <a:off x="5867537" y="1223160"/>
                <a:ext cx="128880" cy="247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A192E3-450E-2A70-B287-92DEA56E3F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9537" y="1205520"/>
                  <a:ext cx="164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9E5DA6-4FC6-5C33-35C6-B71B6F09731C}"/>
                    </a:ext>
                  </a:extLst>
                </p14:cNvPr>
                <p14:cNvContentPartPr/>
                <p14:nvPr/>
              </p14:nvContentPartPr>
              <p14:xfrm>
                <a:off x="5345177" y="841200"/>
                <a:ext cx="531000" cy="54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9E5DA6-4FC6-5C33-35C6-B71B6F0973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7177" y="823560"/>
                  <a:ext cx="5666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02508A-B40F-1650-245D-DC52E17E4A4A}"/>
                    </a:ext>
                  </a:extLst>
                </p14:cNvPr>
                <p14:cNvContentPartPr/>
                <p14:nvPr/>
              </p14:nvContentPartPr>
              <p14:xfrm>
                <a:off x="4767737" y="913200"/>
                <a:ext cx="526680" cy="52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02508A-B40F-1650-245D-DC52E17E4A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49737" y="895200"/>
                  <a:ext cx="5623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A5AE57B-395A-D74B-CAF8-CA9DB9042D75}"/>
                    </a:ext>
                  </a:extLst>
                </p14:cNvPr>
                <p14:cNvContentPartPr/>
                <p14:nvPr/>
              </p14:nvContentPartPr>
              <p14:xfrm>
                <a:off x="4950977" y="1082040"/>
                <a:ext cx="1584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A5AE57B-395A-D74B-CAF8-CA9DB9042D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3337" y="1064040"/>
                  <a:ext cx="51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98C4CD-3644-F353-D237-1FF901DABE3C}"/>
                    </a:ext>
                  </a:extLst>
                </p14:cNvPr>
                <p14:cNvContentPartPr/>
                <p14:nvPr/>
              </p14:nvContentPartPr>
              <p14:xfrm>
                <a:off x="3566777" y="980880"/>
                <a:ext cx="960840" cy="30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98C4CD-3644-F353-D237-1FF901DABE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8777" y="962880"/>
                  <a:ext cx="996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A74DC3-4767-E559-E229-40C0464302FF}"/>
                    </a:ext>
                  </a:extLst>
                </p14:cNvPr>
                <p14:cNvContentPartPr/>
                <p14:nvPr/>
              </p14:nvContentPartPr>
              <p14:xfrm>
                <a:off x="2560937" y="873600"/>
                <a:ext cx="747000" cy="61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A74DC3-4767-E559-E229-40C0464302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42937" y="855960"/>
                  <a:ext cx="78264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F0B7C6-08E7-42AE-DF40-E568C65DE5AD}"/>
                    </a:ext>
                  </a:extLst>
                </p14:cNvPr>
                <p14:cNvContentPartPr/>
                <p14:nvPr/>
              </p14:nvContentPartPr>
              <p14:xfrm>
                <a:off x="2018777" y="877920"/>
                <a:ext cx="630720" cy="102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F0B7C6-08E7-42AE-DF40-E568C65DE5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1137" y="859920"/>
                  <a:ext cx="666360" cy="10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F640F0-92BF-74FD-79D4-27D2F06C6B62}"/>
                    </a:ext>
                  </a:extLst>
                </p14:cNvPr>
                <p14:cNvContentPartPr/>
                <p14:nvPr/>
              </p14:nvContentPartPr>
              <p14:xfrm>
                <a:off x="2338817" y="1494960"/>
                <a:ext cx="164880" cy="48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F640F0-92BF-74FD-79D4-27D2F06C6B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20817" y="1477320"/>
                  <a:ext cx="200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870DD2-C750-684C-1053-5452118FA5BD}"/>
                    </a:ext>
                  </a:extLst>
                </p14:cNvPr>
                <p14:cNvContentPartPr/>
                <p14:nvPr/>
              </p14:nvContentPartPr>
              <p14:xfrm>
                <a:off x="6846017" y="2261040"/>
                <a:ext cx="380880" cy="29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870DD2-C750-684C-1053-5452118FA5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8017" y="2243400"/>
                  <a:ext cx="416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9DDA80-D645-13FE-F8D7-6D93967BB98A}"/>
                    </a:ext>
                  </a:extLst>
                </p14:cNvPr>
                <p14:cNvContentPartPr/>
                <p14:nvPr/>
              </p14:nvContentPartPr>
              <p14:xfrm>
                <a:off x="7074977" y="2595480"/>
                <a:ext cx="263520" cy="30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9DDA80-D645-13FE-F8D7-6D93967BB9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57337" y="2577840"/>
                  <a:ext cx="299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932100-02B9-F69E-F242-E80F0985CC95}"/>
                    </a:ext>
                  </a:extLst>
                </p14:cNvPr>
                <p14:cNvContentPartPr/>
                <p14:nvPr/>
              </p14:nvContentPartPr>
              <p14:xfrm>
                <a:off x="6781937" y="2695560"/>
                <a:ext cx="237960" cy="38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932100-02B9-F69E-F242-E80F0985CC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63937" y="2677920"/>
                  <a:ext cx="2736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66AA69-6472-6992-A7DF-135E2F4293A5}"/>
                    </a:ext>
                  </a:extLst>
                </p14:cNvPr>
                <p14:cNvContentPartPr/>
                <p14:nvPr/>
              </p14:nvContentPartPr>
              <p14:xfrm>
                <a:off x="7234457" y="2960160"/>
                <a:ext cx="365400" cy="245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66AA69-6472-6992-A7DF-135E2F4293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16457" y="2942160"/>
                  <a:ext cx="401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0A678D-8FCC-9B02-4A31-9690AD7E4759}"/>
                    </a:ext>
                  </a:extLst>
                </p14:cNvPr>
                <p14:cNvContentPartPr/>
                <p14:nvPr/>
              </p14:nvContentPartPr>
              <p14:xfrm>
                <a:off x="6905417" y="3066000"/>
                <a:ext cx="268920" cy="35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0A678D-8FCC-9B02-4A31-9690AD7E47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87417" y="3048000"/>
                  <a:ext cx="3045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EB9609-C9F9-DA2A-DD6C-61469EE170F3}"/>
                    </a:ext>
                  </a:extLst>
                </p14:cNvPr>
                <p14:cNvContentPartPr/>
                <p14:nvPr/>
              </p14:nvContentPartPr>
              <p14:xfrm>
                <a:off x="6322217" y="2730840"/>
                <a:ext cx="34920" cy="318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EB9609-C9F9-DA2A-DD6C-61469EE170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04217" y="2713200"/>
                  <a:ext cx="705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A1C240-2F1E-BCFA-092A-75886B2957A7}"/>
                    </a:ext>
                  </a:extLst>
                </p14:cNvPr>
                <p14:cNvContentPartPr/>
                <p14:nvPr/>
              </p14:nvContentPartPr>
              <p14:xfrm>
                <a:off x="6108377" y="2299920"/>
                <a:ext cx="378720" cy="39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A1C240-2F1E-BCFA-092A-75886B2957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90377" y="2282280"/>
                  <a:ext cx="4143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21381F-EBA6-06C1-6FDD-90F4CC560915}"/>
                    </a:ext>
                  </a:extLst>
                </p14:cNvPr>
                <p14:cNvContentPartPr/>
                <p14:nvPr/>
              </p14:nvContentPartPr>
              <p14:xfrm>
                <a:off x="5514737" y="2851080"/>
                <a:ext cx="643320" cy="38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21381F-EBA6-06C1-6FDD-90F4CC5609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96737" y="2833440"/>
                  <a:ext cx="678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829970-512D-B250-A850-12D38BBEE032}"/>
                    </a:ext>
                  </a:extLst>
                </p14:cNvPr>
                <p14:cNvContentPartPr/>
                <p14:nvPr/>
              </p14:nvContentPartPr>
              <p14:xfrm>
                <a:off x="5690777" y="2633640"/>
                <a:ext cx="167040" cy="6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829970-512D-B250-A850-12D38BBEE0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72777" y="2616000"/>
                  <a:ext cx="20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40370C-50C1-90F3-980D-6CBD9D420FA4}"/>
                    </a:ext>
                  </a:extLst>
                </p14:cNvPr>
                <p14:cNvContentPartPr/>
                <p14:nvPr/>
              </p14:nvContentPartPr>
              <p14:xfrm>
                <a:off x="5705897" y="3258600"/>
                <a:ext cx="10800" cy="1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40370C-50C1-90F3-980D-6CBD9D420FA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88257" y="3240600"/>
                  <a:ext cx="46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80AD0F-3CC2-B736-511C-377AFF9BF20B}"/>
                    </a:ext>
                  </a:extLst>
                </p14:cNvPr>
                <p14:cNvContentPartPr/>
                <p14:nvPr/>
              </p14:nvContentPartPr>
              <p14:xfrm>
                <a:off x="5441657" y="2828040"/>
                <a:ext cx="63000" cy="28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80AD0F-3CC2-B736-511C-377AFF9BF20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24017" y="2810400"/>
                  <a:ext cx="98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681995-D1F3-8B48-40E5-32080AE87F76}"/>
                    </a:ext>
                  </a:extLst>
                </p14:cNvPr>
                <p14:cNvContentPartPr/>
                <p14:nvPr/>
              </p14:nvContentPartPr>
              <p14:xfrm>
                <a:off x="5258777" y="2706000"/>
                <a:ext cx="214560" cy="401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681995-D1F3-8B48-40E5-32080AE87F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40777" y="2688360"/>
                  <a:ext cx="2502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F448D7-ABB7-D777-78B4-005ECA706FC1}"/>
                    </a:ext>
                  </a:extLst>
                </p14:cNvPr>
                <p14:cNvContentPartPr/>
                <p14:nvPr/>
              </p14:nvContentPartPr>
              <p14:xfrm>
                <a:off x="5376857" y="2572440"/>
                <a:ext cx="18720" cy="6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F448D7-ABB7-D777-78B4-005ECA706F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59217" y="2554440"/>
                  <a:ext cx="5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623844-37C1-553A-B8B6-85B12FCF3941}"/>
                    </a:ext>
                  </a:extLst>
                </p14:cNvPr>
                <p14:cNvContentPartPr/>
                <p14:nvPr/>
              </p14:nvContentPartPr>
              <p14:xfrm>
                <a:off x="4828577" y="3026400"/>
                <a:ext cx="260280" cy="32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623844-37C1-553A-B8B6-85B12FCF39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10937" y="3008760"/>
                  <a:ext cx="295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3F1D12-51CD-F105-A4B9-A79846B1158E}"/>
                    </a:ext>
                  </a:extLst>
                </p14:cNvPr>
                <p14:cNvContentPartPr/>
                <p14:nvPr/>
              </p14:nvContentPartPr>
              <p14:xfrm>
                <a:off x="4953137" y="2739480"/>
                <a:ext cx="3240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3F1D12-51CD-F105-A4B9-A79846B115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35497" y="2721840"/>
                  <a:ext cx="68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1CCB3B-4213-4F52-0C26-604A68469172}"/>
                    </a:ext>
                  </a:extLst>
                </p14:cNvPr>
                <p14:cNvContentPartPr/>
                <p14:nvPr/>
              </p14:nvContentPartPr>
              <p14:xfrm>
                <a:off x="3496577" y="3118920"/>
                <a:ext cx="1115640" cy="9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1CCB3B-4213-4F52-0C26-604A684691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78577" y="3101280"/>
                  <a:ext cx="1151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FE7D53-837A-EC59-0566-C218B5BC35F3}"/>
                    </a:ext>
                  </a:extLst>
                </p14:cNvPr>
                <p14:cNvContentPartPr/>
                <p14:nvPr/>
              </p14:nvContentPartPr>
              <p14:xfrm>
                <a:off x="3486497" y="3037920"/>
                <a:ext cx="349200" cy="37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FE7D53-837A-EC59-0566-C218B5BC35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68497" y="3020280"/>
                  <a:ext cx="3848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D23739-D271-2B53-D0EC-777DE691743F}"/>
                    </a:ext>
                  </a:extLst>
                </p14:cNvPr>
                <p14:cNvContentPartPr/>
                <p14:nvPr/>
              </p14:nvContentPartPr>
              <p14:xfrm>
                <a:off x="2469137" y="2751720"/>
                <a:ext cx="725400" cy="709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D23739-D271-2B53-D0EC-777DE69174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1497" y="2733720"/>
                  <a:ext cx="76104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17E693-E787-C8B7-BA53-12D7E2EC114A}"/>
                    </a:ext>
                  </a:extLst>
                </p14:cNvPr>
                <p14:cNvContentPartPr/>
                <p14:nvPr/>
              </p14:nvContentPartPr>
              <p14:xfrm>
                <a:off x="2850737" y="2914800"/>
                <a:ext cx="10800" cy="3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17E693-E787-C8B7-BA53-12D7E2EC11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33097" y="2897160"/>
                  <a:ext cx="4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DDF273-73E5-4619-ADE5-FF275B33CF3F}"/>
                    </a:ext>
                  </a:extLst>
                </p14:cNvPr>
                <p14:cNvContentPartPr/>
                <p14:nvPr/>
              </p14:nvContentPartPr>
              <p14:xfrm>
                <a:off x="2991857" y="2055120"/>
                <a:ext cx="872640" cy="514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DDF273-73E5-4619-ADE5-FF275B33CF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73857" y="2037480"/>
                  <a:ext cx="9082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7102C7-B294-192E-AE79-14CDC16F3B0E}"/>
                    </a:ext>
                  </a:extLst>
                </p14:cNvPr>
                <p14:cNvContentPartPr/>
                <p14:nvPr/>
              </p14:nvContentPartPr>
              <p14:xfrm>
                <a:off x="1231097" y="3470280"/>
                <a:ext cx="7268040" cy="99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7102C7-B294-192E-AE79-14CDC16F3B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13097" y="3452280"/>
                  <a:ext cx="7303680" cy="10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D208D-3E51-9D35-900E-FC8C3CCADC37}"/>
              </a:ext>
            </a:extLst>
          </p:cNvPr>
          <p:cNvGrpSpPr/>
          <p:nvPr/>
        </p:nvGrpSpPr>
        <p:grpSpPr>
          <a:xfrm>
            <a:off x="614777" y="2429520"/>
            <a:ext cx="611280" cy="712080"/>
            <a:chOff x="614777" y="2429520"/>
            <a:chExt cx="61128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DBA139-3E7B-D16D-FB38-F4A24B5DAE62}"/>
                    </a:ext>
                  </a:extLst>
                </p14:cNvPr>
                <p14:cNvContentPartPr/>
                <p14:nvPr/>
              </p14:nvContentPartPr>
              <p14:xfrm>
                <a:off x="614777" y="2675040"/>
                <a:ext cx="611280" cy="55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DBA139-3E7B-D16D-FB38-F4A24B5DAE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7137" y="2657400"/>
                  <a:ext cx="646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4A3D00D-1BF3-D4B3-151B-3689990B4F9D}"/>
                    </a:ext>
                  </a:extLst>
                </p14:cNvPr>
                <p14:cNvContentPartPr/>
                <p14:nvPr/>
              </p14:nvContentPartPr>
              <p14:xfrm>
                <a:off x="830777" y="2429520"/>
                <a:ext cx="95040" cy="71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4A3D00D-1BF3-D4B3-151B-3689990B4F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3137" y="2411520"/>
                  <a:ext cx="130680" cy="74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54D9E0-6D7F-033D-DCF7-F8D875D4B418}"/>
              </a:ext>
            </a:extLst>
          </p:cNvPr>
          <p:cNvGrpSpPr/>
          <p:nvPr/>
        </p:nvGrpSpPr>
        <p:grpSpPr>
          <a:xfrm>
            <a:off x="6666737" y="4316640"/>
            <a:ext cx="544320" cy="799200"/>
            <a:chOff x="6666737" y="4316640"/>
            <a:chExt cx="54432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7637BE-5835-5711-6839-C0D0891E57B1}"/>
                    </a:ext>
                  </a:extLst>
                </p14:cNvPr>
                <p14:cNvContentPartPr/>
                <p14:nvPr/>
              </p14:nvContentPartPr>
              <p14:xfrm>
                <a:off x="6666737" y="4485480"/>
                <a:ext cx="544320" cy="630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7637BE-5835-5711-6839-C0D0891E57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48737" y="4467840"/>
                  <a:ext cx="5799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2B1123-F130-549B-50AA-2A9BEFA78BA0}"/>
                    </a:ext>
                  </a:extLst>
                </p14:cNvPr>
                <p14:cNvContentPartPr/>
                <p14:nvPr/>
              </p14:nvContentPartPr>
              <p14:xfrm>
                <a:off x="7051217" y="4913160"/>
                <a:ext cx="10800" cy="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2B1123-F130-549B-50AA-2A9BEFA78B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33577" y="4895160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DA2B34-BB09-0947-86B0-7FD06288A6D1}"/>
                    </a:ext>
                  </a:extLst>
                </p14:cNvPr>
                <p14:cNvContentPartPr/>
                <p14:nvPr/>
              </p14:nvContentPartPr>
              <p14:xfrm>
                <a:off x="6669617" y="4316640"/>
                <a:ext cx="93960" cy="36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DA2B34-BB09-0947-86B0-7FD06288A6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51977" y="4299000"/>
                  <a:ext cx="12960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E6F8FBE-E5D8-5499-32CF-4A5347D3161C}"/>
              </a:ext>
            </a:extLst>
          </p:cNvPr>
          <p:cNvGrpSpPr/>
          <p:nvPr/>
        </p:nvGrpSpPr>
        <p:grpSpPr>
          <a:xfrm>
            <a:off x="5705897" y="4420680"/>
            <a:ext cx="513000" cy="695160"/>
            <a:chOff x="5705897" y="4420680"/>
            <a:chExt cx="5130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450719-8C6D-3F43-62F7-EBB206CB34D2}"/>
                    </a:ext>
                  </a:extLst>
                </p14:cNvPr>
                <p14:cNvContentPartPr/>
                <p14:nvPr/>
              </p14:nvContentPartPr>
              <p14:xfrm>
                <a:off x="5705897" y="4525080"/>
                <a:ext cx="513000" cy="52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450719-8C6D-3F43-62F7-EBB206CB34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8257" y="4507080"/>
                  <a:ext cx="5486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AA810C-E6D1-28EF-2F35-F06EA3E16E7E}"/>
                    </a:ext>
                  </a:extLst>
                </p14:cNvPr>
                <p14:cNvContentPartPr/>
                <p14:nvPr/>
              </p14:nvContentPartPr>
              <p14:xfrm>
                <a:off x="5982737" y="4996320"/>
                <a:ext cx="214200" cy="119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AA810C-E6D1-28EF-2F35-F06EA3E16E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64737" y="4978680"/>
                  <a:ext cx="24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ACA7D5-DAFF-5F9E-7A5E-ACAFD1A6FB01}"/>
                    </a:ext>
                  </a:extLst>
                </p14:cNvPr>
                <p14:cNvContentPartPr/>
                <p14:nvPr/>
              </p14:nvContentPartPr>
              <p14:xfrm>
                <a:off x="5883017" y="4420680"/>
                <a:ext cx="1368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ACA7D5-DAFF-5F9E-7A5E-ACAFD1A6FB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65017" y="440304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0C1A49-D3A2-A956-5754-C79A0E81CB06}"/>
              </a:ext>
            </a:extLst>
          </p:cNvPr>
          <p:cNvGrpSpPr/>
          <p:nvPr/>
        </p:nvGrpSpPr>
        <p:grpSpPr>
          <a:xfrm>
            <a:off x="2535737" y="4353000"/>
            <a:ext cx="2398680" cy="1878120"/>
            <a:chOff x="2535737" y="4353000"/>
            <a:chExt cx="2398680" cy="18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74ECED-409A-1109-8E0A-24E6E32872FD}"/>
                    </a:ext>
                  </a:extLst>
                </p14:cNvPr>
                <p14:cNvContentPartPr/>
                <p14:nvPr/>
              </p14:nvContentPartPr>
              <p14:xfrm>
                <a:off x="2709977" y="4592760"/>
                <a:ext cx="85680" cy="22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74ECED-409A-1109-8E0A-24E6E32872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91977" y="4574760"/>
                  <a:ext cx="121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1DF988-AD71-F951-FE39-551BA8D93E00}"/>
                    </a:ext>
                  </a:extLst>
                </p14:cNvPr>
                <p14:cNvContentPartPr/>
                <p14:nvPr/>
              </p14:nvContentPartPr>
              <p14:xfrm>
                <a:off x="2535737" y="4428240"/>
                <a:ext cx="475560" cy="55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1DF988-AD71-F951-FE39-551BA8D93E0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18097" y="4410600"/>
                  <a:ext cx="5112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EE2AC3-F44C-1C96-878B-BC3AA598DD48}"/>
                    </a:ext>
                  </a:extLst>
                </p14:cNvPr>
                <p14:cNvContentPartPr/>
                <p14:nvPr/>
              </p14:nvContentPartPr>
              <p14:xfrm>
                <a:off x="3834977" y="4353000"/>
                <a:ext cx="736920" cy="48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EE2AC3-F44C-1C96-878B-BC3AA598D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17337" y="4335360"/>
                  <a:ext cx="7725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6D348F-6EBF-C4CC-2FC4-EAE30B039397}"/>
                    </a:ext>
                  </a:extLst>
                </p14:cNvPr>
                <p14:cNvContentPartPr/>
                <p14:nvPr/>
              </p14:nvContentPartPr>
              <p14:xfrm>
                <a:off x="3383897" y="4436880"/>
                <a:ext cx="483840" cy="57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6D348F-6EBF-C4CC-2FC4-EAE30B0393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65897" y="4419240"/>
                  <a:ext cx="51948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5585FC-4404-B672-D3BD-16778A8903D5}"/>
                    </a:ext>
                  </a:extLst>
                </p14:cNvPr>
                <p14:cNvContentPartPr/>
                <p14:nvPr/>
              </p14:nvContentPartPr>
              <p14:xfrm>
                <a:off x="3576857" y="4796880"/>
                <a:ext cx="120600" cy="52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5585FC-4404-B672-D3BD-16778A8903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59217" y="4778880"/>
                  <a:ext cx="156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0A9BAB-F289-F69F-642C-FDD81C2F5A32}"/>
                    </a:ext>
                  </a:extLst>
                </p14:cNvPr>
                <p14:cNvContentPartPr/>
                <p14:nvPr/>
              </p14:nvContentPartPr>
              <p14:xfrm>
                <a:off x="3994457" y="5036280"/>
                <a:ext cx="402120" cy="47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0A9BAB-F289-F69F-642C-FDD81C2F5A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76817" y="5018640"/>
                  <a:ext cx="4377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3CAA9C-4F04-9B00-9923-622D93420781}"/>
                    </a:ext>
                  </a:extLst>
                </p14:cNvPr>
                <p14:cNvContentPartPr/>
                <p14:nvPr/>
              </p14:nvContentPartPr>
              <p14:xfrm>
                <a:off x="4055297" y="5124480"/>
                <a:ext cx="23040" cy="5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3CAA9C-4F04-9B00-9923-622D934207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37297" y="5106480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D7D522-D855-15DD-C180-75D2F6C0E6B1}"/>
                    </a:ext>
                  </a:extLst>
                </p14:cNvPr>
                <p14:cNvContentPartPr/>
                <p14:nvPr/>
              </p14:nvContentPartPr>
              <p14:xfrm>
                <a:off x="4313417" y="4725240"/>
                <a:ext cx="334800" cy="35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D7D522-D855-15DD-C180-75D2F6C0E6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95417" y="4707240"/>
                  <a:ext cx="370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53871E-C129-2D78-7B62-8F8308E093CD}"/>
                    </a:ext>
                  </a:extLst>
                </p14:cNvPr>
                <p14:cNvContentPartPr/>
                <p14:nvPr/>
              </p14:nvContentPartPr>
              <p14:xfrm>
                <a:off x="3479297" y="5056440"/>
                <a:ext cx="447480" cy="502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53871E-C129-2D78-7B62-8F8308E09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61297" y="5038800"/>
                  <a:ext cx="4831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15314C4-209E-416D-2506-56658A33D769}"/>
                    </a:ext>
                  </a:extLst>
                </p14:cNvPr>
                <p14:cNvContentPartPr/>
                <p14:nvPr/>
              </p14:nvContentPartPr>
              <p14:xfrm>
                <a:off x="4318457" y="5780040"/>
                <a:ext cx="615960" cy="394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15314C4-209E-416D-2506-56658A33D7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00817" y="5762040"/>
                  <a:ext cx="6516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BF4618-ECEF-E956-431E-7A86E9F2746C}"/>
                    </a:ext>
                  </a:extLst>
                </p14:cNvPr>
                <p14:cNvContentPartPr/>
                <p14:nvPr/>
              </p14:nvContentPartPr>
              <p14:xfrm>
                <a:off x="4418177" y="5569800"/>
                <a:ext cx="214200" cy="10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BF4618-ECEF-E956-431E-7A86E9F274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00537" y="5551800"/>
                  <a:ext cx="249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3CFB2C-9416-D145-653B-1C35A067BCA4}"/>
                    </a:ext>
                  </a:extLst>
                </p14:cNvPr>
                <p14:cNvContentPartPr/>
                <p14:nvPr/>
              </p14:nvContentPartPr>
              <p14:xfrm>
                <a:off x="3829937" y="5876880"/>
                <a:ext cx="431280" cy="258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3CFB2C-9416-D145-653B-1C35A067BC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12297" y="5859240"/>
                  <a:ext cx="466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B96D87-7334-E209-ECD2-6C5A16E4F44C}"/>
                    </a:ext>
                  </a:extLst>
                </p14:cNvPr>
                <p14:cNvContentPartPr/>
                <p14:nvPr/>
              </p14:nvContentPartPr>
              <p14:xfrm>
                <a:off x="3809417" y="5788320"/>
                <a:ext cx="57960" cy="213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B96D87-7334-E209-ECD2-6C5A16E4F4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91777" y="5770680"/>
                  <a:ext cx="93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AA618E-6FA8-61E6-9CBC-35CBE80F47CF}"/>
                    </a:ext>
                  </a:extLst>
                </p14:cNvPr>
                <p14:cNvContentPartPr/>
                <p14:nvPr/>
              </p14:nvContentPartPr>
              <p14:xfrm>
                <a:off x="3080057" y="5814960"/>
                <a:ext cx="242280" cy="307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AA618E-6FA8-61E6-9CBC-35CBE80F47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62417" y="5797320"/>
                  <a:ext cx="277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EE01C7B-78D6-429D-C57A-7608844F6493}"/>
                    </a:ext>
                  </a:extLst>
                </p14:cNvPr>
                <p14:cNvContentPartPr/>
                <p14:nvPr/>
              </p14:nvContentPartPr>
              <p14:xfrm>
                <a:off x="2933177" y="5590680"/>
                <a:ext cx="674280" cy="64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EE01C7B-78D6-429D-C57A-7608844F64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15537" y="5573040"/>
                  <a:ext cx="709920" cy="67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D83488A-E975-B008-4163-7D09BF6C2201}"/>
                  </a:ext>
                </a:extLst>
              </p14:cNvPr>
              <p14:cNvContentPartPr/>
              <p14:nvPr/>
            </p14:nvContentPartPr>
            <p14:xfrm>
              <a:off x="3278417" y="4862040"/>
              <a:ext cx="1751400" cy="742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D83488A-E975-B008-4163-7D09BF6C220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269777" y="4853400"/>
                <a:ext cx="176904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9410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C2661-9285-A9DD-8C7B-BBB67EA5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rth And South Bridges Of A ...">
            <a:extLst>
              <a:ext uri="{FF2B5EF4-FFF2-40B4-BE49-F238E27FC236}">
                <a16:creationId xmlns:a16="http://schemas.microsoft.com/office/drawing/2014/main" id="{DCE37CB1-6533-723F-FED4-8A378B33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630936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498CD6-E18E-0C06-8A47-2C25E9AD0762}"/>
                  </a:ext>
                </a:extLst>
              </p14:cNvPr>
              <p14:cNvContentPartPr/>
              <p14:nvPr/>
            </p14:nvContentPartPr>
            <p14:xfrm>
              <a:off x="2396236" y="514402"/>
              <a:ext cx="3492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A03B41-D5E8-B493-C12A-958A72A374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8596" y="496762"/>
                <a:ext cx="70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20DA7B-4139-E85B-5796-9FD7EECD136F}"/>
                  </a:ext>
                </a:extLst>
              </p14:cNvPr>
              <p14:cNvContentPartPr/>
              <p14:nvPr/>
            </p14:nvContentPartPr>
            <p14:xfrm>
              <a:off x="989356" y="5696962"/>
              <a:ext cx="963360" cy="178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CA44F8-B81A-E8D8-C09E-5E8F630B6E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1716" y="5679322"/>
                <a:ext cx="9990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33BC8DD-7A19-9FCD-0B69-11B18F37F903}"/>
              </a:ext>
            </a:extLst>
          </p:cNvPr>
          <p:cNvGrpSpPr/>
          <p:nvPr/>
        </p:nvGrpSpPr>
        <p:grpSpPr>
          <a:xfrm>
            <a:off x="3318017" y="2936760"/>
            <a:ext cx="785880" cy="621720"/>
            <a:chOff x="3318017" y="2936760"/>
            <a:chExt cx="78588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3AA11F-C608-3551-E41B-00C0BE150CF7}"/>
                    </a:ext>
                  </a:extLst>
                </p14:cNvPr>
                <p14:cNvContentPartPr/>
                <p14:nvPr/>
              </p14:nvContentPartPr>
              <p14:xfrm>
                <a:off x="3903017" y="3152760"/>
                <a:ext cx="200880" cy="262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3AA11F-C608-3551-E41B-00C0BE150C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85377" y="3134760"/>
                  <a:ext cx="2365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942B4B-1763-C1BF-8E38-9005842BF8EF}"/>
                    </a:ext>
                  </a:extLst>
                </p14:cNvPr>
                <p14:cNvContentPartPr/>
                <p14:nvPr/>
              </p14:nvContentPartPr>
              <p14:xfrm>
                <a:off x="3953417" y="2936760"/>
                <a:ext cx="142200" cy="232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942B4B-1763-C1BF-8E38-9005842BF8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35777" y="2919120"/>
                  <a:ext cx="177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E152F8-6263-F5A9-4000-DDDC1393C823}"/>
                    </a:ext>
                  </a:extLst>
                </p14:cNvPr>
                <p14:cNvContentPartPr/>
                <p14:nvPr/>
              </p14:nvContentPartPr>
              <p14:xfrm>
                <a:off x="3731297" y="3333120"/>
                <a:ext cx="117720" cy="16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E152F8-6263-F5A9-4000-DDDC1393C8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13297" y="3315480"/>
                  <a:ext cx="153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7D42B9-CCBF-89F8-9F73-566E713BF0E9}"/>
                    </a:ext>
                  </a:extLst>
                </p14:cNvPr>
                <p14:cNvContentPartPr/>
                <p14:nvPr/>
              </p14:nvContentPartPr>
              <p14:xfrm>
                <a:off x="3542657" y="3208920"/>
                <a:ext cx="238320" cy="349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7D42B9-CCBF-89F8-9F73-566E713BF0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4657" y="3190920"/>
                  <a:ext cx="273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81AE4F-0180-20F3-7E2B-CDEECFA00E98}"/>
                    </a:ext>
                  </a:extLst>
                </p14:cNvPr>
                <p14:cNvContentPartPr/>
                <p14:nvPr/>
              </p14:nvContentPartPr>
              <p14:xfrm>
                <a:off x="3318017" y="3255720"/>
                <a:ext cx="235440" cy="24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81AE4F-0180-20F3-7E2B-CDEECFA00E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00377" y="3237720"/>
                  <a:ext cx="271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8B5C87-A0E5-56B2-3CE7-28C83F4EF178}"/>
                    </a:ext>
                  </a:extLst>
                </p14:cNvPr>
                <p14:cNvContentPartPr/>
                <p14:nvPr/>
              </p14:nvContentPartPr>
              <p14:xfrm>
                <a:off x="3469937" y="3330240"/>
                <a:ext cx="24120" cy="46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8B5C87-A0E5-56B2-3CE7-28C83F4EF1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52297" y="3312600"/>
                  <a:ext cx="5976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BCDD683-837A-7604-4D14-BB36A704F78A}"/>
                  </a:ext>
                </a:extLst>
              </p14:cNvPr>
              <p14:cNvContentPartPr/>
              <p14:nvPr/>
            </p14:nvContentPartPr>
            <p14:xfrm>
              <a:off x="3748937" y="1990320"/>
              <a:ext cx="1469160" cy="64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BCDD683-837A-7604-4D14-BB36A704F78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30937" y="1972320"/>
                <a:ext cx="150480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B27B0DD-B983-0604-2C88-32418310E04C}"/>
                  </a:ext>
                </a:extLst>
              </p14:cNvPr>
              <p14:cNvContentPartPr/>
              <p14:nvPr/>
            </p14:nvContentPartPr>
            <p14:xfrm>
              <a:off x="3592337" y="4309080"/>
              <a:ext cx="300600" cy="502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B27B0DD-B983-0604-2C88-32418310E04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74697" y="4291440"/>
                <a:ext cx="33624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65913C6-2CD1-C3FC-E204-C06FFC80EF71}"/>
                  </a:ext>
                </a:extLst>
              </p14:cNvPr>
              <p14:cNvContentPartPr/>
              <p14:nvPr/>
            </p14:nvContentPartPr>
            <p14:xfrm>
              <a:off x="3197777" y="1072320"/>
              <a:ext cx="1855440" cy="1660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65913C6-2CD1-C3FC-E204-C06FFC80EF7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80137" y="1054320"/>
                <a:ext cx="1891080" cy="169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469A3C4-3960-CFA0-13D5-023A4BFF7B7C}"/>
              </a:ext>
            </a:extLst>
          </p:cNvPr>
          <p:cNvGrpSpPr/>
          <p:nvPr/>
        </p:nvGrpSpPr>
        <p:grpSpPr>
          <a:xfrm>
            <a:off x="4815617" y="-86160"/>
            <a:ext cx="626760" cy="773280"/>
            <a:chOff x="4815617" y="-86160"/>
            <a:chExt cx="62676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BD1C29-2FA1-7F65-0F55-0628F2F1CE90}"/>
                    </a:ext>
                  </a:extLst>
                </p14:cNvPr>
                <p14:cNvContentPartPr/>
                <p14:nvPr/>
              </p14:nvContentPartPr>
              <p14:xfrm>
                <a:off x="5115497" y="363480"/>
                <a:ext cx="253440" cy="32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BD1C29-2FA1-7F65-0F55-0628F2F1CE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97857" y="345840"/>
                  <a:ext cx="289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FD0051-EE09-4E11-303B-8E6390BD211F}"/>
                    </a:ext>
                  </a:extLst>
                </p14:cNvPr>
                <p14:cNvContentPartPr/>
                <p14:nvPr/>
              </p14:nvContentPartPr>
              <p14:xfrm>
                <a:off x="5287577" y="61080"/>
                <a:ext cx="154800" cy="16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FD0051-EE09-4E11-303B-8E6390BD21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69577" y="43080"/>
                  <a:ext cx="190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B0BC93-7A0E-6105-1853-C9CC2A3CAA99}"/>
                    </a:ext>
                  </a:extLst>
                </p14:cNvPr>
                <p14:cNvContentPartPr/>
                <p14:nvPr/>
              </p14:nvContentPartPr>
              <p14:xfrm>
                <a:off x="5211617" y="254760"/>
                <a:ext cx="6120" cy="19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B0BC93-7A0E-6105-1853-C9CC2A3CAA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93617" y="236760"/>
                  <a:ext cx="41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44387A-2F80-7405-F7A8-2C670A4F6958}"/>
                    </a:ext>
                  </a:extLst>
                </p14:cNvPr>
                <p14:cNvContentPartPr/>
                <p14:nvPr/>
              </p14:nvContentPartPr>
              <p14:xfrm>
                <a:off x="4815617" y="379680"/>
                <a:ext cx="38628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44387A-2F80-7405-F7A8-2C670A4F69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97977" y="362040"/>
                  <a:ext cx="421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0E6F74-B644-EFBC-3EC1-BE91FFFD6F6B}"/>
                    </a:ext>
                  </a:extLst>
                </p14:cNvPr>
                <p14:cNvContentPartPr/>
                <p14:nvPr/>
              </p14:nvContentPartPr>
              <p14:xfrm>
                <a:off x="5141417" y="249000"/>
                <a:ext cx="18720" cy="47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0E6F74-B644-EFBC-3EC1-BE91FFFD6F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23417" y="231000"/>
                  <a:ext cx="54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78BD0B-DE9D-7880-4BF9-56777653BD89}"/>
                    </a:ext>
                  </a:extLst>
                </p14:cNvPr>
                <p14:cNvContentPartPr/>
                <p14:nvPr/>
              </p14:nvContentPartPr>
              <p14:xfrm>
                <a:off x="5026217" y="509280"/>
                <a:ext cx="102240" cy="8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78BD0B-DE9D-7880-4BF9-56777653BD8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08217" y="491640"/>
                  <a:ext cx="13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3EC77A-837A-1F32-5F8A-5C77D729099D}"/>
                    </a:ext>
                  </a:extLst>
                </p14:cNvPr>
                <p14:cNvContentPartPr/>
                <p14:nvPr/>
              </p14:nvContentPartPr>
              <p14:xfrm>
                <a:off x="5021177" y="-86160"/>
                <a:ext cx="283320" cy="414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3EC77A-837A-1F32-5F8A-5C77D72909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03177" y="-103800"/>
                  <a:ext cx="318960" cy="45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625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A4EE07F-CB23-A48F-F445-E5815591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205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41253-2D87-6728-DFBB-9B30792877E5}"/>
              </a:ext>
            </a:extLst>
          </p:cNvPr>
          <p:cNvGrpSpPr/>
          <p:nvPr/>
        </p:nvGrpSpPr>
        <p:grpSpPr>
          <a:xfrm>
            <a:off x="5764217" y="2769360"/>
            <a:ext cx="2387160" cy="2559600"/>
            <a:chOff x="5764217" y="2769360"/>
            <a:chExt cx="2387160" cy="25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C06BA8-46B9-E930-B048-1579D1B5CE04}"/>
                    </a:ext>
                  </a:extLst>
                </p14:cNvPr>
                <p14:cNvContentPartPr/>
                <p14:nvPr/>
              </p14:nvContentPartPr>
              <p14:xfrm>
                <a:off x="6087497" y="278314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C06BA8-46B9-E930-B048-1579D1B5CE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78857" y="27745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A5F7C6-80E7-7FBC-FABB-887223522AAA}"/>
                    </a:ext>
                  </a:extLst>
                </p14:cNvPr>
                <p14:cNvContentPartPr/>
                <p14:nvPr/>
              </p14:nvContentPartPr>
              <p14:xfrm>
                <a:off x="6656297" y="2769360"/>
                <a:ext cx="765720" cy="1920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A5F7C6-80E7-7FBC-FABB-887223522A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7657" y="2760720"/>
                  <a:ext cx="783360" cy="19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B026B6-A5E3-28FB-3A2A-B05006EDA071}"/>
                    </a:ext>
                  </a:extLst>
                </p14:cNvPr>
                <p14:cNvContentPartPr/>
                <p14:nvPr/>
              </p14:nvContentPartPr>
              <p14:xfrm>
                <a:off x="6617057" y="4856640"/>
                <a:ext cx="426240" cy="43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B026B6-A5E3-28FB-3A2A-B05006EDA0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08417" y="4847640"/>
                  <a:ext cx="4438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5E2779-BC05-9757-E133-98D77C82858E}"/>
                    </a:ext>
                  </a:extLst>
                </p14:cNvPr>
                <p14:cNvContentPartPr/>
                <p14:nvPr/>
              </p14:nvContentPartPr>
              <p14:xfrm>
                <a:off x="7053017" y="5012160"/>
                <a:ext cx="369000" cy="25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5E2779-BC05-9757-E133-98D77C8285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4017" y="5003160"/>
                  <a:ext cx="386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F39E49-9018-438F-C4A0-A4292FA0B17A}"/>
                    </a:ext>
                  </a:extLst>
                </p14:cNvPr>
                <p14:cNvContentPartPr/>
                <p14:nvPr/>
              </p14:nvContentPartPr>
              <p14:xfrm>
                <a:off x="7387817" y="4960320"/>
                <a:ext cx="763560" cy="36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F39E49-9018-438F-C4A0-A4292FA0B1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78817" y="4951680"/>
                  <a:ext cx="781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227D6F-3EFE-519A-F0C7-52522D187059}"/>
                    </a:ext>
                  </a:extLst>
                </p14:cNvPr>
                <p14:cNvContentPartPr/>
                <p14:nvPr/>
              </p14:nvContentPartPr>
              <p14:xfrm>
                <a:off x="6356057" y="4239600"/>
                <a:ext cx="512640" cy="34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227D6F-3EFE-519A-F0C7-52522D1870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47057" y="4230960"/>
                  <a:ext cx="530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CF8F7B-21A6-7384-48CE-A18FF871D4FE}"/>
                    </a:ext>
                  </a:extLst>
                </p14:cNvPr>
                <p14:cNvContentPartPr/>
                <p14:nvPr/>
              </p14:nvContentPartPr>
              <p14:xfrm>
                <a:off x="5764217" y="4421760"/>
                <a:ext cx="636120" cy="20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CF8F7B-21A6-7384-48CE-A18FF871D4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55577" y="4413120"/>
                  <a:ext cx="653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D54104-14E5-D48A-3BE2-65AD2F586CB5}"/>
                    </a:ext>
                  </a:extLst>
                </p14:cNvPr>
                <p14:cNvContentPartPr/>
                <p14:nvPr/>
              </p14:nvContentPartPr>
              <p14:xfrm>
                <a:off x="6184337" y="4265160"/>
                <a:ext cx="4680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D54104-14E5-D48A-3BE2-65AD2F586C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5337" y="4256520"/>
                  <a:ext cx="64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8945C8-8F5D-39ED-B4E8-4A4366B11784}"/>
                    </a:ext>
                  </a:extLst>
                </p14:cNvPr>
                <p14:cNvContentPartPr/>
                <p14:nvPr/>
              </p14:nvContentPartPr>
              <p14:xfrm>
                <a:off x="5880857" y="4124040"/>
                <a:ext cx="65160" cy="33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8945C8-8F5D-39ED-B4E8-4A4366B117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72217" y="4115040"/>
                  <a:ext cx="828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B3DF70-6E7D-4334-DDDC-C18AE613CE70}"/>
                    </a:ext>
                  </a:extLst>
                </p14:cNvPr>
                <p14:cNvContentPartPr/>
                <p14:nvPr/>
              </p14:nvContentPartPr>
              <p14:xfrm>
                <a:off x="6074177" y="4201440"/>
                <a:ext cx="15840" cy="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B3DF70-6E7D-4334-DDDC-C18AE613CE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65537" y="4192800"/>
                  <a:ext cx="3348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AF436DE-6A86-6590-2BA8-F42C6818A40D}"/>
                  </a:ext>
                </a:extLst>
              </p14:cNvPr>
              <p14:cNvContentPartPr/>
              <p14:nvPr/>
            </p14:nvContentPartPr>
            <p14:xfrm>
              <a:off x="5049977" y="6385560"/>
              <a:ext cx="5400" cy="1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AF436DE-6A86-6590-2BA8-F42C6818A40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40977" y="6376560"/>
                <a:ext cx="230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245E7EE-F273-AAE6-76C1-4F03FDB8EF47}"/>
              </a:ext>
            </a:extLst>
          </p:cNvPr>
          <p:cNvGrpSpPr/>
          <p:nvPr/>
        </p:nvGrpSpPr>
        <p:grpSpPr>
          <a:xfrm>
            <a:off x="1984217" y="52080"/>
            <a:ext cx="2431080" cy="1194840"/>
            <a:chOff x="1984217" y="52080"/>
            <a:chExt cx="2431080" cy="11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89D1AF-3DB2-DFD9-1D70-CD56CC246BB1}"/>
                    </a:ext>
                  </a:extLst>
                </p14:cNvPr>
                <p14:cNvContentPartPr/>
                <p14:nvPr/>
              </p14:nvContentPartPr>
              <p14:xfrm>
                <a:off x="2829497" y="448440"/>
                <a:ext cx="1585800" cy="79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89D1AF-3DB2-DFD9-1D70-CD56CC246B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20497" y="439800"/>
                  <a:ext cx="16034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82E968-C090-6EC6-F8B7-2FCED3CB5FAE}"/>
                    </a:ext>
                  </a:extLst>
                </p14:cNvPr>
                <p14:cNvContentPartPr/>
                <p14:nvPr/>
              </p14:nvContentPartPr>
              <p14:xfrm>
                <a:off x="3363017" y="290040"/>
                <a:ext cx="282240" cy="28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82E968-C090-6EC6-F8B7-2FCED3CB5F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54377" y="281040"/>
                  <a:ext cx="299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E9C84F-6C31-90D2-506F-CA30DB67821A}"/>
                    </a:ext>
                  </a:extLst>
                </p14:cNvPr>
                <p14:cNvContentPartPr/>
                <p14:nvPr/>
              </p14:nvContentPartPr>
              <p14:xfrm>
                <a:off x="3527537" y="191760"/>
                <a:ext cx="204120" cy="7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E9C84F-6C31-90D2-506F-CA30DB6782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18897" y="182760"/>
                  <a:ext cx="221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F3AAAC-59E8-73D5-F583-63D11AFA7967}"/>
                    </a:ext>
                  </a:extLst>
                </p14:cNvPr>
                <p14:cNvContentPartPr/>
                <p14:nvPr/>
              </p14:nvContentPartPr>
              <p14:xfrm>
                <a:off x="3422777" y="96360"/>
                <a:ext cx="42480" cy="22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1F3AAAC-59E8-73D5-F583-63D11AFA79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13777" y="87360"/>
                  <a:ext cx="60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16F792-DC48-A745-5626-F471D6F6BE32}"/>
                    </a:ext>
                  </a:extLst>
                </p14:cNvPr>
                <p14:cNvContentPartPr/>
                <p14:nvPr/>
              </p14:nvContentPartPr>
              <p14:xfrm>
                <a:off x="3025697" y="288960"/>
                <a:ext cx="344880" cy="229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16F792-DC48-A745-5626-F471D6F6BE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17057" y="279960"/>
                  <a:ext cx="362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B506B8-079D-16C6-FD4E-999E992A12FD}"/>
                    </a:ext>
                  </a:extLst>
                </p14:cNvPr>
                <p14:cNvContentPartPr/>
                <p14:nvPr/>
              </p14:nvContentPartPr>
              <p14:xfrm>
                <a:off x="3170417" y="196080"/>
                <a:ext cx="89280" cy="10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B506B8-079D-16C6-FD4E-999E992A12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1777" y="187440"/>
                  <a:ext cx="106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705FC2-DFB0-5F52-A784-C3B622D0DA16}"/>
                    </a:ext>
                  </a:extLst>
                </p14:cNvPr>
                <p14:cNvContentPartPr/>
                <p14:nvPr/>
              </p14:nvContentPartPr>
              <p14:xfrm>
                <a:off x="2614937" y="171240"/>
                <a:ext cx="252720" cy="39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705FC2-DFB0-5F52-A784-C3B622D0DA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06297" y="162600"/>
                  <a:ext cx="2703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F35B4C-316C-386E-D8A7-FA1C1C3F6DD6}"/>
                    </a:ext>
                  </a:extLst>
                </p14:cNvPr>
                <p14:cNvContentPartPr/>
                <p14:nvPr/>
              </p14:nvContentPartPr>
              <p14:xfrm>
                <a:off x="2937137" y="515040"/>
                <a:ext cx="75600" cy="4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F35B4C-316C-386E-D8A7-FA1C1C3F6D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28497" y="506400"/>
                  <a:ext cx="93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956EFF-C22E-C496-14AF-634ABAC30A7D}"/>
                    </a:ext>
                  </a:extLst>
                </p14:cNvPr>
                <p14:cNvContentPartPr/>
                <p14:nvPr/>
              </p14:nvContentPartPr>
              <p14:xfrm>
                <a:off x="2281217" y="155040"/>
                <a:ext cx="248400" cy="322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956EFF-C22E-C496-14AF-634ABAC30A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72217" y="146400"/>
                  <a:ext cx="2660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773BDD-BD79-9CF7-13AF-0537CC4C744D}"/>
                    </a:ext>
                  </a:extLst>
                </p14:cNvPr>
                <p14:cNvContentPartPr/>
                <p14:nvPr/>
              </p14:nvContentPartPr>
              <p14:xfrm>
                <a:off x="2380937" y="52080"/>
                <a:ext cx="107280" cy="9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773BDD-BD79-9CF7-13AF-0537CC4C74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71937" y="43440"/>
                  <a:ext cx="124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DB3929-0726-2F0C-315E-76175F202B31}"/>
                    </a:ext>
                  </a:extLst>
                </p14:cNvPr>
                <p14:cNvContentPartPr/>
                <p14:nvPr/>
              </p14:nvContentPartPr>
              <p14:xfrm>
                <a:off x="1984217" y="184560"/>
                <a:ext cx="214920" cy="47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DB3929-0726-2F0C-315E-76175F202B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75217" y="175920"/>
                  <a:ext cx="23256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B79F9A-8E70-FF86-6EBA-1DBD1321D6FD}"/>
              </a:ext>
            </a:extLst>
          </p:cNvPr>
          <p:cNvGrpSpPr/>
          <p:nvPr/>
        </p:nvGrpSpPr>
        <p:grpSpPr>
          <a:xfrm>
            <a:off x="5480537" y="100680"/>
            <a:ext cx="1923840" cy="1159560"/>
            <a:chOff x="5480537" y="100680"/>
            <a:chExt cx="192384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4A03D6-1618-5076-4A76-DA01C859885E}"/>
                    </a:ext>
                  </a:extLst>
                </p14:cNvPr>
                <p14:cNvContentPartPr/>
                <p14:nvPr/>
              </p14:nvContentPartPr>
              <p14:xfrm>
                <a:off x="5480537" y="361680"/>
                <a:ext cx="1923840" cy="89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4A03D6-1618-5076-4A76-DA01C85988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71897" y="353040"/>
                  <a:ext cx="1941480" cy="9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587564E-1E53-F16F-D9A6-E4E27A173369}"/>
                    </a:ext>
                  </a:extLst>
                </p14:cNvPr>
                <p14:cNvContentPartPr/>
                <p14:nvPr/>
              </p14:nvContentPartPr>
              <p14:xfrm>
                <a:off x="6017297" y="115080"/>
                <a:ext cx="276480" cy="29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587564E-1E53-F16F-D9A6-E4E27A1733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8657" y="106080"/>
                  <a:ext cx="294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3476FB-86C5-674D-CBB0-F8871639F3F8}"/>
                    </a:ext>
                  </a:extLst>
                </p14:cNvPr>
                <p14:cNvContentPartPr/>
                <p14:nvPr/>
              </p14:nvContentPartPr>
              <p14:xfrm>
                <a:off x="6416897" y="100680"/>
                <a:ext cx="2253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3476FB-86C5-674D-CBB0-F8871639F3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07897" y="91680"/>
                  <a:ext cx="243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EBF116-6242-B1DF-6BC2-3FF0141E7AB4}"/>
                    </a:ext>
                  </a:extLst>
                </p14:cNvPr>
                <p14:cNvContentPartPr/>
                <p14:nvPr/>
              </p14:nvContentPartPr>
              <p14:xfrm>
                <a:off x="6703817" y="168360"/>
                <a:ext cx="324360" cy="28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EBF116-6242-B1DF-6BC2-3FF0141E7A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94817" y="159720"/>
                  <a:ext cx="34200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75D6A7-FF94-C27B-2FC4-9683558CD418}"/>
              </a:ext>
            </a:extLst>
          </p:cNvPr>
          <p:cNvGrpSpPr/>
          <p:nvPr/>
        </p:nvGrpSpPr>
        <p:grpSpPr>
          <a:xfrm>
            <a:off x="3942257" y="1088520"/>
            <a:ext cx="1776600" cy="1206720"/>
            <a:chOff x="3942257" y="1088520"/>
            <a:chExt cx="1776600" cy="12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B0E75D-FBC6-1B97-EFCE-108C2EB6BAAD}"/>
                    </a:ext>
                  </a:extLst>
                </p14:cNvPr>
                <p14:cNvContentPartPr/>
                <p14:nvPr/>
              </p14:nvContentPartPr>
              <p14:xfrm>
                <a:off x="4070777" y="1088520"/>
                <a:ext cx="1648080" cy="120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B0E75D-FBC6-1B97-EFCE-108C2EB6BA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61777" y="1079520"/>
                  <a:ext cx="1665720" cy="12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8F1B1C1-B47E-677B-1B26-F5EE8D6FCED5}"/>
                    </a:ext>
                  </a:extLst>
                </p14:cNvPr>
                <p14:cNvContentPartPr/>
                <p14:nvPr/>
              </p14:nvContentPartPr>
              <p14:xfrm>
                <a:off x="3942257" y="1960800"/>
                <a:ext cx="361440" cy="29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8F1B1C1-B47E-677B-1B26-F5EE8D6FCE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33257" y="1952160"/>
                  <a:ext cx="379080" cy="31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483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7FE6C4-4B6A-AB74-87BF-EC1FEC0D0F98}"/>
              </a:ext>
            </a:extLst>
          </p:cNvPr>
          <p:cNvGrpSpPr/>
          <p:nvPr/>
        </p:nvGrpSpPr>
        <p:grpSpPr>
          <a:xfrm>
            <a:off x="1579937" y="500640"/>
            <a:ext cx="5445000" cy="1198440"/>
            <a:chOff x="1579937" y="500640"/>
            <a:chExt cx="5445000" cy="11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9DCA6D-3572-FF3F-94A9-7326E807FD4D}"/>
                    </a:ext>
                  </a:extLst>
                </p14:cNvPr>
                <p14:cNvContentPartPr/>
                <p14:nvPr/>
              </p14:nvContentPartPr>
              <p14:xfrm>
                <a:off x="6150497" y="122784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9DCA6D-3572-FF3F-94A9-7326E807FD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41497" y="121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65459A-B2EA-E9B1-A243-27583FDAA994}"/>
                    </a:ext>
                  </a:extLst>
                </p14:cNvPr>
                <p14:cNvContentPartPr/>
                <p14:nvPr/>
              </p14:nvContentPartPr>
              <p14:xfrm>
                <a:off x="6322217" y="590280"/>
                <a:ext cx="451800" cy="847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65459A-B2EA-E9B1-A243-27583FDAA9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3217" y="581280"/>
                  <a:ext cx="46944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3002C0-7A45-626C-6BBF-C9B334D1B022}"/>
                    </a:ext>
                  </a:extLst>
                </p14:cNvPr>
                <p14:cNvContentPartPr/>
                <p14:nvPr/>
              </p14:nvContentPartPr>
              <p14:xfrm>
                <a:off x="6615257" y="500640"/>
                <a:ext cx="409680" cy="74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3002C0-7A45-626C-6BBF-C9B334D1B0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06257" y="491640"/>
                  <a:ext cx="42732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DC7AAE-8DC2-C9E0-45D5-51E65976D172}"/>
                    </a:ext>
                  </a:extLst>
                </p14:cNvPr>
                <p14:cNvContentPartPr/>
                <p14:nvPr/>
              </p14:nvContentPartPr>
              <p14:xfrm>
                <a:off x="6286217" y="691440"/>
                <a:ext cx="63000" cy="765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DC7AAE-8DC2-C9E0-45D5-51E65976D1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7217" y="682800"/>
                  <a:ext cx="8064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756EAC-3530-7819-DB7C-0F1185030CCA}"/>
                    </a:ext>
                  </a:extLst>
                </p14:cNvPr>
                <p14:cNvContentPartPr/>
                <p14:nvPr/>
              </p14:nvContentPartPr>
              <p14:xfrm>
                <a:off x="5098937" y="1015080"/>
                <a:ext cx="937800" cy="68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756EAC-3530-7819-DB7C-0F1185030C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90297" y="1006080"/>
                  <a:ext cx="95544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AB6465-FFC7-2B28-F7AC-13C1245D3DF2}"/>
                    </a:ext>
                  </a:extLst>
                </p14:cNvPr>
                <p14:cNvContentPartPr/>
                <p14:nvPr/>
              </p14:nvContentPartPr>
              <p14:xfrm>
                <a:off x="4077977" y="1050000"/>
                <a:ext cx="729360" cy="39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AB6465-FFC7-2B28-F7AC-13C1245D3D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68977" y="1041360"/>
                  <a:ext cx="747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7C62B7-8D28-D6F6-860D-189BC3DEA41B}"/>
                    </a:ext>
                  </a:extLst>
                </p14:cNvPr>
                <p14:cNvContentPartPr/>
                <p14:nvPr/>
              </p14:nvContentPartPr>
              <p14:xfrm>
                <a:off x="4493417" y="1502520"/>
                <a:ext cx="4752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7C62B7-8D28-D6F6-860D-189BC3DEA4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84417" y="1493880"/>
                  <a:ext cx="65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2CBDC1-1119-0294-C323-66A755769F4C}"/>
                    </a:ext>
                  </a:extLst>
                </p14:cNvPr>
                <p14:cNvContentPartPr/>
                <p14:nvPr/>
              </p14:nvContentPartPr>
              <p14:xfrm>
                <a:off x="4326737" y="1481640"/>
                <a:ext cx="12600" cy="9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2CBDC1-1119-0294-C323-66A755769F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18097" y="1473000"/>
                  <a:ext cx="30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42390A-F5BE-430F-C18F-85C17EA5ED57}"/>
                    </a:ext>
                  </a:extLst>
                </p14:cNvPr>
                <p14:cNvContentPartPr/>
                <p14:nvPr/>
              </p14:nvContentPartPr>
              <p14:xfrm>
                <a:off x="4031537" y="632400"/>
                <a:ext cx="83520" cy="494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42390A-F5BE-430F-C18F-85C17EA5ED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2897" y="623760"/>
                  <a:ext cx="1011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0DC422-CFCB-4C7A-FE90-98ADFC054BE8}"/>
                    </a:ext>
                  </a:extLst>
                </p14:cNvPr>
                <p14:cNvContentPartPr/>
                <p14:nvPr/>
              </p14:nvContentPartPr>
              <p14:xfrm>
                <a:off x="3411617" y="969360"/>
                <a:ext cx="439200" cy="54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0DC422-CFCB-4C7A-FE90-98ADFC054B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2617" y="960360"/>
                  <a:ext cx="4568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7660FF-7D4C-6876-158F-738099CD5521}"/>
                    </a:ext>
                  </a:extLst>
                </p14:cNvPr>
                <p14:cNvContentPartPr/>
                <p14:nvPr/>
              </p14:nvContentPartPr>
              <p14:xfrm>
                <a:off x="3419537" y="860280"/>
                <a:ext cx="3744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7660FF-7D4C-6876-158F-738099CD55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0897" y="851640"/>
                  <a:ext cx="5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43AF89-ECD6-31BE-6CE0-16B06EDFF513}"/>
                    </a:ext>
                  </a:extLst>
                </p14:cNvPr>
                <p14:cNvContentPartPr/>
                <p14:nvPr/>
              </p14:nvContentPartPr>
              <p14:xfrm>
                <a:off x="2714657" y="801600"/>
                <a:ext cx="331200" cy="40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43AF89-ECD6-31BE-6CE0-16B06EDFF5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5657" y="792600"/>
                  <a:ext cx="3488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5C91A3-FC45-DC1A-1242-A7C8D97F3D92}"/>
                    </a:ext>
                  </a:extLst>
                </p14:cNvPr>
                <p14:cNvContentPartPr/>
                <p14:nvPr/>
              </p14:nvContentPartPr>
              <p14:xfrm>
                <a:off x="1579937" y="844080"/>
                <a:ext cx="1030680" cy="386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5C91A3-FC45-DC1A-1242-A7C8D97F3D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70937" y="835440"/>
                  <a:ext cx="1048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A74ADB-914C-974F-45C1-522045786166}"/>
                    </a:ext>
                  </a:extLst>
                </p14:cNvPr>
                <p14:cNvContentPartPr/>
                <p14:nvPr/>
              </p14:nvContentPartPr>
              <p14:xfrm>
                <a:off x="1802777" y="737160"/>
                <a:ext cx="450000" cy="3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A74ADB-914C-974F-45C1-5220457861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4137" y="728520"/>
                  <a:ext cx="4676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81D5B0-8529-DE71-4E25-F245C654AE0E}"/>
              </a:ext>
            </a:extLst>
          </p:cNvPr>
          <p:cNvGrpSpPr/>
          <p:nvPr/>
        </p:nvGrpSpPr>
        <p:grpSpPr>
          <a:xfrm>
            <a:off x="360617" y="1921200"/>
            <a:ext cx="5502600" cy="1763280"/>
            <a:chOff x="360617" y="1921200"/>
            <a:chExt cx="5502600" cy="176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5AA9F4-FF45-4CFA-0741-55387C9336A1}"/>
                    </a:ext>
                  </a:extLst>
                </p14:cNvPr>
                <p14:cNvContentPartPr/>
                <p14:nvPr/>
              </p14:nvContentPartPr>
              <p14:xfrm>
                <a:off x="3514577" y="2262120"/>
                <a:ext cx="200520" cy="238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5AA9F4-FF45-4CFA-0741-55387C9336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05937" y="2253480"/>
                  <a:ext cx="218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246A73-1506-E440-C215-43E7E0682912}"/>
                    </a:ext>
                  </a:extLst>
                </p14:cNvPr>
                <p14:cNvContentPartPr/>
                <p14:nvPr/>
              </p14:nvContentPartPr>
              <p14:xfrm>
                <a:off x="3845417" y="2834880"/>
                <a:ext cx="13680" cy="1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246A73-1506-E440-C215-43E7E06829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36777" y="2826240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EDBB6C-66FC-7062-29A2-0214004D570D}"/>
                    </a:ext>
                  </a:extLst>
                </p14:cNvPr>
                <p14:cNvContentPartPr/>
                <p14:nvPr/>
              </p14:nvContentPartPr>
              <p14:xfrm>
                <a:off x="3558857" y="2229720"/>
                <a:ext cx="314640" cy="806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EDBB6C-66FC-7062-29A2-0214004D57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9857" y="2221080"/>
                  <a:ext cx="332280" cy="8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76B62D-1136-F52F-86D3-1C28A555B9F9}"/>
                    </a:ext>
                  </a:extLst>
                </p14:cNvPr>
                <p14:cNvContentPartPr/>
                <p14:nvPr/>
              </p14:nvContentPartPr>
              <p14:xfrm>
                <a:off x="4162217" y="2857200"/>
                <a:ext cx="123840" cy="12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76B62D-1136-F52F-86D3-1C28A555B9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53217" y="2848200"/>
                  <a:ext cx="14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36E9E2-5CBB-FF3C-9B94-8AD5FE18BE2B}"/>
                    </a:ext>
                  </a:extLst>
                </p14:cNvPr>
                <p14:cNvContentPartPr/>
                <p14:nvPr/>
              </p14:nvContentPartPr>
              <p14:xfrm>
                <a:off x="4229177" y="2598360"/>
                <a:ext cx="87840" cy="8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36E9E2-5CBB-FF3C-9B94-8AD5FE18BE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20177" y="2589720"/>
                  <a:ext cx="105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A79A33-1FA5-0AF0-A55F-62FD91791D51}"/>
                    </a:ext>
                  </a:extLst>
                </p14:cNvPr>
                <p14:cNvContentPartPr/>
                <p14:nvPr/>
              </p14:nvContentPartPr>
              <p14:xfrm>
                <a:off x="4589897" y="2304960"/>
                <a:ext cx="489240" cy="68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A79A33-1FA5-0AF0-A55F-62FD91791D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0897" y="2296320"/>
                  <a:ext cx="50688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D6B828-F3D1-3EE4-1B7C-58396C582EB7}"/>
                    </a:ext>
                  </a:extLst>
                </p14:cNvPr>
                <p14:cNvContentPartPr/>
                <p14:nvPr/>
              </p14:nvContentPartPr>
              <p14:xfrm>
                <a:off x="4992377" y="2862960"/>
                <a:ext cx="147600" cy="7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D6B828-F3D1-3EE4-1B7C-58396C582E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3377" y="2854320"/>
                  <a:ext cx="165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090211-97DC-965D-B89F-44B37718BD8F}"/>
                    </a:ext>
                  </a:extLst>
                </p14:cNvPr>
                <p14:cNvContentPartPr/>
                <p14:nvPr/>
              </p14:nvContentPartPr>
              <p14:xfrm>
                <a:off x="2272937" y="2378400"/>
                <a:ext cx="149400" cy="58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090211-97DC-965D-B89F-44B37718BD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63937" y="2369760"/>
                  <a:ext cx="16704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945C11-56E3-15AE-D089-F03D4EF3130C}"/>
                    </a:ext>
                  </a:extLst>
                </p14:cNvPr>
                <p14:cNvContentPartPr/>
                <p14:nvPr/>
              </p14:nvContentPartPr>
              <p14:xfrm>
                <a:off x="2484617" y="2413320"/>
                <a:ext cx="280080" cy="2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945C11-56E3-15AE-D089-F03D4EF313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75977" y="2404320"/>
                  <a:ext cx="297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071A71-22B9-511F-A9FF-A08FBA7974CE}"/>
                    </a:ext>
                  </a:extLst>
                </p14:cNvPr>
                <p14:cNvContentPartPr/>
                <p14:nvPr/>
              </p14:nvContentPartPr>
              <p14:xfrm>
                <a:off x="935537" y="2360760"/>
                <a:ext cx="68760" cy="723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071A71-22B9-511F-A9FF-A08FBA7974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6537" y="2351760"/>
                  <a:ext cx="864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944830-4396-FAEA-4543-86D9A421400F}"/>
                    </a:ext>
                  </a:extLst>
                </p14:cNvPr>
                <p14:cNvContentPartPr/>
                <p14:nvPr/>
              </p14:nvContentPartPr>
              <p14:xfrm>
                <a:off x="1253417" y="2836320"/>
                <a:ext cx="82800" cy="112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944830-4396-FAEA-4543-86D9A42140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4777" y="2827680"/>
                  <a:ext cx="100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36BFAD-43C2-151A-F7E3-534777CC9AD2}"/>
                    </a:ext>
                  </a:extLst>
                </p14:cNvPr>
                <p14:cNvContentPartPr/>
                <p14:nvPr/>
              </p14:nvContentPartPr>
              <p14:xfrm>
                <a:off x="1380137" y="3013080"/>
                <a:ext cx="52920" cy="3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36BFAD-43C2-151A-F7E3-534777CC9A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71137" y="3004440"/>
                  <a:ext cx="70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D3F3D3-ED24-DF20-4A33-4ABEDF357D5F}"/>
                    </a:ext>
                  </a:extLst>
                </p14:cNvPr>
                <p14:cNvContentPartPr/>
                <p14:nvPr/>
              </p14:nvContentPartPr>
              <p14:xfrm>
                <a:off x="1375097" y="2532480"/>
                <a:ext cx="73440" cy="82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D3F3D3-ED24-DF20-4A33-4ABEDF357D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66097" y="2523480"/>
                  <a:ext cx="9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8CF323-E6F4-FF83-D9B4-71DE43803739}"/>
                    </a:ext>
                  </a:extLst>
                </p14:cNvPr>
                <p14:cNvContentPartPr/>
                <p14:nvPr/>
              </p14:nvContentPartPr>
              <p14:xfrm>
                <a:off x="1578497" y="2524920"/>
                <a:ext cx="251280" cy="514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8CF323-E6F4-FF83-D9B4-71DE438037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69857" y="2516280"/>
                  <a:ext cx="2689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D23C41-7971-E082-8641-8E5140D4B9C0}"/>
                    </a:ext>
                  </a:extLst>
                </p14:cNvPr>
                <p14:cNvContentPartPr/>
                <p14:nvPr/>
              </p14:nvContentPartPr>
              <p14:xfrm>
                <a:off x="1824737" y="2774760"/>
                <a:ext cx="12600" cy="87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D23C41-7971-E082-8641-8E5140D4B9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15737" y="2766120"/>
                  <a:ext cx="30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5F94CC-88FF-2C80-080B-EAFE710F1C44}"/>
                    </a:ext>
                  </a:extLst>
                </p14:cNvPr>
                <p14:cNvContentPartPr/>
                <p14:nvPr/>
              </p14:nvContentPartPr>
              <p14:xfrm>
                <a:off x="360617" y="1921200"/>
                <a:ext cx="5502600" cy="176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5F94CC-88FF-2C80-080B-EAFE710F1C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1617" y="1912560"/>
                  <a:ext cx="5520240" cy="178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8456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065287-B74F-A323-69E1-6C8CB1FB745D}"/>
                  </a:ext>
                </a:extLst>
              </p14:cNvPr>
              <p14:cNvContentPartPr/>
              <p14:nvPr/>
            </p14:nvContentPartPr>
            <p14:xfrm>
              <a:off x="3770177" y="1377600"/>
              <a:ext cx="18720" cy="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065287-B74F-A323-69E1-6C8CB1FB74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1537" y="1368960"/>
                <a:ext cx="363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A8D93-684B-CAE2-23B6-D8F9669DBDB1}"/>
              </a:ext>
            </a:extLst>
          </p:cNvPr>
          <p:cNvGrpSpPr/>
          <p:nvPr/>
        </p:nvGrpSpPr>
        <p:grpSpPr>
          <a:xfrm>
            <a:off x="5083817" y="72960"/>
            <a:ext cx="2855160" cy="984600"/>
            <a:chOff x="5083817" y="72960"/>
            <a:chExt cx="2855160" cy="9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E0DBE1-D5E7-D434-C306-F6C185969099}"/>
                    </a:ext>
                  </a:extLst>
                </p14:cNvPr>
                <p14:cNvContentPartPr/>
                <p14:nvPr/>
              </p14:nvContentPartPr>
              <p14:xfrm>
                <a:off x="7263977" y="459600"/>
                <a:ext cx="675000" cy="504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E0DBE1-D5E7-D434-C306-F6C1859690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46337" y="441600"/>
                  <a:ext cx="7106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81C5DF-BD96-8A6B-005F-DD52D9D2A105}"/>
                    </a:ext>
                  </a:extLst>
                </p14:cNvPr>
                <p14:cNvContentPartPr/>
                <p14:nvPr/>
              </p14:nvContentPartPr>
              <p14:xfrm>
                <a:off x="7677617" y="42720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81C5DF-BD96-8A6B-005F-DD52D9D2A1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59977" y="409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84A978-3621-488A-EE3D-CAA2DB74B547}"/>
                    </a:ext>
                  </a:extLst>
                </p14:cNvPr>
                <p14:cNvContentPartPr/>
                <p14:nvPr/>
              </p14:nvContentPartPr>
              <p14:xfrm>
                <a:off x="7609937" y="947400"/>
                <a:ext cx="131040" cy="5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84A978-3621-488A-EE3D-CAA2DB74B5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1937" y="929400"/>
                  <a:ext cx="16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24000E-7657-4140-BDA3-497BF9BA4432}"/>
                    </a:ext>
                  </a:extLst>
                </p14:cNvPr>
                <p14:cNvContentPartPr/>
                <p14:nvPr/>
              </p14:nvContentPartPr>
              <p14:xfrm>
                <a:off x="6865097" y="405240"/>
                <a:ext cx="251280" cy="29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24000E-7657-4140-BDA3-497BF9BA44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7457" y="387240"/>
                  <a:ext cx="286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FCAD30-1FFE-2244-3A8F-1B6DE226896D}"/>
                    </a:ext>
                  </a:extLst>
                </p14:cNvPr>
                <p14:cNvContentPartPr/>
                <p14:nvPr/>
              </p14:nvContentPartPr>
              <p14:xfrm>
                <a:off x="7037897" y="72960"/>
                <a:ext cx="277200" cy="46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FCAD30-1FFE-2244-3A8F-1B6DE22689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20257" y="55320"/>
                  <a:ext cx="312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6A0475-A41F-8780-4F54-BF442C6E68C0}"/>
                    </a:ext>
                  </a:extLst>
                </p14:cNvPr>
                <p14:cNvContentPartPr/>
                <p14:nvPr/>
              </p14:nvContentPartPr>
              <p14:xfrm>
                <a:off x="6045377" y="572280"/>
                <a:ext cx="684720" cy="288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6A0475-A41F-8780-4F54-BF442C6E68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27737" y="554640"/>
                  <a:ext cx="720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B1DFF8-4489-A570-C3EB-7EC58A5D2F2C}"/>
                    </a:ext>
                  </a:extLst>
                </p14:cNvPr>
                <p14:cNvContentPartPr/>
                <p14:nvPr/>
              </p14:nvContentPartPr>
              <p14:xfrm>
                <a:off x="6500057" y="896640"/>
                <a:ext cx="135360" cy="16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B1DFF8-4489-A570-C3EB-7EC58A5D2F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82057" y="879000"/>
                  <a:ext cx="171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30BB25-55EE-3FA2-18F3-48377B6041B9}"/>
                    </a:ext>
                  </a:extLst>
                </p14:cNvPr>
                <p14:cNvContentPartPr/>
                <p14:nvPr/>
              </p14:nvContentPartPr>
              <p14:xfrm>
                <a:off x="6235817" y="982680"/>
                <a:ext cx="133920" cy="2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30BB25-55EE-3FA2-18F3-48377B6041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7817" y="964680"/>
                  <a:ext cx="169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0910B15-EF0B-88CA-6B78-93C933C2EB27}"/>
                    </a:ext>
                  </a:extLst>
                </p14:cNvPr>
                <p14:cNvContentPartPr/>
                <p14:nvPr/>
              </p14:nvContentPartPr>
              <p14:xfrm>
                <a:off x="5711297" y="588840"/>
                <a:ext cx="478800" cy="353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0910B15-EF0B-88CA-6B78-93C933C2EB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3297" y="570840"/>
                  <a:ext cx="5144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1E1A22-DFF6-4080-A995-5D9532525C81}"/>
                    </a:ext>
                  </a:extLst>
                </p14:cNvPr>
                <p14:cNvContentPartPr/>
                <p14:nvPr/>
              </p14:nvContentPartPr>
              <p14:xfrm>
                <a:off x="5925137" y="344400"/>
                <a:ext cx="342720" cy="7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1E1A22-DFF6-4080-A995-5D9532525C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07137" y="326400"/>
                  <a:ext cx="378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E5CF83-4716-0644-2E85-30326D4431C4}"/>
                    </a:ext>
                  </a:extLst>
                </p14:cNvPr>
                <p14:cNvContentPartPr/>
                <p14:nvPr/>
              </p14:nvContentPartPr>
              <p14:xfrm>
                <a:off x="5083817" y="586320"/>
                <a:ext cx="37980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E5CF83-4716-0644-2E85-30326D4431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5817" y="568680"/>
                  <a:ext cx="41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ECBDEF-2A57-3F1F-D968-C6EA6F7E5DD8}"/>
                    </a:ext>
                  </a:extLst>
                </p14:cNvPr>
                <p14:cNvContentPartPr/>
                <p14:nvPr/>
              </p14:nvContentPartPr>
              <p14:xfrm>
                <a:off x="5097137" y="697200"/>
                <a:ext cx="30888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ECBDEF-2A57-3F1F-D968-C6EA6F7E5D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79497" y="679560"/>
                  <a:ext cx="344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FEAB58-13CE-8AD2-5667-DF2FBF05F037}"/>
                    </a:ext>
                  </a:extLst>
                </p14:cNvPr>
                <p14:cNvContentPartPr/>
                <p14:nvPr/>
              </p14:nvContentPartPr>
              <p14:xfrm>
                <a:off x="6688337" y="585600"/>
                <a:ext cx="122760" cy="5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FEAB58-13CE-8AD2-5667-DF2FBF05F0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70337" y="567960"/>
                  <a:ext cx="1584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1DD7F0-A8FC-559B-0107-8306615B2147}"/>
              </a:ext>
            </a:extLst>
          </p:cNvPr>
          <p:cNvGrpSpPr/>
          <p:nvPr/>
        </p:nvGrpSpPr>
        <p:grpSpPr>
          <a:xfrm>
            <a:off x="2712137" y="155040"/>
            <a:ext cx="1669680" cy="748800"/>
            <a:chOff x="2712137" y="155040"/>
            <a:chExt cx="166968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F17BD5-25DF-BCA9-D7BF-9899268A49EB}"/>
                    </a:ext>
                  </a:extLst>
                </p14:cNvPr>
                <p14:cNvContentPartPr/>
                <p14:nvPr/>
              </p14:nvContentPartPr>
              <p14:xfrm>
                <a:off x="2712137" y="405240"/>
                <a:ext cx="164880" cy="49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F17BD5-25DF-BCA9-D7BF-9899268A49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94137" y="387240"/>
                  <a:ext cx="2005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7EE305-7503-A8CF-9895-7808570C9B61}"/>
                    </a:ext>
                  </a:extLst>
                </p14:cNvPr>
                <p14:cNvContentPartPr/>
                <p14:nvPr/>
              </p14:nvContentPartPr>
              <p14:xfrm>
                <a:off x="2952617" y="424320"/>
                <a:ext cx="198720" cy="35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7EE305-7503-A8CF-9895-7808570C9B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34977" y="406320"/>
                  <a:ext cx="2343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031E7E-192D-F722-5802-86381EB62480}"/>
                    </a:ext>
                  </a:extLst>
                </p14:cNvPr>
                <p14:cNvContentPartPr/>
                <p14:nvPr/>
              </p14:nvContentPartPr>
              <p14:xfrm>
                <a:off x="2795297" y="593160"/>
                <a:ext cx="342720" cy="8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031E7E-192D-F722-5802-86381EB624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7657" y="575520"/>
                  <a:ext cx="378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C30FC5-D5A1-AF28-C6AA-83125248B68D}"/>
                    </a:ext>
                  </a:extLst>
                </p14:cNvPr>
                <p14:cNvContentPartPr/>
                <p14:nvPr/>
              </p14:nvContentPartPr>
              <p14:xfrm>
                <a:off x="3298217" y="541320"/>
                <a:ext cx="357120" cy="216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C30FC5-D5A1-AF28-C6AA-83125248B6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80577" y="523680"/>
                  <a:ext cx="392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27A223-1888-D752-9EEE-3EC384AA8EF9}"/>
                    </a:ext>
                  </a:extLst>
                </p14:cNvPr>
                <p14:cNvContentPartPr/>
                <p14:nvPr/>
              </p14:nvContentPartPr>
              <p14:xfrm>
                <a:off x="3670457" y="463560"/>
                <a:ext cx="204120" cy="29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27A223-1888-D752-9EEE-3EC384AA8E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52817" y="445920"/>
                  <a:ext cx="239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88F6C3-54F8-8AC5-F7E6-E5769A9FA195}"/>
                    </a:ext>
                  </a:extLst>
                </p14:cNvPr>
                <p14:cNvContentPartPr/>
                <p14:nvPr/>
              </p14:nvContentPartPr>
              <p14:xfrm>
                <a:off x="3992657" y="155040"/>
                <a:ext cx="389160" cy="599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88F6C3-54F8-8AC5-F7E6-E5769A9FA1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74657" y="137400"/>
                  <a:ext cx="424800" cy="63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2DB4365-135B-6BD8-013D-B3B082CC9E9D}"/>
                  </a:ext>
                </a:extLst>
              </p14:cNvPr>
              <p14:cNvContentPartPr/>
              <p14:nvPr/>
            </p14:nvContentPartPr>
            <p14:xfrm>
              <a:off x="1674977" y="1727160"/>
              <a:ext cx="1517400" cy="173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2DB4365-135B-6BD8-013D-B3B082CC9E9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57337" y="1709160"/>
                <a:ext cx="1553040" cy="176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5D0C53B-7B04-21A4-69A3-AEC2A6F2ED70}"/>
              </a:ext>
            </a:extLst>
          </p:cNvPr>
          <p:cNvGrpSpPr/>
          <p:nvPr/>
        </p:nvGrpSpPr>
        <p:grpSpPr>
          <a:xfrm>
            <a:off x="1734737" y="1177800"/>
            <a:ext cx="1514880" cy="537120"/>
            <a:chOff x="1734737" y="1177800"/>
            <a:chExt cx="15148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72C3BB-18F8-EDD5-C383-9006E6EEDE92}"/>
                    </a:ext>
                  </a:extLst>
                </p14:cNvPr>
                <p14:cNvContentPartPr/>
                <p14:nvPr/>
              </p14:nvContentPartPr>
              <p14:xfrm>
                <a:off x="1734737" y="1233600"/>
                <a:ext cx="222480" cy="347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72C3BB-18F8-EDD5-C383-9006E6EEDE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7097" y="1215960"/>
                  <a:ext cx="2581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717725-9ED9-68BA-C0F3-04827118C4D6}"/>
                    </a:ext>
                  </a:extLst>
                </p14:cNvPr>
                <p14:cNvContentPartPr/>
                <p14:nvPr/>
              </p14:nvContentPartPr>
              <p14:xfrm>
                <a:off x="2011937" y="1413960"/>
                <a:ext cx="16776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717725-9ED9-68BA-C0F3-04827118C4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93937" y="1396320"/>
                  <a:ext cx="203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6E19F3-EB87-E238-B8AD-19B9C509B562}"/>
                    </a:ext>
                  </a:extLst>
                </p14:cNvPr>
                <p14:cNvContentPartPr/>
                <p14:nvPr/>
              </p14:nvContentPartPr>
              <p14:xfrm>
                <a:off x="2260337" y="1430520"/>
                <a:ext cx="117720" cy="163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6E19F3-EB87-E238-B8AD-19B9C509B5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42697" y="1412880"/>
                  <a:ext cx="153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E3E222-F4CD-D884-4C6A-3BC9AD0FC6DC}"/>
                    </a:ext>
                  </a:extLst>
                </p14:cNvPr>
                <p14:cNvContentPartPr/>
                <p14:nvPr/>
              </p14:nvContentPartPr>
              <p14:xfrm>
                <a:off x="2456177" y="1443120"/>
                <a:ext cx="156600" cy="155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E3E222-F4CD-D884-4C6A-3BC9AD0FC6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8177" y="1425120"/>
                  <a:ext cx="192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04CE61-DC4D-0A24-758C-02CD25C73A87}"/>
                    </a:ext>
                  </a:extLst>
                </p14:cNvPr>
                <p14:cNvContentPartPr/>
                <p14:nvPr/>
              </p14:nvContentPartPr>
              <p14:xfrm>
                <a:off x="2707457" y="1177800"/>
                <a:ext cx="232560" cy="537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04CE61-DC4D-0A24-758C-02CD25C73A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89457" y="1160160"/>
                  <a:ext cx="2682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06CC88-41A7-9B7E-CF24-FB14A53177CD}"/>
                    </a:ext>
                  </a:extLst>
                </p14:cNvPr>
                <p14:cNvContentPartPr/>
                <p14:nvPr/>
              </p14:nvContentPartPr>
              <p14:xfrm>
                <a:off x="2991857" y="1342320"/>
                <a:ext cx="97200" cy="33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06CC88-41A7-9B7E-CF24-FB14A53177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73857" y="1324680"/>
                  <a:ext cx="132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5445AD-6CF9-0EA4-68CE-A09C0F6E547A}"/>
                    </a:ext>
                  </a:extLst>
                </p14:cNvPr>
                <p14:cNvContentPartPr/>
                <p14:nvPr/>
              </p14:nvContentPartPr>
              <p14:xfrm>
                <a:off x="2954777" y="1287960"/>
                <a:ext cx="294840" cy="39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5445AD-6CF9-0EA4-68CE-A09C0F6E54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6777" y="1270320"/>
                  <a:ext cx="330480" cy="43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1C9F9F5-403C-2CE6-F137-E0B656F1AAE3}"/>
                  </a:ext>
                </a:extLst>
              </p14:cNvPr>
              <p14:cNvContentPartPr/>
              <p14:nvPr/>
            </p14:nvContentPartPr>
            <p14:xfrm>
              <a:off x="4441937" y="2104800"/>
              <a:ext cx="1816560" cy="659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1C9F9F5-403C-2CE6-F137-E0B656F1AAE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24297" y="2087160"/>
                <a:ext cx="185220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00A332E-3B0D-4A33-35A6-660984E74651}"/>
              </a:ext>
            </a:extLst>
          </p:cNvPr>
          <p:cNvGrpSpPr/>
          <p:nvPr/>
        </p:nvGrpSpPr>
        <p:grpSpPr>
          <a:xfrm>
            <a:off x="4880057" y="3000120"/>
            <a:ext cx="1108080" cy="352440"/>
            <a:chOff x="4880057" y="3000120"/>
            <a:chExt cx="11080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A04E11-60C4-8824-5B6C-ED386F776B83}"/>
                    </a:ext>
                  </a:extLst>
                </p14:cNvPr>
                <p14:cNvContentPartPr/>
                <p14:nvPr/>
              </p14:nvContentPartPr>
              <p14:xfrm>
                <a:off x="4880057" y="3000120"/>
                <a:ext cx="282240" cy="352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A04E11-60C4-8824-5B6C-ED386F776B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62057" y="2982480"/>
                  <a:ext cx="3178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DB29F9-2697-DD35-929A-64FE1C1AD730}"/>
                    </a:ext>
                  </a:extLst>
                </p14:cNvPr>
                <p14:cNvContentPartPr/>
                <p14:nvPr/>
              </p14:nvContentPartPr>
              <p14:xfrm>
                <a:off x="5241497" y="3161400"/>
                <a:ext cx="216000" cy="18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DB29F9-2697-DD35-929A-64FE1C1AD7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23497" y="3143400"/>
                  <a:ext cx="251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CC0868-58FD-1E08-E19E-58E25BE713E8}"/>
                    </a:ext>
                  </a:extLst>
                </p14:cNvPr>
                <p14:cNvContentPartPr/>
                <p14:nvPr/>
              </p14:nvContentPartPr>
              <p14:xfrm>
                <a:off x="5561897" y="3057000"/>
                <a:ext cx="426240" cy="18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CC0868-58FD-1E08-E19E-58E25BE713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44257" y="3039360"/>
                  <a:ext cx="46188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AAF687-48E8-939A-8375-C2C7B5541A57}"/>
              </a:ext>
            </a:extLst>
          </p:cNvPr>
          <p:cNvGrpSpPr/>
          <p:nvPr/>
        </p:nvGrpSpPr>
        <p:grpSpPr>
          <a:xfrm>
            <a:off x="4464617" y="1367160"/>
            <a:ext cx="1428840" cy="640800"/>
            <a:chOff x="4464617" y="1367160"/>
            <a:chExt cx="142884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5E7499-A0DF-2D9E-E5D8-036607E05B03}"/>
                    </a:ext>
                  </a:extLst>
                </p14:cNvPr>
                <p14:cNvContentPartPr/>
                <p14:nvPr/>
              </p14:nvContentPartPr>
              <p14:xfrm>
                <a:off x="4935497" y="1696560"/>
                <a:ext cx="2304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5E7499-A0DF-2D9E-E5D8-036607E05B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17857" y="1678560"/>
                  <a:ext cx="58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BAB29A-1301-97A1-21B7-DABBD811BBB3}"/>
                    </a:ext>
                  </a:extLst>
                </p14:cNvPr>
                <p14:cNvContentPartPr/>
                <p14:nvPr/>
              </p14:nvContentPartPr>
              <p14:xfrm>
                <a:off x="4464617" y="1837680"/>
                <a:ext cx="71280" cy="38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BAB29A-1301-97A1-21B7-DABBD811BB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6617" y="1819680"/>
                  <a:ext cx="106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9B6973-27C9-2FC3-2C0C-7679CA1283D2}"/>
                    </a:ext>
                  </a:extLst>
                </p14:cNvPr>
                <p14:cNvContentPartPr/>
                <p14:nvPr/>
              </p14:nvContentPartPr>
              <p14:xfrm>
                <a:off x="4605377" y="1529160"/>
                <a:ext cx="139320" cy="37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9B6973-27C9-2FC3-2C0C-7679CA1283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87737" y="1511520"/>
                  <a:ext cx="174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6BCFEB-AB02-0D70-38B7-7CE4E765BF7E}"/>
                    </a:ext>
                  </a:extLst>
                </p14:cNvPr>
                <p14:cNvContentPartPr/>
                <p14:nvPr/>
              </p14:nvContentPartPr>
              <p14:xfrm>
                <a:off x="5012177" y="1389840"/>
                <a:ext cx="361800" cy="618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6BCFEB-AB02-0D70-38B7-7CE4E765BF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94537" y="1371840"/>
                  <a:ext cx="3974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90521D-A0A1-5C42-FCB7-821FD1803140}"/>
                    </a:ext>
                  </a:extLst>
                </p14:cNvPr>
                <p14:cNvContentPartPr/>
                <p14:nvPr/>
              </p14:nvContentPartPr>
              <p14:xfrm>
                <a:off x="5536697" y="1367160"/>
                <a:ext cx="356760" cy="546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90521D-A0A1-5C42-FCB7-821FD18031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18697" y="1349160"/>
                  <a:ext cx="392400" cy="58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3A6F23-190F-0EE2-9279-C42AF89A53DB}"/>
              </a:ext>
            </a:extLst>
          </p:cNvPr>
          <p:cNvGrpSpPr/>
          <p:nvPr/>
        </p:nvGrpSpPr>
        <p:grpSpPr>
          <a:xfrm>
            <a:off x="7129337" y="2262120"/>
            <a:ext cx="1664280" cy="2104920"/>
            <a:chOff x="7129337" y="2262120"/>
            <a:chExt cx="1664280" cy="21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41D08F-8DDB-F8C0-477F-8A9B33AE74B4}"/>
                    </a:ext>
                  </a:extLst>
                </p14:cNvPr>
                <p14:cNvContentPartPr/>
                <p14:nvPr/>
              </p14:nvContentPartPr>
              <p14:xfrm>
                <a:off x="7129337" y="2262120"/>
                <a:ext cx="1512360" cy="74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41D08F-8DDB-F8C0-477F-8A9B33AE74B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11697" y="2244480"/>
                  <a:ext cx="154800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ED018B-66AA-450B-7CDD-6FF83A0CF41D}"/>
                    </a:ext>
                  </a:extLst>
                </p14:cNvPr>
                <p14:cNvContentPartPr/>
                <p14:nvPr/>
              </p14:nvContentPartPr>
              <p14:xfrm>
                <a:off x="7150937" y="3234840"/>
                <a:ext cx="417960" cy="26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ED018B-66AA-450B-7CDD-6FF83A0CF4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33297" y="3216840"/>
                  <a:ext cx="453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06FC751-93AA-BD36-077C-33DBA11F9C0B}"/>
                    </a:ext>
                  </a:extLst>
                </p14:cNvPr>
                <p14:cNvContentPartPr/>
                <p14:nvPr/>
              </p14:nvContentPartPr>
              <p14:xfrm>
                <a:off x="7583657" y="3265440"/>
                <a:ext cx="348480" cy="22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06FC751-93AA-BD36-077C-33DBA11F9C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66017" y="3247440"/>
                  <a:ext cx="384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59E61E-55A5-C2BF-D710-0257C0A43843}"/>
                    </a:ext>
                  </a:extLst>
                </p14:cNvPr>
                <p14:cNvContentPartPr/>
                <p14:nvPr/>
              </p14:nvContentPartPr>
              <p14:xfrm>
                <a:off x="7972457" y="3190920"/>
                <a:ext cx="220680" cy="272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59E61E-55A5-C2BF-D710-0257C0A438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54817" y="3173280"/>
                  <a:ext cx="256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F75B4C-CE4F-2C55-8747-A6D7EA9A0D09}"/>
                    </a:ext>
                  </a:extLst>
                </p14:cNvPr>
                <p14:cNvContentPartPr/>
                <p14:nvPr/>
              </p14:nvContentPartPr>
              <p14:xfrm>
                <a:off x="8198177" y="3046920"/>
                <a:ext cx="334800" cy="37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F75B4C-CE4F-2C55-8747-A6D7EA9A0D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80177" y="3028920"/>
                  <a:ext cx="3704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7EF895-8C4B-A55C-EDB3-A361295C0C9D}"/>
                    </a:ext>
                  </a:extLst>
                </p14:cNvPr>
                <p14:cNvContentPartPr/>
                <p14:nvPr/>
              </p14:nvContentPartPr>
              <p14:xfrm>
                <a:off x="8581577" y="3134760"/>
                <a:ext cx="212040" cy="26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7EF895-8C4B-A55C-EDB3-A361295C0C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63937" y="3117120"/>
                  <a:ext cx="247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506279-3118-69DE-4B2D-BAAA6DD7B521}"/>
                    </a:ext>
                  </a:extLst>
                </p14:cNvPr>
                <p14:cNvContentPartPr/>
                <p14:nvPr/>
              </p14:nvContentPartPr>
              <p14:xfrm>
                <a:off x="7575017" y="3816960"/>
                <a:ext cx="831960" cy="55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506279-3118-69DE-4B2D-BAAA6DD7B5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57017" y="3798960"/>
                  <a:ext cx="8676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2D90BC-B05B-A89E-615A-E7A3BBDB7BFF}"/>
                    </a:ext>
                  </a:extLst>
                </p14:cNvPr>
                <p14:cNvContentPartPr/>
                <p14:nvPr/>
              </p14:nvContentPartPr>
              <p14:xfrm>
                <a:off x="7936817" y="3869520"/>
                <a:ext cx="82080" cy="12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2D90BC-B05B-A89E-615A-E7A3BBDB7B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19177" y="3851520"/>
                  <a:ext cx="117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CCCCA4-0A0D-C1D1-578D-D00E121E1279}"/>
                    </a:ext>
                  </a:extLst>
                </p14:cNvPr>
                <p14:cNvContentPartPr/>
                <p14:nvPr/>
              </p14:nvContentPartPr>
              <p14:xfrm>
                <a:off x="8130137" y="3541920"/>
                <a:ext cx="496080" cy="398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CCCCA4-0A0D-C1D1-578D-D00E121E12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12497" y="3524280"/>
                  <a:ext cx="53172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4CA0A2-5ADA-AEB9-993C-D7F606C59266}"/>
              </a:ext>
            </a:extLst>
          </p:cNvPr>
          <p:cNvGrpSpPr/>
          <p:nvPr/>
        </p:nvGrpSpPr>
        <p:grpSpPr>
          <a:xfrm>
            <a:off x="5255897" y="4019280"/>
            <a:ext cx="545760" cy="736920"/>
            <a:chOff x="5255897" y="4019280"/>
            <a:chExt cx="54576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7EF622-24C2-3855-EDF8-97BD92198C4B}"/>
                    </a:ext>
                  </a:extLst>
                </p14:cNvPr>
                <p14:cNvContentPartPr/>
                <p14:nvPr/>
              </p14:nvContentPartPr>
              <p14:xfrm>
                <a:off x="5441657" y="4044840"/>
                <a:ext cx="360000" cy="35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7EF622-24C2-3855-EDF8-97BD92198C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24017" y="4026840"/>
                  <a:ext cx="3956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54CB59-AE6A-855B-39FF-C42532F8EB8C}"/>
                    </a:ext>
                  </a:extLst>
                </p14:cNvPr>
                <p14:cNvContentPartPr/>
                <p14:nvPr/>
              </p14:nvContentPartPr>
              <p14:xfrm>
                <a:off x="5255897" y="4019280"/>
                <a:ext cx="300240" cy="73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54CB59-AE6A-855B-39FF-C42532F8EB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37897" y="4001640"/>
                  <a:ext cx="335880" cy="77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41226EC-2862-C207-E21D-CAD69AEBFB4F}"/>
              </a:ext>
            </a:extLst>
          </p:cNvPr>
          <p:cNvGrpSpPr/>
          <p:nvPr/>
        </p:nvGrpSpPr>
        <p:grpSpPr>
          <a:xfrm>
            <a:off x="2116337" y="4357680"/>
            <a:ext cx="1003320" cy="735120"/>
            <a:chOff x="2116337" y="4357680"/>
            <a:chExt cx="100332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D56370-0212-638E-3E36-735B86650D1C}"/>
                    </a:ext>
                  </a:extLst>
                </p14:cNvPr>
                <p14:cNvContentPartPr/>
                <p14:nvPr/>
              </p14:nvContentPartPr>
              <p14:xfrm>
                <a:off x="2715377" y="4357680"/>
                <a:ext cx="404280" cy="38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D56370-0212-638E-3E36-735B86650D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97737" y="4340040"/>
                  <a:ext cx="4399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A468C2-BE83-A295-5B84-74320DE0C273}"/>
                    </a:ext>
                  </a:extLst>
                </p14:cNvPr>
                <p14:cNvContentPartPr/>
                <p14:nvPr/>
              </p14:nvContentPartPr>
              <p14:xfrm>
                <a:off x="2372657" y="4764480"/>
                <a:ext cx="257400" cy="328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A468C2-BE83-A295-5B84-74320DE0C2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54657" y="4746480"/>
                  <a:ext cx="2930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8449EC-3EC5-2FFB-0A00-23D731FCF2C9}"/>
                    </a:ext>
                  </a:extLst>
                </p14:cNvPr>
                <p14:cNvContentPartPr/>
                <p14:nvPr/>
              </p14:nvContentPartPr>
              <p14:xfrm>
                <a:off x="2116337" y="4541280"/>
                <a:ext cx="300240" cy="350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8449EC-3EC5-2FFB-0A00-23D731FCF2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98697" y="4523280"/>
                  <a:ext cx="33588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E12CBD5-65C1-B930-66F0-2367C25F9ED3}"/>
              </a:ext>
            </a:extLst>
          </p:cNvPr>
          <p:cNvGrpSpPr/>
          <p:nvPr/>
        </p:nvGrpSpPr>
        <p:grpSpPr>
          <a:xfrm>
            <a:off x="1923017" y="3524640"/>
            <a:ext cx="1259640" cy="532080"/>
            <a:chOff x="1923017" y="3524640"/>
            <a:chExt cx="12596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7D6B81-1DE7-AC79-2EF4-C46F26DF43F6}"/>
                    </a:ext>
                  </a:extLst>
                </p14:cNvPr>
                <p14:cNvContentPartPr/>
                <p14:nvPr/>
              </p14:nvContentPartPr>
              <p14:xfrm>
                <a:off x="1923017" y="3613920"/>
                <a:ext cx="133920" cy="442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7D6B81-1DE7-AC79-2EF4-C46F26DF43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05377" y="3595920"/>
                  <a:ext cx="1695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43A617D-4427-741C-2585-F666B7742EDF}"/>
                    </a:ext>
                  </a:extLst>
                </p14:cNvPr>
                <p14:cNvContentPartPr/>
                <p14:nvPr/>
              </p14:nvContentPartPr>
              <p14:xfrm>
                <a:off x="2072417" y="3598080"/>
                <a:ext cx="141120" cy="410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43A617D-4427-741C-2585-F666B774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54417" y="3580440"/>
                  <a:ext cx="176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27B5EB9-817A-F5F2-E084-490956313DE4}"/>
                    </a:ext>
                  </a:extLst>
                </p14:cNvPr>
                <p14:cNvContentPartPr/>
                <p14:nvPr/>
              </p14:nvContentPartPr>
              <p14:xfrm>
                <a:off x="1931297" y="3775560"/>
                <a:ext cx="321120" cy="128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27B5EB9-817A-F5F2-E084-490956313D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13657" y="3757920"/>
                  <a:ext cx="356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548B6C-4761-FD6C-D6EB-E2EA9F19EEBD}"/>
                    </a:ext>
                  </a:extLst>
                </p14:cNvPr>
                <p14:cNvContentPartPr/>
                <p14:nvPr/>
              </p14:nvContentPartPr>
              <p14:xfrm>
                <a:off x="2298857" y="3737400"/>
                <a:ext cx="291240" cy="277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548B6C-4761-FD6C-D6EB-E2EA9F19EE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80857" y="3719760"/>
                  <a:ext cx="326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6114A0-9EF1-DCDF-F5EC-3FCFCD5A18FB}"/>
                    </a:ext>
                  </a:extLst>
                </p14:cNvPr>
                <p14:cNvContentPartPr/>
                <p14:nvPr/>
              </p14:nvContentPartPr>
              <p14:xfrm>
                <a:off x="2590457" y="3628680"/>
                <a:ext cx="116640" cy="371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6114A0-9EF1-DCDF-F5EC-3FCFCD5A18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72817" y="3611040"/>
                  <a:ext cx="152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2AF7753-605E-C697-7354-950356A54D2B}"/>
                    </a:ext>
                  </a:extLst>
                </p14:cNvPr>
                <p14:cNvContentPartPr/>
                <p14:nvPr/>
              </p14:nvContentPartPr>
              <p14:xfrm>
                <a:off x="2858297" y="3524640"/>
                <a:ext cx="324360" cy="430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2AF7753-605E-C697-7354-950356A54D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40297" y="3507000"/>
                  <a:ext cx="360000" cy="46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2A37435-625F-9C39-E775-B7850899BFE9}"/>
                  </a:ext>
                </a:extLst>
              </p14:cNvPr>
              <p14:cNvContentPartPr/>
              <p14:nvPr/>
            </p14:nvContentPartPr>
            <p14:xfrm>
              <a:off x="1722497" y="2267880"/>
              <a:ext cx="1436040" cy="104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2A37435-625F-9C39-E775-B7850899BFE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704857" y="2232240"/>
                <a:ext cx="147168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F3DD1D1-6131-66F8-3FB7-79A3A51B2DA2}"/>
              </a:ext>
            </a:extLst>
          </p:cNvPr>
          <p:cNvGrpSpPr/>
          <p:nvPr/>
        </p:nvGrpSpPr>
        <p:grpSpPr>
          <a:xfrm>
            <a:off x="1633217" y="1823640"/>
            <a:ext cx="3218400" cy="994320"/>
            <a:chOff x="1633217" y="1823640"/>
            <a:chExt cx="3218400" cy="9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4A24D3-7032-6810-239F-120075BE8198}"/>
                    </a:ext>
                  </a:extLst>
                </p14:cNvPr>
                <p14:cNvContentPartPr/>
                <p14:nvPr/>
              </p14:nvContentPartPr>
              <p14:xfrm>
                <a:off x="1633217" y="2151600"/>
                <a:ext cx="653400" cy="411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4A24D3-7032-6810-239F-120075BE81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24217" y="2142960"/>
                  <a:ext cx="6710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3196E19-B323-B3BC-1F1A-C9AE81113DF5}"/>
                    </a:ext>
                  </a:extLst>
                </p14:cNvPr>
                <p14:cNvContentPartPr/>
                <p14:nvPr/>
              </p14:nvContentPartPr>
              <p14:xfrm>
                <a:off x="2131817" y="1823640"/>
                <a:ext cx="2719800" cy="472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3196E19-B323-B3BC-1F1A-C9AE81113D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23177" y="1815000"/>
                  <a:ext cx="27374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8A5E31-E10C-79AB-7A8F-BB2BEB4FABA5}"/>
                    </a:ext>
                  </a:extLst>
                </p14:cNvPr>
                <p14:cNvContentPartPr/>
                <p14:nvPr/>
              </p14:nvContentPartPr>
              <p14:xfrm>
                <a:off x="2596217" y="2482800"/>
                <a:ext cx="375120" cy="335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8A5E31-E10C-79AB-7A8F-BB2BEB4FAB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87577" y="2473800"/>
                  <a:ext cx="392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D82C16A-8036-349A-53E8-DFB8D3B82AFB}"/>
                    </a:ext>
                  </a:extLst>
                </p14:cNvPr>
                <p14:cNvContentPartPr/>
                <p14:nvPr/>
              </p14:nvContentPartPr>
              <p14:xfrm>
                <a:off x="2800337" y="2403600"/>
                <a:ext cx="24120" cy="4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D82C16A-8036-349A-53E8-DFB8D3B82A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91697" y="2394600"/>
                  <a:ext cx="41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5302E64-ACF0-9E09-773E-60EC3072E402}"/>
                    </a:ext>
                  </a:extLst>
                </p14:cNvPr>
                <p14:cNvContentPartPr/>
                <p14:nvPr/>
              </p14:nvContentPartPr>
              <p14:xfrm>
                <a:off x="2835257" y="2700240"/>
                <a:ext cx="232920" cy="83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5302E64-ACF0-9E09-773E-60EC3072E4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6617" y="2691240"/>
                  <a:ext cx="2505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0BA70A7-1E37-3B7F-D42A-44F9ADE68366}"/>
                  </a:ext>
                </a:extLst>
              </p14:cNvPr>
              <p14:cNvContentPartPr/>
              <p14:nvPr/>
            </p14:nvContentPartPr>
            <p14:xfrm>
              <a:off x="4825697" y="2341320"/>
              <a:ext cx="529920" cy="550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0BA70A7-1E37-3B7F-D42A-44F9ADE6836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07697" y="2305320"/>
                <a:ext cx="56556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46E2BC25-A0DF-8BC4-AE70-B3EDA9E69FC6}"/>
              </a:ext>
            </a:extLst>
          </p:cNvPr>
          <p:cNvGrpSpPr/>
          <p:nvPr/>
        </p:nvGrpSpPr>
        <p:grpSpPr>
          <a:xfrm>
            <a:off x="4726337" y="1905000"/>
            <a:ext cx="2844720" cy="630000"/>
            <a:chOff x="4726337" y="1905000"/>
            <a:chExt cx="284472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66783F-5F30-B31D-0DBB-58512D807C6E}"/>
                    </a:ext>
                  </a:extLst>
                </p14:cNvPr>
                <p14:cNvContentPartPr/>
                <p14:nvPr/>
              </p14:nvContentPartPr>
              <p14:xfrm>
                <a:off x="5107577" y="2244480"/>
                <a:ext cx="311040" cy="8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66783F-5F30-B31D-0DBB-58512D807C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98577" y="2235480"/>
                  <a:ext cx="328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7063EF-D39A-8AC0-4A60-E6C199B77D59}"/>
                    </a:ext>
                  </a:extLst>
                </p14:cNvPr>
                <p14:cNvContentPartPr/>
                <p14:nvPr/>
              </p14:nvContentPartPr>
              <p14:xfrm>
                <a:off x="4726337" y="2184000"/>
                <a:ext cx="399960" cy="351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7063EF-D39A-8AC0-4A60-E6C199B77D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17697" y="2175360"/>
                  <a:ext cx="417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AB21DC-07BD-2390-C5F2-F4028D6A2930}"/>
                    </a:ext>
                  </a:extLst>
                </p14:cNvPr>
                <p14:cNvContentPartPr/>
                <p14:nvPr/>
              </p14:nvContentPartPr>
              <p14:xfrm>
                <a:off x="4912097" y="1905000"/>
                <a:ext cx="2658960" cy="45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AB21DC-07BD-2390-C5F2-F4028D6A29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03097" y="1896360"/>
                  <a:ext cx="2676600" cy="47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32C83C0-E83E-1776-B9F8-2F51B43622DB}"/>
                  </a:ext>
                </a:extLst>
              </p14:cNvPr>
              <p14:cNvContentPartPr/>
              <p14:nvPr/>
            </p14:nvContentPartPr>
            <p14:xfrm>
              <a:off x="7406177" y="2527440"/>
              <a:ext cx="298800" cy="37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32C83C0-E83E-1776-B9F8-2F51B43622D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388537" y="2491800"/>
                <a:ext cx="3344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ED35D39-9F02-8997-17E8-E4054E9E325B}"/>
                  </a:ext>
                </a:extLst>
              </p14:cNvPr>
              <p14:cNvContentPartPr/>
              <p14:nvPr/>
            </p14:nvContentPartPr>
            <p14:xfrm>
              <a:off x="7325177" y="2324040"/>
              <a:ext cx="513000" cy="40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ED35D39-9F02-8997-17E8-E4054E9E325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316177" y="2315400"/>
                <a:ext cx="530640" cy="4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268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mium Mainboard D2317-A BTX - Fujitsu UK">
            <a:extLst>
              <a:ext uri="{FF2B5EF4-FFF2-40B4-BE49-F238E27FC236}">
                <a16:creationId xmlns:a16="http://schemas.microsoft.com/office/drawing/2014/main" id="{ED83CE8C-2E46-BE93-DB2C-44E6CCFC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581400" cy="50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001BB6-0DDE-85AD-13E3-2C259E18BA0B}"/>
                  </a:ext>
                </a:extLst>
              </p14:cNvPr>
              <p14:cNvContentPartPr/>
              <p14:nvPr/>
            </p14:nvContentPartPr>
            <p14:xfrm>
              <a:off x="3624377" y="1606920"/>
              <a:ext cx="1352880" cy="32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001BB6-0DDE-85AD-13E3-2C259E18BA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6377" y="1588920"/>
                <a:ext cx="138852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9BB4EED-DB46-470E-008F-2C27FE19C683}"/>
              </a:ext>
            </a:extLst>
          </p:cNvPr>
          <p:cNvGrpSpPr/>
          <p:nvPr/>
        </p:nvGrpSpPr>
        <p:grpSpPr>
          <a:xfrm>
            <a:off x="5740097" y="705840"/>
            <a:ext cx="2029680" cy="998640"/>
            <a:chOff x="5740097" y="705840"/>
            <a:chExt cx="2029680" cy="9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BD31FB-E259-1E8F-A28E-3E7C058864E7}"/>
                    </a:ext>
                  </a:extLst>
                </p14:cNvPr>
                <p14:cNvContentPartPr/>
                <p14:nvPr/>
              </p14:nvContentPartPr>
              <p14:xfrm>
                <a:off x="7529657" y="754440"/>
                <a:ext cx="240120" cy="514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BD31FB-E259-1E8F-A28E-3E7C058864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11657" y="736800"/>
                  <a:ext cx="2757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80A404-019A-65A7-DA32-E0ED168EE496}"/>
                    </a:ext>
                  </a:extLst>
                </p14:cNvPr>
                <p14:cNvContentPartPr/>
                <p14:nvPr/>
              </p14:nvContentPartPr>
              <p14:xfrm>
                <a:off x="7730177" y="705840"/>
                <a:ext cx="2088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80A404-019A-65A7-DA32-E0ED168EE4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12177" y="688200"/>
                  <a:ext cx="56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DF053E-6371-6F31-ECA1-BA85E330A204}"/>
                    </a:ext>
                  </a:extLst>
                </p14:cNvPr>
                <p14:cNvContentPartPr/>
                <p14:nvPr/>
              </p14:nvContentPartPr>
              <p14:xfrm>
                <a:off x="7299257" y="1080960"/>
                <a:ext cx="273240" cy="62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DF053E-6371-6F31-ECA1-BA85E330A2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1257" y="1062960"/>
                  <a:ext cx="3088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E9E73E-F4E2-BB79-431F-C779FCB01712}"/>
                    </a:ext>
                  </a:extLst>
                </p14:cNvPr>
                <p14:cNvContentPartPr/>
                <p14:nvPr/>
              </p14:nvContentPartPr>
              <p14:xfrm>
                <a:off x="6708857" y="848760"/>
                <a:ext cx="451080" cy="396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E9E73E-F4E2-BB79-431F-C779FCB017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90857" y="831120"/>
                  <a:ext cx="486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49DF7A-702B-AB25-1FA9-008636303F4B}"/>
                    </a:ext>
                  </a:extLst>
                </p14:cNvPr>
                <p14:cNvContentPartPr/>
                <p14:nvPr/>
              </p14:nvContentPartPr>
              <p14:xfrm>
                <a:off x="6452897" y="1079160"/>
                <a:ext cx="210960" cy="30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49DF7A-702B-AB25-1FA9-008636303F4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34897" y="1061160"/>
                  <a:ext cx="246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A1F302-6545-FCE6-1787-7A6711AF32B1}"/>
                    </a:ext>
                  </a:extLst>
                </p14:cNvPr>
                <p14:cNvContentPartPr/>
                <p14:nvPr/>
              </p14:nvContentPartPr>
              <p14:xfrm>
                <a:off x="6306737" y="1236480"/>
                <a:ext cx="162000" cy="231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6A1F302-6545-FCE6-1787-7A6711AF32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88737" y="1218840"/>
                  <a:ext cx="197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97C716-E74B-9351-F9FB-C5FAEB3A9D41}"/>
                    </a:ext>
                  </a:extLst>
                </p14:cNvPr>
                <p14:cNvContentPartPr/>
                <p14:nvPr/>
              </p14:nvContentPartPr>
              <p14:xfrm>
                <a:off x="6108017" y="1060080"/>
                <a:ext cx="215640" cy="46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97C716-E74B-9351-F9FB-C5FAEB3A9D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0377" y="1042080"/>
                  <a:ext cx="2512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F4B1FD-F247-A5FE-72A3-558CA2AF8FCB}"/>
                    </a:ext>
                  </a:extLst>
                </p14:cNvPr>
                <p14:cNvContentPartPr/>
                <p14:nvPr/>
              </p14:nvContentPartPr>
              <p14:xfrm>
                <a:off x="6272897" y="151872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F4B1FD-F247-A5FE-72A3-558CA2AF8F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54897" y="1501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F1910E-13E2-5A57-4FA5-A74986FB55CE}"/>
                    </a:ext>
                  </a:extLst>
                </p14:cNvPr>
                <p14:cNvContentPartPr/>
                <p14:nvPr/>
              </p14:nvContentPartPr>
              <p14:xfrm>
                <a:off x="5935217" y="1273560"/>
                <a:ext cx="112320" cy="31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F1910E-13E2-5A57-4FA5-A74986FB55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17577" y="1255560"/>
                  <a:ext cx="1479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DF32A2-4255-2E50-F303-1CEDEE216517}"/>
                    </a:ext>
                  </a:extLst>
                </p14:cNvPr>
                <p14:cNvContentPartPr/>
                <p14:nvPr/>
              </p14:nvContentPartPr>
              <p14:xfrm>
                <a:off x="5740097" y="1187880"/>
                <a:ext cx="209160" cy="45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DF32A2-4255-2E50-F303-1CEDEE21651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22097" y="1170240"/>
                  <a:ext cx="244800" cy="49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F3A9A7-E9BB-D60B-519B-F1F51685003F}"/>
              </a:ext>
            </a:extLst>
          </p:cNvPr>
          <p:cNvGrpSpPr/>
          <p:nvPr/>
        </p:nvGrpSpPr>
        <p:grpSpPr>
          <a:xfrm>
            <a:off x="2338817" y="3699240"/>
            <a:ext cx="5539320" cy="1143720"/>
            <a:chOff x="2338817" y="3699240"/>
            <a:chExt cx="5539320" cy="11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22D71A-FD4D-AFDC-C1CB-7B7699939A62}"/>
                    </a:ext>
                  </a:extLst>
                </p14:cNvPr>
                <p14:cNvContentPartPr/>
                <p14:nvPr/>
              </p14:nvContentPartPr>
              <p14:xfrm>
                <a:off x="2338817" y="4239600"/>
                <a:ext cx="3516840" cy="60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22D71A-FD4D-AFDC-C1CB-7B7699939A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0817" y="4221960"/>
                  <a:ext cx="355248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27CC2F-0F55-0641-1852-C9CBB8570BE3}"/>
                    </a:ext>
                  </a:extLst>
                </p14:cNvPr>
                <p14:cNvContentPartPr/>
                <p14:nvPr/>
              </p14:nvContentPartPr>
              <p14:xfrm>
                <a:off x="6388457" y="3766920"/>
                <a:ext cx="240480" cy="59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27CC2F-0F55-0641-1852-C9CBB8570B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70457" y="3748920"/>
                  <a:ext cx="2761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11CAD3-A340-9F33-B113-9310F19B2367}"/>
                    </a:ext>
                  </a:extLst>
                </p14:cNvPr>
                <p14:cNvContentPartPr/>
                <p14:nvPr/>
              </p14:nvContentPartPr>
              <p14:xfrm>
                <a:off x="6405377" y="3985800"/>
                <a:ext cx="340920" cy="14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11CAD3-A340-9F33-B113-9310F19B23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7737" y="3967800"/>
                  <a:ext cx="376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4245DD-F44D-9B16-F265-22A1DC8E9837}"/>
                    </a:ext>
                  </a:extLst>
                </p14:cNvPr>
                <p14:cNvContentPartPr/>
                <p14:nvPr/>
              </p14:nvContentPartPr>
              <p14:xfrm>
                <a:off x="6877697" y="3725160"/>
                <a:ext cx="270000" cy="63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4245DD-F44D-9B16-F265-22A1DC8E98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60057" y="3707520"/>
                  <a:ext cx="30564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6EE5D3-AC9F-F0B4-3388-BB5937950DD6}"/>
                    </a:ext>
                  </a:extLst>
                </p14:cNvPr>
                <p14:cNvContentPartPr/>
                <p14:nvPr/>
              </p14:nvContentPartPr>
              <p14:xfrm>
                <a:off x="7355417" y="3699240"/>
                <a:ext cx="522720" cy="580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6EE5D3-AC9F-F0B4-3388-BB5937950D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37777" y="3681600"/>
                  <a:ext cx="558360" cy="61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659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381000"/>
            <a:ext cx="8229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-مجموعه تراشه ها :هر مادر بورد دارای مجموعه ای تراشه به نام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CHIPSET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می باشد.معمولا مادربوردها دارای سه تراشه پل شمالی وپل جنوبی و تراشه ورودی و خروجی می باشد.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02C3FBD-38D1-12B8-0190-CDBEC1D49802}"/>
              </a:ext>
            </a:extLst>
          </p:cNvPr>
          <p:cNvGrpSpPr/>
          <p:nvPr/>
        </p:nvGrpSpPr>
        <p:grpSpPr>
          <a:xfrm>
            <a:off x="747436" y="1619242"/>
            <a:ext cx="4777200" cy="2611440"/>
            <a:chOff x="747436" y="1619242"/>
            <a:chExt cx="4777200" cy="26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145E14-E0B8-B754-E4B8-7A8B5E3D0F59}"/>
                    </a:ext>
                  </a:extLst>
                </p14:cNvPr>
                <p14:cNvContentPartPr/>
                <p14:nvPr/>
              </p14:nvContentPartPr>
              <p14:xfrm>
                <a:off x="747436" y="1709602"/>
                <a:ext cx="131400" cy="49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145E14-E0B8-B754-E4B8-7A8B5E3D0F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436" y="1691602"/>
                  <a:ext cx="1670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9AEE0C-224A-CE60-876A-ADC9BED4B258}"/>
                    </a:ext>
                  </a:extLst>
                </p14:cNvPr>
                <p14:cNvContentPartPr/>
                <p14:nvPr/>
              </p14:nvContentPartPr>
              <p14:xfrm>
                <a:off x="797476" y="1887082"/>
                <a:ext cx="169560" cy="10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9AEE0C-224A-CE60-876A-ADC9BED4B25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9476" y="1869082"/>
                  <a:ext cx="205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9B8E4A-644D-C14C-29D2-6CF99BCCD7C9}"/>
                    </a:ext>
                  </a:extLst>
                </p14:cNvPr>
                <p14:cNvContentPartPr/>
                <p14:nvPr/>
              </p14:nvContentPartPr>
              <p14:xfrm>
                <a:off x="1033636" y="1781242"/>
                <a:ext cx="226080" cy="35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9B8E4A-644D-C14C-29D2-6CF99BCCD7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5636" y="1763242"/>
                  <a:ext cx="261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6C4F71-C355-E48A-B0AF-C57EF71262CF}"/>
                    </a:ext>
                  </a:extLst>
                </p14:cNvPr>
                <p14:cNvContentPartPr/>
                <p14:nvPr/>
              </p14:nvContentPartPr>
              <p14:xfrm>
                <a:off x="1232356" y="1619242"/>
                <a:ext cx="360360" cy="47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6C4F71-C355-E48A-B0AF-C57EF71262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14356" y="1601602"/>
                  <a:ext cx="3960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486F04-C797-6309-A0D1-3782130CC51D}"/>
                    </a:ext>
                  </a:extLst>
                </p14:cNvPr>
                <p14:cNvContentPartPr/>
                <p14:nvPr/>
              </p14:nvContentPartPr>
              <p14:xfrm>
                <a:off x="3690076" y="2995162"/>
                <a:ext cx="938880" cy="40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486F04-C797-6309-A0D1-3782130CC5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72076" y="2977162"/>
                  <a:ext cx="974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E9DD5E-23B3-91A0-2563-C5F8484CA673}"/>
                    </a:ext>
                  </a:extLst>
                </p14:cNvPr>
                <p14:cNvContentPartPr/>
                <p14:nvPr/>
              </p14:nvContentPartPr>
              <p14:xfrm>
                <a:off x="2851276" y="3434362"/>
                <a:ext cx="747360" cy="73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E9DD5E-23B3-91A0-2563-C5F8484CA6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33276" y="3416722"/>
                  <a:ext cx="783000" cy="7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4F892A-4643-5174-42FC-00F52805600E}"/>
                    </a:ext>
                  </a:extLst>
                </p14:cNvPr>
                <p14:cNvContentPartPr/>
                <p14:nvPr/>
              </p14:nvContentPartPr>
              <p14:xfrm>
                <a:off x="4628596" y="3302242"/>
                <a:ext cx="896040" cy="92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4F892A-4643-5174-42FC-00F5280560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10956" y="3284242"/>
                  <a:ext cx="93168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F3A56E-289D-3047-259F-6DC94A4A13A9}"/>
                    </a:ext>
                  </a:extLst>
                </p14:cNvPr>
                <p14:cNvContentPartPr/>
                <p14:nvPr/>
              </p14:nvContentPartPr>
              <p14:xfrm>
                <a:off x="2139916" y="2525002"/>
                <a:ext cx="1564560" cy="73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F3A56E-289D-3047-259F-6DC94A4A13A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21916" y="2507002"/>
                  <a:ext cx="160020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8A2298-863C-97C2-C845-A59F53F53043}"/>
                    </a:ext>
                  </a:extLst>
                </p14:cNvPr>
                <p14:cNvContentPartPr/>
                <p14:nvPr/>
              </p14:nvContentPartPr>
              <p14:xfrm>
                <a:off x="2139916" y="2431402"/>
                <a:ext cx="1177920" cy="101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8A2298-863C-97C2-C845-A59F53F530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21916" y="2413402"/>
                  <a:ext cx="1213560" cy="10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5B5A92-6B11-7A9A-15C7-03C0F8E1B243}"/>
                    </a:ext>
                  </a:extLst>
                </p14:cNvPr>
                <p14:cNvContentPartPr/>
                <p14:nvPr/>
              </p14:nvContentPartPr>
              <p14:xfrm>
                <a:off x="2040556" y="2428522"/>
                <a:ext cx="2867040" cy="102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5B5A92-6B11-7A9A-15C7-03C0F8E1B2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2916" y="2410882"/>
                  <a:ext cx="2902680" cy="10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B7693B-EB31-AD94-3B1B-7609861865D8}"/>
                    </a:ext>
                  </a:extLst>
                </p14:cNvPr>
                <p14:cNvContentPartPr/>
                <p14:nvPr/>
              </p14:nvContentPartPr>
              <p14:xfrm>
                <a:off x="2019316" y="2291002"/>
                <a:ext cx="497160" cy="47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B7693B-EB31-AD94-3B1B-7609861865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01676" y="2273362"/>
                  <a:ext cx="532800" cy="508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57443" y="304800"/>
            <a:ext cx="5276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برخی از مهمترین سازنده های تراشه مادربورد عبارتند از: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Nforse –Aladdin -Via –Ali –Apdo –SIS- Intel –Amd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01041" y="1219200"/>
            <a:ext cx="85619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انواع مادربوردها: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مادر بوردها از نظر کمپانی ساخت دارای تنوع زیادی هستند که معمولا یک لوگوی خاص خود هستند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53344" y="304800"/>
            <a:ext cx="3704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استانداردها و اصطلاحات مادربورد</a:t>
            </a:r>
            <a:endParaRPr kumimoji="0" lang="fa-I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99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889337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این طراحی خنک کنندگی انقلابی تکنولوژی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crazy cool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silent-pipe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را با یکدیگر ترکیب کرده که شامل پوشش حرارت گیر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mosfet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ها وپل شمالی و جنوبی می شود.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09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2438400"/>
            <a:ext cx="6858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خصوصیت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Quad bios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ویژگی منحصر به فرد شرکت گیگا بایت است که شامل تکنولوژی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Dual bios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Express Bios Rescue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می شود.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652724"/>
            <a:ext cx="900056" cy="10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38862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این طراحی کمک به بهبود طول عمر پایداری اجزای سیستم به وسیله تولید درجه حرارت کمتر اجزا می شود.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105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62000" y="5334000"/>
            <a:ext cx="6575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 استفاده از تکنولوژی پیشرفته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2DDR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800 کارایی حافظه را افزایش میدهد.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04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3400" y="914400"/>
            <a:ext cx="6786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تکنولوژی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Silent Pipe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راهئ حل خنک سازی بدون صدایی را فراهم می کند.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752600"/>
            <a:ext cx="9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2111514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یکی از ویژگی های مادربوردهای سری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 </a:t>
            </a:r>
            <a:r>
              <a:rPr kumimoji="0" lang="fa-I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گیگابایت است که به طور هوشمند تنظیمات نرم افزار را اور کلاک و اور ولتاژمی کند.</a:t>
            </a:r>
            <a:endParaRPr kumimoji="0" lang="fa-I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124200"/>
            <a:ext cx="1217527" cy="113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429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پردازنده های </a:t>
            </a:r>
            <a:r>
              <a:rPr lang="en-US" sz="2000" dirty="0"/>
              <a:t>core 2due</a:t>
            </a:r>
            <a:r>
              <a:rPr lang="fa-IR" sz="2000" dirty="0"/>
              <a:t>با دو هسته و یک کش </a:t>
            </a:r>
            <a:r>
              <a:rPr lang="en-US" sz="2000" dirty="0"/>
              <a:t>2L</a:t>
            </a:r>
            <a:r>
              <a:rPr lang="fa-IR" sz="2000" dirty="0"/>
              <a:t> تقسیم شده بین آنها بهترین کارایی را برای هر وات فراهم می کند.</a:t>
            </a:r>
            <a:endParaRPr lang="en-US" sz="2000" dirty="0"/>
          </a:p>
        </p:txBody>
      </p:sp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8276" y="4648200"/>
            <a:ext cx="9223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4953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با این تکنولوژی شرکت گیگابایت کارایی و انعطاف پذیری بهینه سازی شده فوق العاده بالایی را برای کاربران حرفه ای و خواهان بازی های کامپیوتری فراهم می کند.</a:t>
            </a:r>
            <a:endParaRPr lang="en-US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116F9F-F06E-A0A8-28FF-6567E7DABD32}"/>
                  </a:ext>
                </a:extLst>
              </p14:cNvPr>
              <p14:cNvContentPartPr/>
              <p14:nvPr/>
            </p14:nvContentPartPr>
            <p14:xfrm>
              <a:off x="10057577" y="8678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116F9F-F06E-A0A8-28FF-6567E7DABD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9937" y="850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3A70E36E-814D-C56F-735F-008A2E9B800D}"/>
              </a:ext>
            </a:extLst>
          </p:cNvPr>
          <p:cNvGrpSpPr/>
          <p:nvPr/>
        </p:nvGrpSpPr>
        <p:grpSpPr>
          <a:xfrm>
            <a:off x="1278257" y="84480"/>
            <a:ext cx="6729120" cy="2281320"/>
            <a:chOff x="1278257" y="84480"/>
            <a:chExt cx="6729120" cy="22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D373C5-5FDD-4C9D-91EE-2DEFE16937AE}"/>
                    </a:ext>
                  </a:extLst>
                </p14:cNvPr>
                <p14:cNvContentPartPr/>
                <p14:nvPr/>
              </p14:nvContentPartPr>
              <p14:xfrm>
                <a:off x="7392857" y="826440"/>
                <a:ext cx="614520" cy="15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D373C5-5FDD-4C9D-91EE-2DEFE16937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4857" y="808800"/>
                  <a:ext cx="650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A60DFB-0E5C-1543-D21E-63B3A3AB4EC9}"/>
                    </a:ext>
                  </a:extLst>
                </p14:cNvPr>
                <p14:cNvContentPartPr/>
                <p14:nvPr/>
              </p14:nvContentPartPr>
              <p14:xfrm>
                <a:off x="7523537" y="600000"/>
                <a:ext cx="55800" cy="27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A60DFB-0E5C-1543-D21E-63B3A3AB4E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05537" y="582360"/>
                  <a:ext cx="91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177DD4-4795-B718-0294-8C02F683C6B2}"/>
                    </a:ext>
                  </a:extLst>
                </p14:cNvPr>
                <p14:cNvContentPartPr/>
                <p14:nvPr/>
              </p14:nvContentPartPr>
              <p14:xfrm>
                <a:off x="6975257" y="679200"/>
                <a:ext cx="451440" cy="44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177DD4-4795-B718-0294-8C02F683C6B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57257" y="661560"/>
                  <a:ext cx="4870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2862E7-0936-F288-51E9-7165D1D70202}"/>
                    </a:ext>
                  </a:extLst>
                </p14:cNvPr>
                <p14:cNvContentPartPr/>
                <p14:nvPr/>
              </p14:nvContentPartPr>
              <p14:xfrm>
                <a:off x="6124217" y="766320"/>
                <a:ext cx="880200" cy="245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2862E7-0936-F288-51E9-7165D1D702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06217" y="748320"/>
                  <a:ext cx="915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76EB9B-CDFD-9484-2918-D2278E026005}"/>
                    </a:ext>
                  </a:extLst>
                </p14:cNvPr>
                <p14:cNvContentPartPr/>
                <p14:nvPr/>
              </p14:nvContentPartPr>
              <p14:xfrm>
                <a:off x="6630737" y="1138200"/>
                <a:ext cx="68400" cy="5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76EB9B-CDFD-9484-2918-D2278E0260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12737" y="1120200"/>
                  <a:ext cx="104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0BDCB3-D1A7-29D9-199B-59A6818A4161}"/>
                    </a:ext>
                  </a:extLst>
                </p14:cNvPr>
                <p14:cNvContentPartPr/>
                <p14:nvPr/>
              </p14:nvContentPartPr>
              <p14:xfrm>
                <a:off x="6484577" y="561840"/>
                <a:ext cx="256320" cy="57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0BDCB3-D1A7-29D9-199B-59A6818A41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66937" y="544200"/>
                  <a:ext cx="291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019D54-7C9B-0198-B9FA-375FF06A3783}"/>
                    </a:ext>
                  </a:extLst>
                </p14:cNvPr>
                <p14:cNvContentPartPr/>
                <p14:nvPr/>
              </p14:nvContentPartPr>
              <p14:xfrm>
                <a:off x="5188577" y="839760"/>
                <a:ext cx="630000" cy="28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019D54-7C9B-0198-B9FA-375FF06A37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70937" y="821760"/>
                  <a:ext cx="665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B1D582-6CCC-DF0A-17AE-B3DEBDEE0DE2}"/>
                    </a:ext>
                  </a:extLst>
                </p14:cNvPr>
                <p14:cNvContentPartPr/>
                <p14:nvPr/>
              </p14:nvContentPartPr>
              <p14:xfrm>
                <a:off x="5758457" y="1174560"/>
                <a:ext cx="151560" cy="7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B1D582-6CCC-DF0A-17AE-B3DEBDEE0D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40817" y="1156920"/>
                  <a:ext cx="187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736786-4033-265B-54A4-16D2870CC0EC}"/>
                    </a:ext>
                  </a:extLst>
                </p14:cNvPr>
                <p14:cNvContentPartPr/>
                <p14:nvPr/>
              </p14:nvContentPartPr>
              <p14:xfrm>
                <a:off x="5525897" y="1371840"/>
                <a:ext cx="177120" cy="5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736786-4033-265B-54A4-16D2870CC0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8257" y="1354200"/>
                  <a:ext cx="21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AE7781-B4F5-EA03-34F2-FFBBB159F8BA}"/>
                    </a:ext>
                  </a:extLst>
                </p14:cNvPr>
                <p14:cNvContentPartPr/>
                <p14:nvPr/>
              </p14:nvContentPartPr>
              <p14:xfrm>
                <a:off x="5298737" y="697200"/>
                <a:ext cx="12600" cy="239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AE7781-B4F5-EA03-34F2-FFBBB159F8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81097" y="679560"/>
                  <a:ext cx="48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C3485A-C3BD-F453-8CD3-D8B0CB0AB224}"/>
                    </a:ext>
                  </a:extLst>
                </p14:cNvPr>
                <p14:cNvContentPartPr/>
                <p14:nvPr/>
              </p14:nvContentPartPr>
              <p14:xfrm>
                <a:off x="4791857" y="786840"/>
                <a:ext cx="389160" cy="444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C3485A-C3BD-F453-8CD3-D8B0CB0AB2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73857" y="769200"/>
                  <a:ext cx="4248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9243E7-AE01-916F-1E44-47633F27276B}"/>
                    </a:ext>
                  </a:extLst>
                </p14:cNvPr>
                <p14:cNvContentPartPr/>
                <p14:nvPr/>
              </p14:nvContentPartPr>
              <p14:xfrm>
                <a:off x="5161937" y="275640"/>
                <a:ext cx="488880" cy="433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9243E7-AE01-916F-1E44-47633F2727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4297" y="257640"/>
                  <a:ext cx="524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0D82D3-DB29-9C07-378C-05304891D64F}"/>
                    </a:ext>
                  </a:extLst>
                </p14:cNvPr>
                <p14:cNvContentPartPr/>
                <p14:nvPr/>
              </p14:nvContentPartPr>
              <p14:xfrm>
                <a:off x="4640657" y="642840"/>
                <a:ext cx="304560" cy="47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0D82D3-DB29-9C07-378C-05304891D6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2657" y="625200"/>
                  <a:ext cx="3402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DFFFF3-946F-7C08-B435-868C5B6DAF5F}"/>
                    </a:ext>
                  </a:extLst>
                </p14:cNvPr>
                <p14:cNvContentPartPr/>
                <p14:nvPr/>
              </p14:nvContentPartPr>
              <p14:xfrm>
                <a:off x="4250057" y="678120"/>
                <a:ext cx="416160" cy="41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DFFFF3-946F-7C08-B435-868C5B6DAF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2057" y="660480"/>
                  <a:ext cx="4518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11FFED-4441-2092-0CCB-EC24D80D7096}"/>
                    </a:ext>
                  </a:extLst>
                </p14:cNvPr>
                <p14:cNvContentPartPr/>
                <p14:nvPr/>
              </p14:nvContentPartPr>
              <p14:xfrm>
                <a:off x="4423577" y="807360"/>
                <a:ext cx="18000" cy="4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11FFED-4441-2092-0CCB-EC24D80D70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5577" y="789360"/>
                  <a:ext cx="53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E0CAF3-5713-2DEE-C7B7-DCD211D35EF8}"/>
                    </a:ext>
                  </a:extLst>
                </p14:cNvPr>
                <p14:cNvContentPartPr/>
                <p14:nvPr/>
              </p14:nvContentPartPr>
              <p14:xfrm>
                <a:off x="3305417" y="804480"/>
                <a:ext cx="68580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E0CAF3-5713-2DEE-C7B7-DCD211D35E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87777" y="786480"/>
                  <a:ext cx="721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5369BF-F4FA-8ADF-E150-762B16451ED6}"/>
                    </a:ext>
                  </a:extLst>
                </p14:cNvPr>
                <p14:cNvContentPartPr/>
                <p14:nvPr/>
              </p14:nvContentPartPr>
              <p14:xfrm>
                <a:off x="3566777" y="1167720"/>
                <a:ext cx="248400" cy="7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5369BF-F4FA-8ADF-E150-762B16451E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8777" y="1149720"/>
                  <a:ext cx="28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954AFF-AE8D-91BB-6AA0-A0B611A7EBD7}"/>
                    </a:ext>
                  </a:extLst>
                </p14:cNvPr>
                <p14:cNvContentPartPr/>
                <p14:nvPr/>
              </p14:nvContentPartPr>
              <p14:xfrm>
                <a:off x="3863777" y="391920"/>
                <a:ext cx="528120" cy="32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954AFF-AE8D-91BB-6AA0-A0B611A7EB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6137" y="373920"/>
                  <a:ext cx="563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A43746-AD54-6736-0DBC-44C000E67320}"/>
                    </a:ext>
                  </a:extLst>
                </p14:cNvPr>
                <p14:cNvContentPartPr/>
                <p14:nvPr/>
              </p14:nvContentPartPr>
              <p14:xfrm>
                <a:off x="2855777" y="447360"/>
                <a:ext cx="250560" cy="41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A43746-AD54-6736-0DBC-44C000E673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38137" y="429360"/>
                  <a:ext cx="286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8B09958-8A17-566A-DE04-0E0FE41F8922}"/>
                    </a:ext>
                  </a:extLst>
                </p14:cNvPr>
                <p14:cNvContentPartPr/>
                <p14:nvPr/>
              </p14:nvContentPartPr>
              <p14:xfrm>
                <a:off x="3000137" y="235680"/>
                <a:ext cx="357120" cy="39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8B09958-8A17-566A-DE04-0E0FE41F89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2137" y="217680"/>
                  <a:ext cx="3927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9FBA99-CEF6-88BD-F42F-E8E5E2EE3AFF}"/>
                    </a:ext>
                  </a:extLst>
                </p14:cNvPr>
                <p14:cNvContentPartPr/>
                <p14:nvPr/>
              </p14:nvContentPartPr>
              <p14:xfrm>
                <a:off x="2431697" y="506400"/>
                <a:ext cx="181800" cy="34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9FBA99-CEF6-88BD-F42F-E8E5E2EE3A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4057" y="488400"/>
                  <a:ext cx="217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4833C-C8BE-1890-0F82-C4F498022E49}"/>
                    </a:ext>
                  </a:extLst>
                </p14:cNvPr>
                <p14:cNvContentPartPr/>
                <p14:nvPr/>
              </p14:nvContentPartPr>
              <p14:xfrm>
                <a:off x="2545457" y="576960"/>
                <a:ext cx="141120" cy="1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4833C-C8BE-1890-0F82-C4F498022E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27457" y="559320"/>
                  <a:ext cx="176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8F4F04-66EA-EE01-0A86-C14D19E49FB8}"/>
                    </a:ext>
                  </a:extLst>
                </p14:cNvPr>
                <p14:cNvContentPartPr/>
                <p14:nvPr/>
              </p14:nvContentPartPr>
              <p14:xfrm>
                <a:off x="1863617" y="525480"/>
                <a:ext cx="394920" cy="52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8F4F04-66EA-EE01-0A86-C14D19E49F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45617" y="507480"/>
                  <a:ext cx="4305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061820-6B9A-BBC7-B532-1E5323B7EBEC}"/>
                    </a:ext>
                  </a:extLst>
                </p14:cNvPr>
                <p14:cNvContentPartPr/>
                <p14:nvPr/>
              </p14:nvContentPartPr>
              <p14:xfrm>
                <a:off x="1278257" y="557880"/>
                <a:ext cx="729000" cy="404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061820-6B9A-BBC7-B532-1E5323B7EB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60257" y="539880"/>
                  <a:ext cx="7646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9E98D7-49BD-93C0-72B3-C424A4FE3F2C}"/>
                    </a:ext>
                  </a:extLst>
                </p14:cNvPr>
                <p14:cNvContentPartPr/>
                <p14:nvPr/>
              </p14:nvContentPartPr>
              <p14:xfrm>
                <a:off x="1834817" y="84480"/>
                <a:ext cx="702720" cy="428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9E98D7-49BD-93C0-72B3-C424A4FE3F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16817" y="66840"/>
                  <a:ext cx="7383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A9C11B-98A5-9F18-2FBA-75E51C42FDA4}"/>
                    </a:ext>
                  </a:extLst>
                </p14:cNvPr>
                <p14:cNvContentPartPr/>
                <p14:nvPr/>
              </p14:nvContentPartPr>
              <p14:xfrm>
                <a:off x="7476737" y="1564080"/>
                <a:ext cx="227520" cy="47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A9C11B-98A5-9F18-2FBA-75E51C42FD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58737" y="1546080"/>
                  <a:ext cx="2631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85AAF3-84F8-A8D2-3527-D3D0ADBEF33E}"/>
                    </a:ext>
                  </a:extLst>
                </p14:cNvPr>
                <p14:cNvContentPartPr/>
                <p14:nvPr/>
              </p14:nvContentPartPr>
              <p14:xfrm>
                <a:off x="6978137" y="1821480"/>
                <a:ext cx="276840" cy="36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85AAF3-84F8-A8D2-3527-D3D0ADBEF3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60497" y="1803480"/>
                  <a:ext cx="312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539515-33E3-C458-C8B1-AD7E882E31D9}"/>
                    </a:ext>
                  </a:extLst>
                </p14:cNvPr>
                <p14:cNvContentPartPr/>
                <p14:nvPr/>
              </p14:nvContentPartPr>
              <p14:xfrm>
                <a:off x="6758177" y="2001840"/>
                <a:ext cx="237960" cy="21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539515-33E3-C458-C8B1-AD7E882E31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40537" y="1984200"/>
                  <a:ext cx="273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E41B48-D3CD-2B34-C376-3608B3F15909}"/>
                    </a:ext>
                  </a:extLst>
                </p14:cNvPr>
                <p14:cNvContentPartPr/>
                <p14:nvPr/>
              </p14:nvContentPartPr>
              <p14:xfrm>
                <a:off x="6207017" y="1856760"/>
                <a:ext cx="540360" cy="44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E41B48-D3CD-2B34-C376-3608B3F159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89017" y="1838760"/>
                  <a:ext cx="576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CD8781-33DE-B324-A781-5E0358F8FFE3}"/>
                    </a:ext>
                  </a:extLst>
                </p14:cNvPr>
                <p14:cNvContentPartPr/>
                <p14:nvPr/>
              </p14:nvContentPartPr>
              <p14:xfrm>
                <a:off x="6549377" y="2303520"/>
                <a:ext cx="8640" cy="1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CD8781-33DE-B324-A781-5E0358F8FF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1737" y="2285520"/>
                  <a:ext cx="44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DA528B-48C8-6557-E8EE-1310B2BD1CCF}"/>
                    </a:ext>
                  </a:extLst>
                </p14:cNvPr>
                <p14:cNvContentPartPr/>
                <p14:nvPr/>
              </p14:nvContentPartPr>
              <p14:xfrm>
                <a:off x="5865377" y="1934160"/>
                <a:ext cx="388080" cy="409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DA528B-48C8-6557-E8EE-1310B2BD1C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47737" y="1916520"/>
                  <a:ext cx="4237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BDC01A-D018-012A-9798-D2F7874941EE}"/>
                    </a:ext>
                  </a:extLst>
                </p14:cNvPr>
                <p14:cNvContentPartPr/>
                <p14:nvPr/>
              </p14:nvContentPartPr>
              <p14:xfrm>
                <a:off x="5379017" y="1784400"/>
                <a:ext cx="498960" cy="475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BDC01A-D018-012A-9798-D2F7874941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1017" y="1766400"/>
                  <a:ext cx="534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32E4C6-4065-CF48-F3B6-3CAD49AF72FE}"/>
                    </a:ext>
                  </a:extLst>
                </p14:cNvPr>
                <p14:cNvContentPartPr/>
                <p14:nvPr/>
              </p14:nvContentPartPr>
              <p14:xfrm>
                <a:off x="4662977" y="1912200"/>
                <a:ext cx="342720" cy="169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32E4C6-4065-CF48-F3B6-3CAD49AF72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5337" y="1894560"/>
                  <a:ext cx="378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21A57C-702B-C190-6079-DED4A5982D78}"/>
                    </a:ext>
                  </a:extLst>
                </p14:cNvPr>
                <p14:cNvContentPartPr/>
                <p14:nvPr/>
              </p14:nvContentPartPr>
              <p14:xfrm>
                <a:off x="4763057" y="2254920"/>
                <a:ext cx="1368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21A57C-702B-C190-6079-DED4A5982D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45057" y="2236920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BD96DB-90B9-A211-0BEA-F8CC81A25BC6}"/>
                    </a:ext>
                  </a:extLst>
                </p14:cNvPr>
                <p14:cNvContentPartPr/>
                <p14:nvPr/>
              </p14:nvContentPartPr>
              <p14:xfrm>
                <a:off x="3973937" y="1898160"/>
                <a:ext cx="543240" cy="40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BD96DB-90B9-A211-0BEA-F8CC81A25B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56297" y="1880160"/>
                  <a:ext cx="5788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8EC9DE-B42E-2FAB-65BF-0DFED1D006B2}"/>
                    </a:ext>
                  </a:extLst>
                </p14:cNvPr>
                <p14:cNvContentPartPr/>
                <p14:nvPr/>
              </p14:nvContentPartPr>
              <p14:xfrm>
                <a:off x="3867017" y="2115240"/>
                <a:ext cx="148320" cy="153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8EC9DE-B42E-2FAB-65BF-0DFED1D006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49377" y="2097600"/>
                  <a:ext cx="183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3609C5-52BB-4FEC-A3E3-638C3E1E3B51}"/>
                    </a:ext>
                  </a:extLst>
                </p14:cNvPr>
                <p14:cNvContentPartPr/>
                <p14:nvPr/>
              </p14:nvContentPartPr>
              <p14:xfrm>
                <a:off x="3266537" y="1962600"/>
                <a:ext cx="724680" cy="18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3609C5-52BB-4FEC-A3E3-638C3E1E3B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8537" y="1944600"/>
                  <a:ext cx="760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ECB4040-614D-4E9B-D7F1-6EC4EB5C1888}"/>
                    </a:ext>
                  </a:extLst>
                </p14:cNvPr>
                <p14:cNvContentPartPr/>
                <p14:nvPr/>
              </p14:nvContentPartPr>
              <p14:xfrm>
                <a:off x="3349697" y="1800600"/>
                <a:ext cx="258480" cy="9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ECB4040-614D-4E9B-D7F1-6EC4EB5C18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31697" y="1782600"/>
                  <a:ext cx="294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CE8504-1112-3319-1E11-CC9972ECACFD}"/>
                    </a:ext>
                  </a:extLst>
                </p14:cNvPr>
                <p14:cNvContentPartPr/>
                <p14:nvPr/>
              </p14:nvContentPartPr>
              <p14:xfrm>
                <a:off x="2328017" y="1643640"/>
                <a:ext cx="911880" cy="67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CE8504-1112-3319-1E11-CC9972ECAC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10017" y="1626000"/>
                  <a:ext cx="94752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DAF2A3-84EB-AE36-D6D9-2742519D9D75}"/>
                    </a:ext>
                  </a:extLst>
                </p14:cNvPr>
                <p14:cNvContentPartPr/>
                <p14:nvPr/>
              </p14:nvContentPartPr>
              <p14:xfrm>
                <a:off x="2957657" y="1264200"/>
                <a:ext cx="342720" cy="341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DAF2A3-84EB-AE36-D6D9-2742519D9D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40017" y="1246560"/>
                  <a:ext cx="378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D21A14-23D9-1CD5-F98A-B3B9E3BF6C95}"/>
                    </a:ext>
                  </a:extLst>
                </p14:cNvPr>
                <p14:cNvContentPartPr/>
                <p14:nvPr/>
              </p14:nvContentPartPr>
              <p14:xfrm>
                <a:off x="1688657" y="1893120"/>
                <a:ext cx="513000" cy="47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D21A14-23D9-1CD5-F98A-B3B9E3BF6C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70657" y="1875120"/>
                  <a:ext cx="54864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BE6B0DA-04FC-73E7-5150-CE720B2EB2D3}"/>
              </a:ext>
            </a:extLst>
          </p:cNvPr>
          <p:cNvGrpSpPr/>
          <p:nvPr/>
        </p:nvGrpSpPr>
        <p:grpSpPr>
          <a:xfrm>
            <a:off x="133457" y="2855760"/>
            <a:ext cx="7521120" cy="2093400"/>
            <a:chOff x="133457" y="2855760"/>
            <a:chExt cx="7521120" cy="20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6DC3B67-04B8-C680-1230-B63B14C39C21}"/>
                    </a:ext>
                  </a:extLst>
                </p14:cNvPr>
                <p14:cNvContentPartPr/>
                <p14:nvPr/>
              </p14:nvContentPartPr>
              <p14:xfrm>
                <a:off x="7237337" y="3182640"/>
                <a:ext cx="417240" cy="409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6DC3B67-04B8-C680-1230-B63B14C39C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19337" y="3165000"/>
                  <a:ext cx="4528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513414-C91F-0E61-D9F7-82FBAE0F8A93}"/>
                    </a:ext>
                  </a:extLst>
                </p14:cNvPr>
                <p14:cNvContentPartPr/>
                <p14:nvPr/>
              </p14:nvContentPartPr>
              <p14:xfrm>
                <a:off x="7614977" y="299400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513414-C91F-0E61-D9F7-82FBAE0F8A9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96977" y="29763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8DC893-956C-B5A4-5974-62974A54794B}"/>
                    </a:ext>
                  </a:extLst>
                </p14:cNvPr>
                <p14:cNvContentPartPr/>
                <p14:nvPr/>
              </p14:nvContentPartPr>
              <p14:xfrm>
                <a:off x="6211337" y="3107040"/>
                <a:ext cx="1185120" cy="537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8DC893-956C-B5A4-5974-62974A5479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93337" y="3089040"/>
                  <a:ext cx="122076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27FA9F-7D33-1982-59C8-D4DDAA50A57E}"/>
                    </a:ext>
                  </a:extLst>
                </p14:cNvPr>
                <p14:cNvContentPartPr/>
                <p14:nvPr/>
              </p14:nvContentPartPr>
              <p14:xfrm>
                <a:off x="7022417" y="2927760"/>
                <a:ext cx="104400" cy="118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27FA9F-7D33-1982-59C8-D4DDAA50A5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04777" y="2909760"/>
                  <a:ext cx="140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536CBB-4C83-33F0-52FC-D2736F068CA2}"/>
                    </a:ext>
                  </a:extLst>
                </p14:cNvPr>
                <p14:cNvContentPartPr/>
                <p14:nvPr/>
              </p14:nvContentPartPr>
              <p14:xfrm>
                <a:off x="6717137" y="3036480"/>
                <a:ext cx="198720" cy="51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536CBB-4C83-33F0-52FC-D2736F068C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99137" y="3018480"/>
                  <a:ext cx="234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8718B2-EC08-6D6D-FA5D-9CE08F95739F}"/>
                    </a:ext>
                  </a:extLst>
                </p14:cNvPr>
                <p14:cNvContentPartPr/>
                <p14:nvPr/>
              </p14:nvContentPartPr>
              <p14:xfrm>
                <a:off x="6342737" y="3093720"/>
                <a:ext cx="74520" cy="2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8718B2-EC08-6D6D-FA5D-9CE08F9573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24737" y="3075720"/>
                  <a:ext cx="110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5A566F-510E-9768-70D3-50A769ACD0CE}"/>
                    </a:ext>
                  </a:extLst>
                </p14:cNvPr>
                <p14:cNvContentPartPr/>
                <p14:nvPr/>
              </p14:nvContentPartPr>
              <p14:xfrm>
                <a:off x="5261297" y="3037920"/>
                <a:ext cx="450360" cy="39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5A566F-510E-9768-70D3-50A769ACD0C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43297" y="3020280"/>
                  <a:ext cx="4860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62DA40-F292-D052-5CEF-0F65E32A157C}"/>
                    </a:ext>
                  </a:extLst>
                </p14:cNvPr>
                <p14:cNvContentPartPr/>
                <p14:nvPr/>
              </p14:nvContentPartPr>
              <p14:xfrm>
                <a:off x="4864577" y="2891040"/>
                <a:ext cx="63000" cy="43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62DA40-F292-D052-5CEF-0F65E32A15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46937" y="2873400"/>
                  <a:ext cx="986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08ADC3-A28C-A179-F94D-AAC368882D4B}"/>
                    </a:ext>
                  </a:extLst>
                </p14:cNvPr>
                <p14:cNvContentPartPr/>
                <p14:nvPr/>
              </p14:nvContentPartPr>
              <p14:xfrm>
                <a:off x="4310177" y="3091560"/>
                <a:ext cx="363600" cy="27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08ADC3-A28C-A179-F94D-AAC368882D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92537" y="3073920"/>
                  <a:ext cx="399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06D13F-67DE-6D2A-B010-540092D3098A}"/>
                    </a:ext>
                  </a:extLst>
                </p14:cNvPr>
                <p14:cNvContentPartPr/>
                <p14:nvPr/>
              </p14:nvContentPartPr>
              <p14:xfrm>
                <a:off x="4449137" y="2855760"/>
                <a:ext cx="37440" cy="422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06D13F-67DE-6D2A-B010-540092D309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31497" y="2838120"/>
                  <a:ext cx="730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727BCE-CEBD-CED0-8ED6-12035C9E61B9}"/>
                    </a:ext>
                  </a:extLst>
                </p14:cNvPr>
                <p14:cNvContentPartPr/>
                <p14:nvPr/>
              </p14:nvContentPartPr>
              <p14:xfrm>
                <a:off x="4125137" y="2972040"/>
                <a:ext cx="219960" cy="49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727BCE-CEBD-CED0-8ED6-12035C9E61B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07497" y="2954400"/>
                  <a:ext cx="2556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C2E870E-6F88-0672-195D-8C4E145B58F9}"/>
                    </a:ext>
                  </a:extLst>
                </p14:cNvPr>
                <p14:cNvContentPartPr/>
                <p14:nvPr/>
              </p14:nvContentPartPr>
              <p14:xfrm>
                <a:off x="4143857" y="3060240"/>
                <a:ext cx="39240" cy="335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C2E870E-6F88-0672-195D-8C4E145B58F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5857" y="3042240"/>
                  <a:ext cx="74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F01B95-A7EB-5ED3-FCA4-38BAF93F3BD8}"/>
                    </a:ext>
                  </a:extLst>
                </p14:cNvPr>
                <p14:cNvContentPartPr/>
                <p14:nvPr/>
              </p14:nvContentPartPr>
              <p14:xfrm>
                <a:off x="3762257" y="3026400"/>
                <a:ext cx="246240" cy="37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F01B95-A7EB-5ED3-FCA4-38BAF93F3B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44257" y="3008760"/>
                  <a:ext cx="281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D5BFFA-34F2-7059-1C21-A106EEA6553D}"/>
                    </a:ext>
                  </a:extLst>
                </p14:cNvPr>
                <p14:cNvContentPartPr/>
                <p14:nvPr/>
              </p14:nvContentPartPr>
              <p14:xfrm>
                <a:off x="2852897" y="3180480"/>
                <a:ext cx="744840" cy="18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D5BFFA-34F2-7059-1C21-A106EEA655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35257" y="3162480"/>
                  <a:ext cx="780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0683AF-CA61-3D2B-38ED-D4DB11900FE7}"/>
                    </a:ext>
                  </a:extLst>
                </p14:cNvPr>
                <p14:cNvContentPartPr/>
                <p14:nvPr/>
              </p14:nvContentPartPr>
              <p14:xfrm>
                <a:off x="2968097" y="2989320"/>
                <a:ext cx="232920" cy="103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0683AF-CA61-3D2B-38ED-D4DB11900F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50457" y="2971680"/>
                  <a:ext cx="26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154BC1-BEAA-FA3E-32EE-E16215FC2A3A}"/>
                    </a:ext>
                  </a:extLst>
                </p14:cNvPr>
                <p14:cNvContentPartPr/>
                <p14:nvPr/>
              </p14:nvContentPartPr>
              <p14:xfrm>
                <a:off x="1961177" y="3042600"/>
                <a:ext cx="712440" cy="73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154BC1-BEAA-FA3E-32EE-E16215FC2A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43537" y="3024600"/>
                  <a:ext cx="74808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FF705D-3015-302A-0127-FB5126B1049D}"/>
                    </a:ext>
                  </a:extLst>
                </p14:cNvPr>
                <p14:cNvContentPartPr/>
                <p14:nvPr/>
              </p14:nvContentPartPr>
              <p14:xfrm>
                <a:off x="6513377" y="4225200"/>
                <a:ext cx="268560" cy="37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FF705D-3015-302A-0127-FB5126B1049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95737" y="4207560"/>
                  <a:ext cx="304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9AA6F78-10E4-42EC-39BE-3ED8130EEB64}"/>
                    </a:ext>
                  </a:extLst>
                </p14:cNvPr>
                <p14:cNvContentPartPr/>
                <p14:nvPr/>
              </p14:nvContentPartPr>
              <p14:xfrm>
                <a:off x="6160577" y="4423560"/>
                <a:ext cx="342000" cy="29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9AA6F78-10E4-42EC-39BE-3ED8130EEB6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42937" y="4405920"/>
                  <a:ext cx="377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9BA3FDD-3FB9-4461-3D87-AA5AFF8575CC}"/>
                    </a:ext>
                  </a:extLst>
                </p14:cNvPr>
                <p14:cNvContentPartPr/>
                <p14:nvPr/>
              </p14:nvContentPartPr>
              <p14:xfrm>
                <a:off x="5650457" y="4279560"/>
                <a:ext cx="533880" cy="301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9BA3FDD-3FB9-4461-3D87-AA5AFF8575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32817" y="4261920"/>
                  <a:ext cx="569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0AD741-C5DF-715C-005F-10E24022713C}"/>
                    </a:ext>
                  </a:extLst>
                </p14:cNvPr>
                <p14:cNvContentPartPr/>
                <p14:nvPr/>
              </p14:nvContentPartPr>
              <p14:xfrm>
                <a:off x="5368577" y="4360560"/>
                <a:ext cx="277200" cy="24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0AD741-C5DF-715C-005F-10E2402271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0937" y="4342920"/>
                  <a:ext cx="312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270289D-F8BE-A687-97F7-A253471328B7}"/>
                    </a:ext>
                  </a:extLst>
                </p14:cNvPr>
                <p14:cNvContentPartPr/>
                <p14:nvPr/>
              </p14:nvContentPartPr>
              <p14:xfrm>
                <a:off x="5076617" y="4200360"/>
                <a:ext cx="297720" cy="419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270289D-F8BE-A687-97F7-A253471328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58617" y="4182720"/>
                  <a:ext cx="3333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CA6AAF-B024-57AD-C88C-EFF861814133}"/>
                    </a:ext>
                  </a:extLst>
                </p14:cNvPr>
                <p14:cNvContentPartPr/>
                <p14:nvPr/>
              </p14:nvContentPartPr>
              <p14:xfrm>
                <a:off x="4778177" y="4184160"/>
                <a:ext cx="63000" cy="34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CA6AAF-B024-57AD-C88C-EFF8618141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60537" y="4166520"/>
                  <a:ext cx="98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B7B568-0A08-5F56-C70C-D108EEFD9155}"/>
                    </a:ext>
                  </a:extLst>
                </p14:cNvPr>
                <p14:cNvContentPartPr/>
                <p14:nvPr/>
              </p14:nvContentPartPr>
              <p14:xfrm>
                <a:off x="4511777" y="3901920"/>
                <a:ext cx="773640" cy="159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B7B568-0A08-5F56-C70C-D108EEFD915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94137" y="3883920"/>
                  <a:ext cx="809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DA82C7-CD39-D462-8FF1-0C77918E9F23}"/>
                    </a:ext>
                  </a:extLst>
                </p14:cNvPr>
                <p14:cNvContentPartPr/>
                <p14:nvPr/>
              </p14:nvContentPartPr>
              <p14:xfrm>
                <a:off x="3915977" y="4141320"/>
                <a:ext cx="780840" cy="596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DA82C7-CD39-D462-8FF1-0C77918E9F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98337" y="4123680"/>
                  <a:ext cx="8164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87C5158-931C-A61F-B91E-513125370B32}"/>
                    </a:ext>
                  </a:extLst>
                </p14:cNvPr>
                <p14:cNvContentPartPr/>
                <p14:nvPr/>
              </p14:nvContentPartPr>
              <p14:xfrm>
                <a:off x="4172657" y="4351560"/>
                <a:ext cx="104400" cy="16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87C5158-931C-A61F-B91E-513125370B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54657" y="4333560"/>
                  <a:ext cx="140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61DB2E-F307-ED39-E4FE-9703A2C7D2AB}"/>
                    </a:ext>
                  </a:extLst>
                </p14:cNvPr>
                <p14:cNvContentPartPr/>
                <p14:nvPr/>
              </p14:nvContentPartPr>
              <p14:xfrm>
                <a:off x="3273737" y="4253280"/>
                <a:ext cx="240840" cy="39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61DB2E-F307-ED39-E4FE-9703A2C7D2A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55737" y="4235640"/>
                  <a:ext cx="276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A06E63-3073-4CD3-54EA-E88C3D417D07}"/>
                    </a:ext>
                  </a:extLst>
                </p14:cNvPr>
                <p14:cNvContentPartPr/>
                <p14:nvPr/>
              </p14:nvContentPartPr>
              <p14:xfrm>
                <a:off x="2968097" y="4460280"/>
                <a:ext cx="275040" cy="317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A06E63-3073-4CD3-54EA-E88C3D417D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50457" y="4442280"/>
                  <a:ext cx="310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78A22F-C1FB-DBDF-13DD-AD5AFFC3FC2A}"/>
                    </a:ext>
                  </a:extLst>
                </p14:cNvPr>
                <p14:cNvContentPartPr/>
                <p14:nvPr/>
              </p14:nvContentPartPr>
              <p14:xfrm>
                <a:off x="2681177" y="4337880"/>
                <a:ext cx="302400" cy="409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78A22F-C1FB-DBDF-13DD-AD5AFFC3FC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63177" y="4319880"/>
                  <a:ext cx="3380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306C85-9E8E-C859-A0B2-AFA839B03C33}"/>
                    </a:ext>
                  </a:extLst>
                </p14:cNvPr>
                <p14:cNvContentPartPr/>
                <p14:nvPr/>
              </p14:nvContentPartPr>
              <p14:xfrm>
                <a:off x="2722217" y="4110720"/>
                <a:ext cx="32400" cy="378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306C85-9E8E-C859-A0B2-AFA839B03C3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04577" y="4092720"/>
                  <a:ext cx="68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1DAD7C-75C5-FDD9-5727-64900465DF70}"/>
                    </a:ext>
                  </a:extLst>
                </p14:cNvPr>
                <p14:cNvContentPartPr/>
                <p14:nvPr/>
              </p14:nvContentPartPr>
              <p14:xfrm>
                <a:off x="2123537" y="4172640"/>
                <a:ext cx="486360" cy="776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1DAD7C-75C5-FDD9-5727-64900465DF7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05537" y="4154640"/>
                  <a:ext cx="52200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88A246-1359-F4AB-0159-414438043359}"/>
                    </a:ext>
                  </a:extLst>
                </p14:cNvPr>
                <p14:cNvContentPartPr/>
                <p14:nvPr/>
              </p14:nvContentPartPr>
              <p14:xfrm>
                <a:off x="2437457" y="4061040"/>
                <a:ext cx="29160" cy="1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88A246-1359-F4AB-0159-41443804335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19457" y="4043040"/>
                  <a:ext cx="6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1F5204-343F-84EA-CD35-5A48654E4E4B}"/>
                    </a:ext>
                  </a:extLst>
                </p14:cNvPr>
                <p14:cNvContentPartPr/>
                <p14:nvPr/>
              </p14:nvContentPartPr>
              <p14:xfrm>
                <a:off x="1662017" y="4058160"/>
                <a:ext cx="294480" cy="40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1F5204-343F-84EA-CD35-5A48654E4E4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44017" y="4040160"/>
                  <a:ext cx="3301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F089676-6970-13B3-55EB-164FC103E666}"/>
                    </a:ext>
                  </a:extLst>
                </p14:cNvPr>
                <p14:cNvContentPartPr/>
                <p14:nvPr/>
              </p14:nvContentPartPr>
              <p14:xfrm>
                <a:off x="1785137" y="4084080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F089676-6970-13B3-55EB-164FC103E6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67497" y="4066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860437-01FB-A0DE-7D18-2D7876F6DBB1}"/>
                    </a:ext>
                  </a:extLst>
                </p14:cNvPr>
                <p14:cNvContentPartPr/>
                <p14:nvPr/>
              </p14:nvContentPartPr>
              <p14:xfrm>
                <a:off x="1230737" y="4092720"/>
                <a:ext cx="290520" cy="742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860437-01FB-A0DE-7D18-2D7876F6DB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13097" y="4075080"/>
                  <a:ext cx="32616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AE67F8B-6089-C826-9638-02A136F0F9EE}"/>
                    </a:ext>
                  </a:extLst>
                </p14:cNvPr>
                <p14:cNvContentPartPr/>
                <p14:nvPr/>
              </p14:nvContentPartPr>
              <p14:xfrm>
                <a:off x="1627817" y="4747200"/>
                <a:ext cx="214200" cy="29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AE67F8B-6089-C826-9638-02A136F0F9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10177" y="4729200"/>
                  <a:ext cx="249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B4A77-D2AB-D9D9-7CB1-D477E58A7435}"/>
                    </a:ext>
                  </a:extLst>
                </p14:cNvPr>
                <p14:cNvContentPartPr/>
                <p14:nvPr/>
              </p14:nvContentPartPr>
              <p14:xfrm>
                <a:off x="640697" y="4410600"/>
                <a:ext cx="273960" cy="413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B4A77-D2AB-D9D9-7CB1-D477E58A74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2697" y="4392960"/>
                  <a:ext cx="3096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0319FA4-6A66-3A77-6566-F779B6BA566E}"/>
                    </a:ext>
                  </a:extLst>
                </p14:cNvPr>
                <p14:cNvContentPartPr/>
                <p14:nvPr/>
              </p14:nvContentPartPr>
              <p14:xfrm>
                <a:off x="431897" y="4554600"/>
                <a:ext cx="224640" cy="351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0319FA4-6A66-3A77-6566-F779B6BA566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3897" y="4536600"/>
                  <a:ext cx="2602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7D7C14-7411-4747-067B-49E4789EB4DB}"/>
                    </a:ext>
                  </a:extLst>
                </p14:cNvPr>
                <p14:cNvContentPartPr/>
                <p14:nvPr/>
              </p14:nvContentPartPr>
              <p14:xfrm>
                <a:off x="133457" y="4325280"/>
                <a:ext cx="374400" cy="543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7D7C14-7411-4747-067B-49E4789EB4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17" y="4307640"/>
                  <a:ext cx="410040" cy="57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7BDA670-67C6-279B-2076-DC8146D113DC}"/>
              </a:ext>
            </a:extLst>
          </p:cNvPr>
          <p:cNvGrpSpPr/>
          <p:nvPr/>
        </p:nvGrpSpPr>
        <p:grpSpPr>
          <a:xfrm>
            <a:off x="4664417" y="5305560"/>
            <a:ext cx="2007000" cy="772200"/>
            <a:chOff x="4664417" y="5305560"/>
            <a:chExt cx="2007000" cy="7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C1CBB04-E865-1A04-AB9C-1D4AB0149605}"/>
                    </a:ext>
                  </a:extLst>
                </p14:cNvPr>
                <p14:cNvContentPartPr/>
                <p14:nvPr/>
              </p14:nvContentPartPr>
              <p14:xfrm>
                <a:off x="6171017" y="5462160"/>
                <a:ext cx="500400" cy="394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C1CBB04-E865-1A04-AB9C-1D4AB01496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53017" y="5444160"/>
                  <a:ext cx="536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016FB65-4ECB-4EE5-977C-C2181872D069}"/>
                    </a:ext>
                  </a:extLst>
                </p14:cNvPr>
                <p14:cNvContentPartPr/>
                <p14:nvPr/>
              </p14:nvContentPartPr>
              <p14:xfrm>
                <a:off x="6029897" y="5305560"/>
                <a:ext cx="46800" cy="37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016FB65-4ECB-4EE5-977C-C2181872D0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12257" y="5287560"/>
                  <a:ext cx="82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C7D95C-7B6B-B29F-589C-18FD41A7E0C2}"/>
                    </a:ext>
                  </a:extLst>
                </p14:cNvPr>
                <p14:cNvContentPartPr/>
                <p14:nvPr/>
              </p14:nvContentPartPr>
              <p14:xfrm>
                <a:off x="5485937" y="5694720"/>
                <a:ext cx="319320" cy="245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C7D95C-7B6B-B29F-589C-18FD41A7E0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67937" y="5677080"/>
                  <a:ext cx="3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03797B-1608-57CA-7FF3-2773F272ED6F}"/>
                    </a:ext>
                  </a:extLst>
                </p14:cNvPr>
                <p14:cNvContentPartPr/>
                <p14:nvPr/>
              </p14:nvContentPartPr>
              <p14:xfrm>
                <a:off x="5055017" y="5347680"/>
                <a:ext cx="576360" cy="438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03797B-1608-57CA-7FF3-2773F272ED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37017" y="5329680"/>
                  <a:ext cx="6120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89CE3D0-0394-36B2-20EE-55BA674DC9B4}"/>
                    </a:ext>
                  </a:extLst>
                </p14:cNvPr>
                <p14:cNvContentPartPr/>
                <p14:nvPr/>
              </p14:nvContentPartPr>
              <p14:xfrm>
                <a:off x="4664417" y="5370360"/>
                <a:ext cx="310320" cy="70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89CE3D0-0394-36B2-20EE-55BA674DC9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46777" y="5352360"/>
                  <a:ext cx="345960" cy="74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36ECD0C-6DB3-63C4-0903-A15659B6C1BD}"/>
              </a:ext>
            </a:extLst>
          </p:cNvPr>
          <p:cNvGrpSpPr/>
          <p:nvPr/>
        </p:nvGrpSpPr>
        <p:grpSpPr>
          <a:xfrm>
            <a:off x="1201577" y="5070840"/>
            <a:ext cx="3088440" cy="1266480"/>
            <a:chOff x="1201577" y="5070840"/>
            <a:chExt cx="3088440" cy="12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49F6E9-5882-BA5D-DAF4-449FCC460017}"/>
                    </a:ext>
                  </a:extLst>
                </p14:cNvPr>
                <p14:cNvContentPartPr/>
                <p14:nvPr/>
              </p14:nvContentPartPr>
              <p14:xfrm>
                <a:off x="3691697" y="5606160"/>
                <a:ext cx="598320" cy="446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49F6E9-5882-BA5D-DAF4-449FCC4600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3697" y="5588520"/>
                  <a:ext cx="6339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63825AB-DF29-5F62-D042-FFB5F925073A}"/>
                    </a:ext>
                  </a:extLst>
                </p14:cNvPr>
                <p14:cNvContentPartPr/>
                <p14:nvPr/>
              </p14:nvContentPartPr>
              <p14:xfrm>
                <a:off x="4075817" y="5813880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63825AB-DF29-5F62-D042-FFB5F92507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58177" y="5796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622DF5B-8994-08E8-07B9-7C25CA1B80A3}"/>
                    </a:ext>
                  </a:extLst>
                </p14:cNvPr>
                <p14:cNvContentPartPr/>
                <p14:nvPr/>
              </p14:nvContentPartPr>
              <p14:xfrm>
                <a:off x="3848657" y="5249400"/>
                <a:ext cx="47520" cy="48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622DF5B-8994-08E8-07B9-7C25CA1B80A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30657" y="5231400"/>
                  <a:ext cx="831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D903E34-2917-A257-03C7-C842AF0D49A6}"/>
                    </a:ext>
                  </a:extLst>
                </p14:cNvPr>
                <p14:cNvContentPartPr/>
                <p14:nvPr/>
              </p14:nvContentPartPr>
              <p14:xfrm>
                <a:off x="3336377" y="5651880"/>
                <a:ext cx="444600" cy="412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D903E34-2917-A257-03C7-C842AF0D49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18377" y="5634240"/>
                  <a:ext cx="4802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FA1206-2A31-99CD-0355-7A783C0DA3DE}"/>
                    </a:ext>
                  </a:extLst>
                </p14:cNvPr>
                <p14:cNvContentPartPr/>
                <p14:nvPr/>
              </p14:nvContentPartPr>
              <p14:xfrm>
                <a:off x="3153137" y="5494560"/>
                <a:ext cx="21960" cy="35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FA1206-2A31-99CD-0355-7A783C0DA3D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35497" y="5476920"/>
                  <a:ext cx="57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52CEB3-4AF7-94DA-F71F-3D1B08D58E13}"/>
                    </a:ext>
                  </a:extLst>
                </p14:cNvPr>
                <p14:cNvContentPartPr/>
                <p14:nvPr/>
              </p14:nvContentPartPr>
              <p14:xfrm>
                <a:off x="2939297" y="5070840"/>
                <a:ext cx="609120" cy="276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52CEB3-4AF7-94DA-F71F-3D1B08D58E1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21657" y="5053200"/>
                  <a:ext cx="6447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924B65-18D0-F07F-584E-9AA84270DC80}"/>
                    </a:ext>
                  </a:extLst>
                </p14:cNvPr>
                <p14:cNvContentPartPr/>
                <p14:nvPr/>
              </p14:nvContentPartPr>
              <p14:xfrm>
                <a:off x="2720417" y="5309520"/>
                <a:ext cx="217080" cy="47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924B65-18D0-F07F-584E-9AA84270DC8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02777" y="5291520"/>
                  <a:ext cx="2527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36E994-B85D-5384-1FD0-3E1E1C947B44}"/>
                    </a:ext>
                  </a:extLst>
                </p14:cNvPr>
                <p14:cNvContentPartPr/>
                <p14:nvPr/>
              </p14:nvContentPartPr>
              <p14:xfrm>
                <a:off x="2835257" y="5405640"/>
                <a:ext cx="151560" cy="50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36E994-B85D-5384-1FD0-3E1E1C947B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17617" y="5387640"/>
                  <a:ext cx="18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B819AE5-EA05-3111-EE00-9D7DE77DE80B}"/>
                    </a:ext>
                  </a:extLst>
                </p14:cNvPr>
                <p14:cNvContentPartPr/>
                <p14:nvPr/>
              </p14:nvContentPartPr>
              <p14:xfrm>
                <a:off x="1875857" y="5659440"/>
                <a:ext cx="726480" cy="67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B819AE5-EA05-3111-EE00-9D7DE77DE8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57857" y="5641800"/>
                  <a:ext cx="76212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C9D698-5C49-36E2-BB3B-E27DBE86B362}"/>
                    </a:ext>
                  </a:extLst>
                </p14:cNvPr>
                <p14:cNvContentPartPr/>
                <p14:nvPr/>
              </p14:nvContentPartPr>
              <p14:xfrm>
                <a:off x="1797737" y="5694720"/>
                <a:ext cx="381960" cy="31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C9D698-5C49-36E2-BB3B-E27DBE86B3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79737" y="5677080"/>
                  <a:ext cx="4176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2D04F7-610D-7ADA-A73E-77FF5A24CBA9}"/>
                    </a:ext>
                  </a:extLst>
                </p14:cNvPr>
                <p14:cNvContentPartPr/>
                <p14:nvPr/>
              </p14:nvContentPartPr>
              <p14:xfrm>
                <a:off x="1201577" y="5490600"/>
                <a:ext cx="769320" cy="64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2D04F7-610D-7ADA-A73E-77FF5A24CBA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83937" y="5472600"/>
                  <a:ext cx="80496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90E49A-2047-DFE4-F874-C8FAFDEBA5A7}"/>
                    </a:ext>
                  </a:extLst>
                </p14:cNvPr>
                <p14:cNvContentPartPr/>
                <p14:nvPr/>
              </p14:nvContentPartPr>
              <p14:xfrm>
                <a:off x="1541417" y="5227440"/>
                <a:ext cx="16920" cy="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90E49A-2047-DFE4-F874-C8FAFDEBA5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23777" y="5209440"/>
                  <a:ext cx="5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A8F089D-48E3-3F8B-9D50-98301B29D190}"/>
                    </a:ext>
                  </a:extLst>
                </p14:cNvPr>
                <p14:cNvContentPartPr/>
                <p14:nvPr/>
              </p14:nvContentPartPr>
              <p14:xfrm>
                <a:off x="1502537" y="5988840"/>
                <a:ext cx="235800" cy="128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A8F089D-48E3-3F8B-9D50-98301B29D19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84537" y="5970840"/>
                  <a:ext cx="27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1BF18C-49AA-911E-A975-7B6927863600}"/>
                    </a:ext>
                  </a:extLst>
                </p14:cNvPr>
                <p14:cNvContentPartPr/>
                <p14:nvPr/>
              </p14:nvContentPartPr>
              <p14:xfrm>
                <a:off x="1371857" y="5368560"/>
                <a:ext cx="266760" cy="180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1BF18C-49AA-911E-A975-7B692786360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53857" y="5350560"/>
                  <a:ext cx="30240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81948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CA87F84-817A-21D2-0AA2-C2048EDBFC8D}"/>
              </a:ext>
            </a:extLst>
          </p:cNvPr>
          <p:cNvGrpSpPr/>
          <p:nvPr/>
        </p:nvGrpSpPr>
        <p:grpSpPr>
          <a:xfrm>
            <a:off x="5934497" y="308040"/>
            <a:ext cx="2242800" cy="1029960"/>
            <a:chOff x="5934497" y="308040"/>
            <a:chExt cx="2242800" cy="10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F627C8-313D-7C32-C448-22AFA379D08F}"/>
                    </a:ext>
                  </a:extLst>
                </p14:cNvPr>
                <p14:cNvContentPartPr/>
                <p14:nvPr/>
              </p14:nvContentPartPr>
              <p14:xfrm>
                <a:off x="7330937" y="614760"/>
                <a:ext cx="846360" cy="44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F627C8-313D-7C32-C448-22AFA379D0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22297" y="606120"/>
                  <a:ext cx="8640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7C9DF4-BE05-DE59-A62B-6288371C6797}"/>
                    </a:ext>
                  </a:extLst>
                </p14:cNvPr>
                <p14:cNvContentPartPr/>
                <p14:nvPr/>
              </p14:nvContentPartPr>
              <p14:xfrm>
                <a:off x="7791017" y="1193640"/>
                <a:ext cx="192600" cy="144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7C9DF4-BE05-DE59-A62B-6288371C67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82017" y="1185000"/>
                  <a:ext cx="210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5E7C88-A6F2-E235-6AEE-3473C7049048}"/>
                    </a:ext>
                  </a:extLst>
                </p14:cNvPr>
                <p14:cNvContentPartPr/>
                <p14:nvPr/>
              </p14:nvContentPartPr>
              <p14:xfrm>
                <a:off x="7672577" y="632400"/>
                <a:ext cx="13680" cy="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5E7C88-A6F2-E235-6AEE-3473C70490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3577" y="623760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8889DB-624D-B9BF-D0F4-CCE048D23884}"/>
                    </a:ext>
                  </a:extLst>
                </p14:cNvPr>
                <p14:cNvContentPartPr/>
                <p14:nvPr/>
              </p14:nvContentPartPr>
              <p14:xfrm>
                <a:off x="7187297" y="525480"/>
                <a:ext cx="141120" cy="40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8889DB-624D-B9BF-D0F4-CCE048D238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78297" y="516480"/>
                  <a:ext cx="1587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7A4887-90C5-8C7A-3516-5B442D9E0B7D}"/>
                    </a:ext>
                  </a:extLst>
                </p14:cNvPr>
                <p14:cNvContentPartPr/>
                <p14:nvPr/>
              </p14:nvContentPartPr>
              <p14:xfrm>
                <a:off x="7143017" y="1142880"/>
                <a:ext cx="24120" cy="1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7A4887-90C5-8C7A-3516-5B442D9E0B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4017" y="1133880"/>
                  <a:ext cx="41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E9B217-4F1E-C5A8-55BB-88C7D77512B8}"/>
                    </a:ext>
                  </a:extLst>
                </p14:cNvPr>
                <p14:cNvContentPartPr/>
                <p14:nvPr/>
              </p14:nvContentPartPr>
              <p14:xfrm>
                <a:off x="6457937" y="729600"/>
                <a:ext cx="625680" cy="23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E9B217-4F1E-C5A8-55BB-88C7D77512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8937" y="720960"/>
                  <a:ext cx="643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C816BB-3007-C252-56A6-DBD6BFFF48B8}"/>
                    </a:ext>
                  </a:extLst>
                </p14:cNvPr>
                <p14:cNvContentPartPr/>
                <p14:nvPr/>
              </p14:nvContentPartPr>
              <p14:xfrm>
                <a:off x="7000817" y="604680"/>
                <a:ext cx="4572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C816BB-3007-C252-56A6-DBD6BFFF48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2177" y="596040"/>
                  <a:ext cx="63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9C5F74-D381-8D9F-DCC3-443A428C0508}"/>
                    </a:ext>
                  </a:extLst>
                </p14:cNvPr>
                <p14:cNvContentPartPr/>
                <p14:nvPr/>
              </p14:nvContentPartPr>
              <p14:xfrm>
                <a:off x="6905417" y="308040"/>
                <a:ext cx="397440" cy="24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9C5F74-D381-8D9F-DCC3-443A428C05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6417" y="299040"/>
                  <a:ext cx="415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27DFAA-37AD-F4FD-FFC8-FC2810CBF112}"/>
                    </a:ext>
                  </a:extLst>
                </p14:cNvPr>
                <p14:cNvContentPartPr/>
                <p14:nvPr/>
              </p14:nvContentPartPr>
              <p14:xfrm>
                <a:off x="6037097" y="795480"/>
                <a:ext cx="298800" cy="238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27DFAA-37AD-F4FD-FFC8-FC2810CBF1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28457" y="786840"/>
                  <a:ext cx="316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28A0076-89A1-AA12-A8CE-8AB2B7174B4E}"/>
                    </a:ext>
                  </a:extLst>
                </p14:cNvPr>
                <p14:cNvContentPartPr/>
                <p14:nvPr/>
              </p14:nvContentPartPr>
              <p14:xfrm>
                <a:off x="5934497" y="608640"/>
                <a:ext cx="329760" cy="72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28A0076-89A1-AA12-A8CE-8AB2B7174B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25857" y="599640"/>
                  <a:ext cx="347400" cy="74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FE8800-4136-8203-FC4A-7DF9768709DD}"/>
              </a:ext>
            </a:extLst>
          </p:cNvPr>
          <p:cNvGrpSpPr/>
          <p:nvPr/>
        </p:nvGrpSpPr>
        <p:grpSpPr>
          <a:xfrm>
            <a:off x="4120457" y="1540680"/>
            <a:ext cx="3956400" cy="818640"/>
            <a:chOff x="4120457" y="1540680"/>
            <a:chExt cx="3956400" cy="8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3E39E5-4F51-6E85-76E0-0E6EC465EC2E}"/>
                    </a:ext>
                  </a:extLst>
                </p14:cNvPr>
                <p14:cNvContentPartPr/>
                <p14:nvPr/>
              </p14:nvContentPartPr>
              <p14:xfrm>
                <a:off x="7168577" y="1803480"/>
                <a:ext cx="908280" cy="520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3E39E5-4F51-6E85-76E0-0E6EC465EC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59937" y="1794840"/>
                  <a:ext cx="9259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292B6D-5BCE-B4B1-9E8F-A37D6A16F4B5}"/>
                    </a:ext>
                  </a:extLst>
                </p14:cNvPr>
                <p14:cNvContentPartPr/>
                <p14:nvPr/>
              </p14:nvContentPartPr>
              <p14:xfrm>
                <a:off x="7597337" y="2274000"/>
                <a:ext cx="119520" cy="85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292B6D-5BCE-B4B1-9E8F-A37D6A16F4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88697" y="2265000"/>
                  <a:ext cx="137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BAE0CC-D9B1-996F-E846-3159033A3F33}"/>
                    </a:ext>
                  </a:extLst>
                </p14:cNvPr>
                <p14:cNvContentPartPr/>
                <p14:nvPr/>
              </p14:nvContentPartPr>
              <p14:xfrm>
                <a:off x="7570697" y="170988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BAE0CC-D9B1-996F-E846-3159033A3F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62057" y="1700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982C0B-F224-14C7-88EB-9FF3E717EFEA}"/>
                    </a:ext>
                  </a:extLst>
                </p14:cNvPr>
                <p14:cNvContentPartPr/>
                <p14:nvPr/>
              </p14:nvContentPartPr>
              <p14:xfrm>
                <a:off x="7022417" y="1540680"/>
                <a:ext cx="41400" cy="54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982C0B-F224-14C7-88EB-9FF3E717EF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13777" y="1532040"/>
                  <a:ext cx="590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8C4435-1754-EEDD-32D2-C15D9DE9ED88}"/>
                    </a:ext>
                  </a:extLst>
                </p14:cNvPr>
                <p14:cNvContentPartPr/>
                <p14:nvPr/>
              </p14:nvContentPartPr>
              <p14:xfrm>
                <a:off x="6432017" y="1643640"/>
                <a:ext cx="561960" cy="542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8C4435-1754-EEDD-32D2-C15D9DE9ED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3377" y="1635000"/>
                  <a:ext cx="5796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D5194C-7E91-D767-E576-BCC3B143F6F1}"/>
                    </a:ext>
                  </a:extLst>
                </p14:cNvPr>
                <p14:cNvContentPartPr/>
                <p14:nvPr/>
              </p14:nvContentPartPr>
              <p14:xfrm>
                <a:off x="6489617" y="1630320"/>
                <a:ext cx="68400" cy="46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D5194C-7E91-D767-E576-BCC3B143F6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0977" y="1621680"/>
                  <a:ext cx="86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F4AF22-9BA5-6DB0-FE8B-972C024B83CE}"/>
                    </a:ext>
                  </a:extLst>
                </p14:cNvPr>
                <p14:cNvContentPartPr/>
                <p14:nvPr/>
              </p14:nvContentPartPr>
              <p14:xfrm>
                <a:off x="5410697" y="1938840"/>
                <a:ext cx="959400" cy="250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F4AF22-9BA5-6DB0-FE8B-972C024B83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02057" y="1930200"/>
                  <a:ext cx="977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D09DA4-97BD-E949-5C00-8AE376830C55}"/>
                    </a:ext>
                  </a:extLst>
                </p14:cNvPr>
                <p14:cNvContentPartPr/>
                <p14:nvPr/>
              </p14:nvContentPartPr>
              <p14:xfrm>
                <a:off x="5638217" y="1859640"/>
                <a:ext cx="358200" cy="66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D09DA4-97BD-E949-5C00-8AE376830C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9217" y="1850640"/>
                  <a:ext cx="375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F5B58C-D0C3-2763-7042-5494E16E6278}"/>
                    </a:ext>
                  </a:extLst>
                </p14:cNvPr>
                <p14:cNvContentPartPr/>
                <p14:nvPr/>
              </p14:nvContentPartPr>
              <p14:xfrm>
                <a:off x="4120457" y="1782960"/>
                <a:ext cx="237240" cy="48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F5B58C-D0C3-2763-7042-5494E16E62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1817" y="1774320"/>
                  <a:ext cx="2548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2F8F1F-26C4-94D6-55D0-154F9325678A}"/>
                    </a:ext>
                  </a:extLst>
                </p14:cNvPr>
                <p14:cNvContentPartPr/>
                <p14:nvPr/>
              </p14:nvContentPartPr>
              <p14:xfrm>
                <a:off x="4496297" y="1849560"/>
                <a:ext cx="297720" cy="321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2F8F1F-26C4-94D6-55D0-154F932567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7657" y="1840920"/>
                  <a:ext cx="315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99DA31-984E-9EC2-5057-F8FB2286EACF}"/>
                    </a:ext>
                  </a:extLst>
                </p14:cNvPr>
                <p14:cNvContentPartPr/>
                <p14:nvPr/>
              </p14:nvContentPartPr>
              <p14:xfrm>
                <a:off x="4932617" y="1662720"/>
                <a:ext cx="169920" cy="58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99DA31-984E-9EC2-5057-F8FB2286EA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23617" y="1654080"/>
                  <a:ext cx="1875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3D3A12-887F-4D62-0193-C66BD8978FB5}"/>
                    </a:ext>
                  </a:extLst>
                </p14:cNvPr>
                <p14:cNvContentPartPr/>
                <p14:nvPr/>
              </p14:nvContentPartPr>
              <p14:xfrm>
                <a:off x="4935497" y="2172480"/>
                <a:ext cx="211320" cy="4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3D3A12-887F-4D62-0193-C66BD8978F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26857" y="2163840"/>
                  <a:ext cx="228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B28BB0-AE2B-E2EC-494B-C4695AB45D3F}"/>
              </a:ext>
            </a:extLst>
          </p:cNvPr>
          <p:cNvGrpSpPr/>
          <p:nvPr/>
        </p:nvGrpSpPr>
        <p:grpSpPr>
          <a:xfrm>
            <a:off x="5156897" y="2952960"/>
            <a:ext cx="2892600" cy="565920"/>
            <a:chOff x="5156897" y="2952960"/>
            <a:chExt cx="289260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B5BB28-0658-85B6-CFF2-8C03E7CE6C51}"/>
                    </a:ext>
                  </a:extLst>
                </p14:cNvPr>
                <p14:cNvContentPartPr/>
                <p14:nvPr/>
              </p14:nvContentPartPr>
              <p14:xfrm>
                <a:off x="6491777" y="3085080"/>
                <a:ext cx="1557720" cy="43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B5BB28-0658-85B6-CFF2-8C03E7CE6C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83137" y="3076080"/>
                  <a:ext cx="15753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C82C09-F25C-A822-04F9-6B35DF38806D}"/>
                    </a:ext>
                  </a:extLst>
                </p14:cNvPr>
                <p14:cNvContentPartPr/>
                <p14:nvPr/>
              </p14:nvContentPartPr>
              <p14:xfrm>
                <a:off x="5156897" y="2952960"/>
                <a:ext cx="1581120" cy="34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C82C09-F25C-A822-04F9-6B35DF3880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47897" y="2944320"/>
                  <a:ext cx="1598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1E23AC-F79B-791B-355D-18C004606D3A}"/>
                    </a:ext>
                  </a:extLst>
                </p14:cNvPr>
                <p14:cNvContentPartPr/>
                <p14:nvPr/>
              </p14:nvContentPartPr>
              <p14:xfrm>
                <a:off x="5452097" y="2967360"/>
                <a:ext cx="300600" cy="55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1E23AC-F79B-791B-355D-18C004606D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43097" y="2958720"/>
                  <a:ext cx="3182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3F6339-AF65-5BAB-75F5-48756880E299}"/>
              </a:ext>
            </a:extLst>
          </p:cNvPr>
          <p:cNvGrpSpPr/>
          <p:nvPr/>
        </p:nvGrpSpPr>
        <p:grpSpPr>
          <a:xfrm>
            <a:off x="1037417" y="2690880"/>
            <a:ext cx="3239280" cy="1053000"/>
            <a:chOff x="1037417" y="2690880"/>
            <a:chExt cx="3239280" cy="10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452A80-C2D7-E621-D7DC-B2FBD3A3A8CE}"/>
                    </a:ext>
                  </a:extLst>
                </p14:cNvPr>
                <p14:cNvContentPartPr/>
                <p14:nvPr/>
              </p14:nvContentPartPr>
              <p14:xfrm>
                <a:off x="2847857" y="3098400"/>
                <a:ext cx="381960" cy="41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452A80-C2D7-E621-D7DC-B2FBD3A3A8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9217" y="3089400"/>
                  <a:ext cx="3996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973D46-6B58-21F5-8FC4-5ACB3A9E31A3}"/>
                    </a:ext>
                  </a:extLst>
                </p14:cNvPr>
                <p14:cNvContentPartPr/>
                <p14:nvPr/>
              </p14:nvContentPartPr>
              <p14:xfrm>
                <a:off x="3459497" y="3053400"/>
                <a:ext cx="210240" cy="69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973D46-6B58-21F5-8FC4-5ACB3A9E31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50497" y="3044400"/>
                  <a:ext cx="22788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A871BF-794E-3BD1-6DE8-D2B3E8E82340}"/>
                    </a:ext>
                  </a:extLst>
                </p14:cNvPr>
                <p14:cNvContentPartPr/>
                <p14:nvPr/>
              </p14:nvContentPartPr>
              <p14:xfrm>
                <a:off x="3834977" y="3068880"/>
                <a:ext cx="441720" cy="302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A871BF-794E-3BD1-6DE8-D2B3E8E823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26337" y="3059880"/>
                  <a:ext cx="459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E5E67F-6E9C-9D09-CC00-39CDD54A56E8}"/>
                    </a:ext>
                  </a:extLst>
                </p14:cNvPr>
                <p14:cNvContentPartPr/>
                <p14:nvPr/>
              </p14:nvContentPartPr>
              <p14:xfrm>
                <a:off x="2238737" y="2806080"/>
                <a:ext cx="235800" cy="453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E5E67F-6E9C-9D09-CC00-39CDD54A56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30097" y="2797440"/>
                  <a:ext cx="253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9FEB38-FC51-46C7-6B5F-8463FE35B65B}"/>
                    </a:ext>
                  </a:extLst>
                </p14:cNvPr>
                <p14:cNvContentPartPr/>
                <p14:nvPr/>
              </p14:nvContentPartPr>
              <p14:xfrm>
                <a:off x="2537177" y="2777640"/>
                <a:ext cx="214200" cy="9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9FEB38-FC51-46C7-6B5F-8463FE35B6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8177" y="2769000"/>
                  <a:ext cx="231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D2691B-B6AB-6D5C-6A45-51F300580EBB}"/>
                    </a:ext>
                  </a:extLst>
                </p14:cNvPr>
                <p14:cNvContentPartPr/>
                <p14:nvPr/>
              </p14:nvContentPartPr>
              <p14:xfrm>
                <a:off x="1512617" y="2994000"/>
                <a:ext cx="734040" cy="444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D2691B-B6AB-6D5C-6A45-51F300580E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03977" y="2985360"/>
                  <a:ext cx="751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29EC44-C296-0F5C-F36F-A0703949FCB2}"/>
                    </a:ext>
                  </a:extLst>
                </p14:cNvPr>
                <p14:cNvContentPartPr/>
                <p14:nvPr/>
              </p14:nvContentPartPr>
              <p14:xfrm>
                <a:off x="1795577" y="3424560"/>
                <a:ext cx="136080" cy="81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29EC44-C296-0F5C-F36F-A0703949FC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86937" y="3415560"/>
                  <a:ext cx="153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DB565F-9382-5A3F-2E18-345C0177835F}"/>
                    </a:ext>
                  </a:extLst>
                </p14:cNvPr>
                <p14:cNvContentPartPr/>
                <p14:nvPr/>
              </p14:nvContentPartPr>
              <p14:xfrm>
                <a:off x="1722497" y="2690880"/>
                <a:ext cx="204120" cy="12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DB565F-9382-5A3F-2E18-345C017783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3857" y="2682240"/>
                  <a:ext cx="22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C708A3-F0F3-34E3-82FF-7BC6B28EC09E}"/>
                    </a:ext>
                  </a:extLst>
                </p14:cNvPr>
                <p14:cNvContentPartPr/>
                <p14:nvPr/>
              </p14:nvContentPartPr>
              <p14:xfrm>
                <a:off x="1037417" y="3199560"/>
                <a:ext cx="407520" cy="40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C708A3-F0F3-34E3-82FF-7BC6B28EC0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8777" y="3190560"/>
                  <a:ext cx="42516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6726BA-A227-6395-8D54-5CF0D71E4245}"/>
              </a:ext>
            </a:extLst>
          </p:cNvPr>
          <p:cNvGrpSpPr/>
          <p:nvPr/>
        </p:nvGrpSpPr>
        <p:grpSpPr>
          <a:xfrm>
            <a:off x="967577" y="3838920"/>
            <a:ext cx="6760800" cy="1167120"/>
            <a:chOff x="967577" y="3838920"/>
            <a:chExt cx="6760800" cy="11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681EE6-7089-92F2-136B-7242F25F6F6E}"/>
                    </a:ext>
                  </a:extLst>
                </p14:cNvPr>
                <p14:cNvContentPartPr/>
                <p14:nvPr/>
              </p14:nvContentPartPr>
              <p14:xfrm>
                <a:off x="6411497" y="4214400"/>
                <a:ext cx="1316880" cy="506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681EE6-7089-92F2-136B-7242F25F6F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02857" y="4205400"/>
                  <a:ext cx="13345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054B77-97AF-6BA3-8974-F3E9CE9D991C}"/>
                    </a:ext>
                  </a:extLst>
                </p14:cNvPr>
                <p14:cNvContentPartPr/>
                <p14:nvPr/>
              </p14:nvContentPartPr>
              <p14:xfrm>
                <a:off x="6844577" y="4742880"/>
                <a:ext cx="246240" cy="3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054B77-97AF-6BA3-8974-F3E9CE9D99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5937" y="4734240"/>
                  <a:ext cx="263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6E239B-869B-D9B3-4630-881074D2E1DA}"/>
                    </a:ext>
                  </a:extLst>
                </p14:cNvPr>
                <p14:cNvContentPartPr/>
                <p14:nvPr/>
              </p14:nvContentPartPr>
              <p14:xfrm>
                <a:off x="7148057" y="3960960"/>
                <a:ext cx="222480" cy="1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6E239B-869B-D9B3-4630-881074D2E1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9057" y="3951960"/>
                  <a:ext cx="240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1B5D92-98CB-946B-6322-02BB1FC3D649}"/>
                    </a:ext>
                  </a:extLst>
                </p14:cNvPr>
                <p14:cNvContentPartPr/>
                <p14:nvPr/>
              </p14:nvContentPartPr>
              <p14:xfrm>
                <a:off x="5899217" y="4444080"/>
                <a:ext cx="342000" cy="35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1B5D92-98CB-946B-6322-02BB1FC3D6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90577" y="4435080"/>
                  <a:ext cx="359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500532-3E29-BC36-B7E2-7FFCFF0E8974}"/>
                    </a:ext>
                  </a:extLst>
                </p14:cNvPr>
                <p14:cNvContentPartPr/>
                <p14:nvPr/>
              </p14:nvContentPartPr>
              <p14:xfrm>
                <a:off x="5204057" y="4412040"/>
                <a:ext cx="322200" cy="38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500532-3E29-BC36-B7E2-7FFCFF0E89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95417" y="4403400"/>
                  <a:ext cx="339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689072E-14E5-C83A-354D-A8AEF1B83415}"/>
                    </a:ext>
                  </a:extLst>
                </p14:cNvPr>
                <p14:cNvContentPartPr/>
                <p14:nvPr/>
              </p14:nvContentPartPr>
              <p14:xfrm>
                <a:off x="4909577" y="4273800"/>
                <a:ext cx="303840" cy="73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689072E-14E5-C83A-354D-A8AEF1B834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00577" y="4265160"/>
                  <a:ext cx="32148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70E82A-2863-07ED-1E78-F3A9772619AF}"/>
                    </a:ext>
                  </a:extLst>
                </p14:cNvPr>
                <p14:cNvContentPartPr/>
                <p14:nvPr/>
              </p14:nvContentPartPr>
              <p14:xfrm>
                <a:off x="3946937" y="3978240"/>
                <a:ext cx="539640" cy="49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70E82A-2863-07ED-1E78-F3A9772619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38297" y="3969240"/>
                  <a:ext cx="5572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FB4C86-3FB2-C3AD-E3FF-36C4DC1CA7E4}"/>
                    </a:ext>
                  </a:extLst>
                </p14:cNvPr>
                <p14:cNvContentPartPr/>
                <p14:nvPr/>
              </p14:nvContentPartPr>
              <p14:xfrm>
                <a:off x="3390737" y="4194600"/>
                <a:ext cx="414000" cy="45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FB4C86-3FB2-C3AD-E3FF-36C4DC1CA7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82097" y="4185600"/>
                  <a:ext cx="4316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4244D9C-DB23-7E01-3BB6-82DD376748ED}"/>
                    </a:ext>
                  </a:extLst>
                </p14:cNvPr>
                <p14:cNvContentPartPr/>
                <p14:nvPr/>
              </p14:nvContentPartPr>
              <p14:xfrm>
                <a:off x="3605657" y="4584120"/>
                <a:ext cx="154800" cy="183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4244D9C-DB23-7E01-3BB6-82DD376748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97017" y="4575120"/>
                  <a:ext cx="172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DEA924-A443-9982-C279-24350D651441}"/>
                    </a:ext>
                  </a:extLst>
                </p14:cNvPr>
                <p14:cNvContentPartPr/>
                <p14:nvPr/>
              </p14:nvContentPartPr>
              <p14:xfrm>
                <a:off x="3156377" y="4361640"/>
                <a:ext cx="97200" cy="27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DEA924-A443-9982-C279-24350D65144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47377" y="4353000"/>
                  <a:ext cx="114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30D044-7F26-D38C-BF09-A9356CE5CE74}"/>
                    </a:ext>
                  </a:extLst>
                </p14:cNvPr>
                <p14:cNvContentPartPr/>
                <p14:nvPr/>
              </p14:nvContentPartPr>
              <p14:xfrm>
                <a:off x="2382737" y="4372080"/>
                <a:ext cx="784080" cy="18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30D044-7F26-D38C-BF09-A9356CE5CE7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4097" y="4363440"/>
                  <a:ext cx="801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46D90F-CCA8-0D9E-A145-5D209FEFBC8B}"/>
                    </a:ext>
                  </a:extLst>
                </p14:cNvPr>
                <p14:cNvContentPartPr/>
                <p14:nvPr/>
              </p14:nvContentPartPr>
              <p14:xfrm>
                <a:off x="2557697" y="4182360"/>
                <a:ext cx="191520" cy="6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46D90F-CCA8-0D9E-A145-5D209FEFBC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49057" y="4173720"/>
                  <a:ext cx="209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D84914-CFA2-20B3-1011-07EAD2AA7F49}"/>
                    </a:ext>
                  </a:extLst>
                </p14:cNvPr>
                <p14:cNvContentPartPr/>
                <p14:nvPr/>
              </p14:nvContentPartPr>
              <p14:xfrm>
                <a:off x="1667057" y="4277040"/>
                <a:ext cx="613800" cy="45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D84914-CFA2-20B3-1011-07EAD2AA7F4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58417" y="4268400"/>
                  <a:ext cx="631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EA52D5-723E-1AA6-325F-F712A96FC59D}"/>
                    </a:ext>
                  </a:extLst>
                </p14:cNvPr>
                <p14:cNvContentPartPr/>
                <p14:nvPr/>
              </p14:nvContentPartPr>
              <p14:xfrm>
                <a:off x="967577" y="4157520"/>
                <a:ext cx="545400" cy="72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EA52D5-723E-1AA6-325F-F712A96FC5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8937" y="4148880"/>
                  <a:ext cx="56304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622C9B-D176-4E1C-3652-71E397B68349}"/>
                    </a:ext>
                  </a:extLst>
                </p14:cNvPr>
                <p14:cNvContentPartPr/>
                <p14:nvPr/>
              </p14:nvContentPartPr>
              <p14:xfrm>
                <a:off x="1222817" y="4268040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622C9B-D176-4E1C-3652-71E397B683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13817" y="4259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C4B6D6-DB65-AA80-4E5B-13630D24E79C}"/>
                    </a:ext>
                  </a:extLst>
                </p14:cNvPr>
                <p14:cNvContentPartPr/>
                <p14:nvPr/>
              </p14:nvContentPartPr>
              <p14:xfrm>
                <a:off x="1437737" y="3838920"/>
                <a:ext cx="524880" cy="34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C4B6D6-DB65-AA80-4E5B-13630D24E79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28737" y="3829920"/>
                  <a:ext cx="54252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15B2BB6-750C-D7DD-E4D4-3464D8DA9397}"/>
              </a:ext>
            </a:extLst>
          </p:cNvPr>
          <p:cNvGrpSpPr/>
          <p:nvPr/>
        </p:nvGrpSpPr>
        <p:grpSpPr>
          <a:xfrm>
            <a:off x="5373977" y="5551440"/>
            <a:ext cx="1753200" cy="762840"/>
            <a:chOff x="5373977" y="5551440"/>
            <a:chExt cx="175320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7B5ED8-F493-7617-3B3F-C1AAEF030680}"/>
                    </a:ext>
                  </a:extLst>
                </p14:cNvPr>
                <p14:cNvContentPartPr/>
                <p14:nvPr/>
              </p14:nvContentPartPr>
              <p14:xfrm>
                <a:off x="5445617" y="5551440"/>
                <a:ext cx="473760" cy="76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7B5ED8-F493-7617-3B3F-C1AAEF03068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36617" y="5542440"/>
                  <a:ext cx="49140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D20895-A009-7AB4-F97F-F7D61FF2DE25}"/>
                    </a:ext>
                  </a:extLst>
                </p14:cNvPr>
                <p14:cNvContentPartPr/>
                <p14:nvPr/>
              </p14:nvContentPartPr>
              <p14:xfrm>
                <a:off x="5373977" y="5850240"/>
                <a:ext cx="463320" cy="13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D20895-A009-7AB4-F97F-F7D61FF2DE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64977" y="5841600"/>
                  <a:ext cx="480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868715-2381-8256-3E27-BCA3F91C3AAD}"/>
                    </a:ext>
                  </a:extLst>
                </p14:cNvPr>
                <p14:cNvContentPartPr/>
                <p14:nvPr/>
              </p14:nvContentPartPr>
              <p14:xfrm>
                <a:off x="6027377" y="5589600"/>
                <a:ext cx="473040" cy="572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868715-2381-8256-3E27-BCA3F91C3A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18377" y="5580960"/>
                  <a:ext cx="4906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AAD64A-1D61-5E4B-C7D5-41CABCE5523F}"/>
                    </a:ext>
                  </a:extLst>
                </p14:cNvPr>
                <p14:cNvContentPartPr/>
                <p14:nvPr/>
              </p14:nvContentPartPr>
              <p14:xfrm>
                <a:off x="6659537" y="5722440"/>
                <a:ext cx="156600" cy="38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AAD64A-1D61-5E4B-C7D5-41CABCE552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50537" y="5713800"/>
                  <a:ext cx="1742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B8F6A3C-9D70-63A7-8D33-C1AFF33656C2}"/>
                    </a:ext>
                  </a:extLst>
                </p14:cNvPr>
                <p14:cNvContentPartPr/>
                <p14:nvPr/>
              </p14:nvContentPartPr>
              <p14:xfrm>
                <a:off x="6605177" y="5569080"/>
                <a:ext cx="522000" cy="54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B8F6A3C-9D70-63A7-8D33-C1AFF33656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96537" y="5560080"/>
                  <a:ext cx="53964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4F7E913-E44C-4524-2E8C-243E75815DED}"/>
              </a:ext>
            </a:extLst>
          </p:cNvPr>
          <p:cNvGrpSpPr/>
          <p:nvPr/>
        </p:nvGrpSpPr>
        <p:grpSpPr>
          <a:xfrm>
            <a:off x="8053457" y="483000"/>
            <a:ext cx="724680" cy="815040"/>
            <a:chOff x="8053457" y="483000"/>
            <a:chExt cx="72468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71743F-7A88-508E-1D3E-F3C0CB01FFB5}"/>
                    </a:ext>
                  </a:extLst>
                </p14:cNvPr>
                <p14:cNvContentPartPr/>
                <p14:nvPr/>
              </p14:nvContentPartPr>
              <p14:xfrm>
                <a:off x="8474657" y="740040"/>
                <a:ext cx="44640" cy="330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71743F-7A88-508E-1D3E-F3C0CB01FF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57017" y="722400"/>
                  <a:ext cx="80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BBE13B-2E74-D6B6-194E-5B9B6329A3ED}"/>
                    </a:ext>
                  </a:extLst>
                </p14:cNvPr>
                <p14:cNvContentPartPr/>
                <p14:nvPr/>
              </p14:nvContentPartPr>
              <p14:xfrm>
                <a:off x="8053457" y="483000"/>
                <a:ext cx="724680" cy="815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BBE13B-2E74-D6B6-194E-5B9B6329A3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35457" y="465360"/>
                  <a:ext cx="760320" cy="85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B679234-E0B8-FAF4-432B-9D142FCB4358}"/>
              </a:ext>
            </a:extLst>
          </p:cNvPr>
          <p:cNvGrpSpPr/>
          <p:nvPr/>
        </p:nvGrpSpPr>
        <p:grpSpPr>
          <a:xfrm>
            <a:off x="8392217" y="1685400"/>
            <a:ext cx="625680" cy="738360"/>
            <a:chOff x="8392217" y="1685400"/>
            <a:chExt cx="62568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C4E15A5-45DB-8EF3-5D60-5D318C3A629A}"/>
                    </a:ext>
                  </a:extLst>
                </p14:cNvPr>
                <p14:cNvContentPartPr/>
                <p14:nvPr/>
              </p14:nvContentPartPr>
              <p14:xfrm>
                <a:off x="8694257" y="1931280"/>
                <a:ext cx="198360" cy="344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C4E15A5-45DB-8EF3-5D60-5D318C3A62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76617" y="1913640"/>
                  <a:ext cx="2340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21125F-9DAC-BA33-9A2B-5F3A6E091AD2}"/>
                    </a:ext>
                  </a:extLst>
                </p14:cNvPr>
                <p14:cNvContentPartPr/>
                <p14:nvPr/>
              </p14:nvContentPartPr>
              <p14:xfrm>
                <a:off x="8392217" y="1685400"/>
                <a:ext cx="625680" cy="738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21125F-9DAC-BA33-9A2B-5F3A6E091A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74217" y="1667760"/>
                  <a:ext cx="661320" cy="77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3126044-30F6-4CA5-FB60-EF2B5AFAD6D5}"/>
              </a:ext>
            </a:extLst>
          </p:cNvPr>
          <p:cNvGrpSpPr/>
          <p:nvPr/>
        </p:nvGrpSpPr>
        <p:grpSpPr>
          <a:xfrm>
            <a:off x="8334257" y="2737680"/>
            <a:ext cx="572040" cy="840960"/>
            <a:chOff x="8334257" y="2737680"/>
            <a:chExt cx="57204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7BB0CD-50F1-B466-A04C-D71593C4261C}"/>
                    </a:ext>
                  </a:extLst>
                </p14:cNvPr>
                <p14:cNvContentPartPr/>
                <p14:nvPr/>
              </p14:nvContentPartPr>
              <p14:xfrm>
                <a:off x="8535497" y="2991120"/>
                <a:ext cx="229680" cy="25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7BB0CD-50F1-B466-A04C-D71593C426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17497" y="2973480"/>
                  <a:ext cx="265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C857D5-69EF-F3CF-B039-0D2DDB96353C}"/>
                    </a:ext>
                  </a:extLst>
                </p14:cNvPr>
                <p14:cNvContentPartPr/>
                <p14:nvPr/>
              </p14:nvContentPartPr>
              <p14:xfrm>
                <a:off x="8334257" y="2737680"/>
                <a:ext cx="572040" cy="84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C857D5-69EF-F3CF-B039-0D2DDB9635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16257" y="2719680"/>
                  <a:ext cx="607680" cy="87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8ECCF8E-64EB-6656-17E8-AC5D0700C29B}"/>
              </a:ext>
            </a:extLst>
          </p:cNvPr>
          <p:cNvGrpSpPr/>
          <p:nvPr/>
        </p:nvGrpSpPr>
        <p:grpSpPr>
          <a:xfrm>
            <a:off x="8039417" y="3993000"/>
            <a:ext cx="693720" cy="822600"/>
            <a:chOff x="8039417" y="3993000"/>
            <a:chExt cx="69372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3FB305-36D0-32CE-35C0-DAB7FF94CF10}"/>
                    </a:ext>
                  </a:extLst>
                </p14:cNvPr>
                <p14:cNvContentPartPr/>
                <p14:nvPr/>
              </p14:nvContentPartPr>
              <p14:xfrm>
                <a:off x="8239937" y="4224120"/>
                <a:ext cx="326880" cy="32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3FB305-36D0-32CE-35C0-DAB7FF94CF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21937" y="4206120"/>
                  <a:ext cx="362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E8F9FC4-9A15-4DA8-028E-E3604ED91774}"/>
                    </a:ext>
                  </a:extLst>
                </p14:cNvPr>
                <p14:cNvContentPartPr/>
                <p14:nvPr/>
              </p14:nvContentPartPr>
              <p14:xfrm>
                <a:off x="8039417" y="3993000"/>
                <a:ext cx="693720" cy="82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E8F9FC4-9A15-4DA8-028E-E3604ED9177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21777" y="3975360"/>
                  <a:ext cx="729360" cy="85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B195A5F-2607-919A-A90A-6D8795CB0B7F}"/>
              </a:ext>
            </a:extLst>
          </p:cNvPr>
          <p:cNvGrpSpPr/>
          <p:nvPr/>
        </p:nvGrpSpPr>
        <p:grpSpPr>
          <a:xfrm>
            <a:off x="7443977" y="5217000"/>
            <a:ext cx="669960" cy="913680"/>
            <a:chOff x="7443977" y="5217000"/>
            <a:chExt cx="66996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C73CCD-089D-12AC-F0CD-A03BD75261BE}"/>
                    </a:ext>
                  </a:extLst>
                </p14:cNvPr>
                <p14:cNvContentPartPr/>
                <p14:nvPr/>
              </p14:nvContentPartPr>
              <p14:xfrm>
                <a:off x="7558457" y="5506800"/>
                <a:ext cx="282960" cy="38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C73CCD-089D-12AC-F0CD-A03BD75261B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40457" y="5488800"/>
                  <a:ext cx="3186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E0DAF39-CD2E-45A4-CE39-145BE7294695}"/>
                    </a:ext>
                  </a:extLst>
                </p14:cNvPr>
                <p14:cNvContentPartPr/>
                <p14:nvPr/>
              </p14:nvContentPartPr>
              <p14:xfrm>
                <a:off x="7443977" y="5217000"/>
                <a:ext cx="669960" cy="9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E0DAF39-CD2E-45A4-CE39-145BE72946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26337" y="5199000"/>
                  <a:ext cx="705600" cy="9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01F2FBA-4484-D7AA-0073-14BFB48188C3}"/>
              </a:ext>
            </a:extLst>
          </p:cNvPr>
          <p:cNvGrpSpPr/>
          <p:nvPr/>
        </p:nvGrpSpPr>
        <p:grpSpPr>
          <a:xfrm>
            <a:off x="398417" y="254760"/>
            <a:ext cx="2855520" cy="1916280"/>
            <a:chOff x="398417" y="254760"/>
            <a:chExt cx="2855520" cy="19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4D895D-AAF3-06D2-B869-E7DBBD5BFEC0}"/>
                    </a:ext>
                  </a:extLst>
                </p14:cNvPr>
                <p14:cNvContentPartPr/>
                <p14:nvPr/>
              </p14:nvContentPartPr>
              <p14:xfrm>
                <a:off x="2418017" y="287160"/>
                <a:ext cx="227520" cy="261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4D895D-AAF3-06D2-B869-E7DBBD5BFE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0377" y="269160"/>
                  <a:ext cx="263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034129-16AA-E6D6-C825-5C626F3A1754}"/>
                    </a:ext>
                  </a:extLst>
                </p14:cNvPr>
                <p14:cNvContentPartPr/>
                <p14:nvPr/>
              </p14:nvContentPartPr>
              <p14:xfrm>
                <a:off x="2618537" y="654360"/>
                <a:ext cx="7560" cy="15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034129-16AA-E6D6-C825-5C626F3A17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00537" y="636720"/>
                  <a:ext cx="4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24D8A2-3426-95F7-32A0-8B891C53062E}"/>
                    </a:ext>
                  </a:extLst>
                </p14:cNvPr>
                <p14:cNvContentPartPr/>
                <p14:nvPr/>
              </p14:nvContentPartPr>
              <p14:xfrm>
                <a:off x="2223617" y="254760"/>
                <a:ext cx="32400" cy="25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24D8A2-3426-95F7-32A0-8B891C53062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05617" y="236760"/>
                  <a:ext cx="68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07B0CF-91B0-DA44-0202-441CD153A530}"/>
                    </a:ext>
                  </a:extLst>
                </p14:cNvPr>
                <p14:cNvContentPartPr/>
                <p14:nvPr/>
              </p14:nvContentPartPr>
              <p14:xfrm>
                <a:off x="1749497" y="516840"/>
                <a:ext cx="408960" cy="37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07B0CF-91B0-DA44-0202-441CD153A53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31497" y="498840"/>
                  <a:ext cx="4446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CC7997-6FF3-BCCA-CEB3-FF34C91B74F5}"/>
                    </a:ext>
                  </a:extLst>
                </p14:cNvPr>
                <p14:cNvContentPartPr/>
                <p14:nvPr/>
              </p14:nvContentPartPr>
              <p14:xfrm>
                <a:off x="2045417" y="918960"/>
                <a:ext cx="181440" cy="10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CC7997-6FF3-BCCA-CEB3-FF34C91B74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27777" y="900960"/>
                  <a:ext cx="217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FD94FA6-FB3A-9937-111B-A6B7BE9E7D39}"/>
                    </a:ext>
                  </a:extLst>
                </p14:cNvPr>
                <p14:cNvContentPartPr/>
                <p14:nvPr/>
              </p14:nvContentPartPr>
              <p14:xfrm>
                <a:off x="1797737" y="420720"/>
                <a:ext cx="3600" cy="1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FD94FA6-FB3A-9937-111B-A6B7BE9E7D3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79737" y="403080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159B20-6D3A-2119-5EB9-FDD79A831D56}"/>
                    </a:ext>
                  </a:extLst>
                </p14:cNvPr>
                <p14:cNvContentPartPr/>
                <p14:nvPr/>
              </p14:nvContentPartPr>
              <p14:xfrm>
                <a:off x="1259897" y="567600"/>
                <a:ext cx="258480" cy="23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159B20-6D3A-2119-5EB9-FDD79A831D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41897" y="549960"/>
                  <a:ext cx="294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FC418F-5A40-3182-6F2C-BE145A091D87}"/>
                    </a:ext>
                  </a:extLst>
                </p14:cNvPr>
                <p14:cNvContentPartPr/>
                <p14:nvPr/>
              </p14:nvContentPartPr>
              <p14:xfrm>
                <a:off x="711617" y="729600"/>
                <a:ext cx="334080" cy="510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FC418F-5A40-3182-6F2C-BE145A091D8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3617" y="711960"/>
                  <a:ext cx="3697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3190153-7BFE-7249-C8DB-D82DEB3C3116}"/>
                    </a:ext>
                  </a:extLst>
                </p14:cNvPr>
                <p14:cNvContentPartPr/>
                <p14:nvPr/>
              </p14:nvContentPartPr>
              <p14:xfrm>
                <a:off x="825737" y="528360"/>
                <a:ext cx="50760" cy="13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3190153-7BFE-7249-C8DB-D82DEB3C311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7737" y="510720"/>
                  <a:ext cx="86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BDC8CC-51A0-8283-8934-C907B64ED9FD}"/>
                    </a:ext>
                  </a:extLst>
                </p14:cNvPr>
                <p14:cNvContentPartPr/>
                <p14:nvPr/>
              </p14:nvContentPartPr>
              <p14:xfrm>
                <a:off x="559337" y="657240"/>
                <a:ext cx="118800" cy="247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BDC8CC-51A0-8283-8934-C907B64ED9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1337" y="639600"/>
                  <a:ext cx="154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1A3F69-8A31-0D50-BCA1-0F5D51A97235}"/>
                    </a:ext>
                  </a:extLst>
                </p14:cNvPr>
                <p14:cNvContentPartPr/>
                <p14:nvPr/>
              </p14:nvContentPartPr>
              <p14:xfrm>
                <a:off x="398417" y="695400"/>
                <a:ext cx="328320" cy="705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1A3F69-8A31-0D50-BCA1-0F5D51A972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0417" y="677760"/>
                  <a:ext cx="36396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F6BB37-C91B-11D9-9649-BAC27217522C}"/>
                    </a:ext>
                  </a:extLst>
                </p14:cNvPr>
                <p14:cNvContentPartPr/>
                <p14:nvPr/>
              </p14:nvContentPartPr>
              <p14:xfrm>
                <a:off x="2860817" y="864240"/>
                <a:ext cx="393120" cy="435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F6BB37-C91B-11D9-9649-BAC2721752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42817" y="846240"/>
                  <a:ext cx="4287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C5AFB5-9D1D-40EB-86A1-20BE2D98BA1C}"/>
                    </a:ext>
                  </a:extLst>
                </p14:cNvPr>
                <p14:cNvContentPartPr/>
                <p14:nvPr/>
              </p14:nvContentPartPr>
              <p14:xfrm>
                <a:off x="2630777" y="877920"/>
                <a:ext cx="168120" cy="341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C5AFB5-9D1D-40EB-86A1-20BE2D98BA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12777" y="859920"/>
                  <a:ext cx="203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05403F-D966-548A-93DB-1AD8C23F7867}"/>
                    </a:ext>
                  </a:extLst>
                </p14:cNvPr>
                <p14:cNvContentPartPr/>
                <p14:nvPr/>
              </p14:nvContentPartPr>
              <p14:xfrm>
                <a:off x="2362217" y="1056840"/>
                <a:ext cx="281880" cy="49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05403F-D966-548A-93DB-1AD8C23F786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44577" y="1038840"/>
                  <a:ext cx="3175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3E3D39-3F26-5D19-293C-6A4AB5643DE0}"/>
                    </a:ext>
                  </a:extLst>
                </p14:cNvPr>
                <p14:cNvContentPartPr/>
                <p14:nvPr/>
              </p14:nvContentPartPr>
              <p14:xfrm>
                <a:off x="2391017" y="810600"/>
                <a:ext cx="127800" cy="7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3E3D39-3F26-5D19-293C-6A4AB5643D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73377" y="792960"/>
                  <a:ext cx="163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F1BF67-80DB-9060-A3B6-E54A22549873}"/>
                    </a:ext>
                  </a:extLst>
                </p14:cNvPr>
                <p14:cNvContentPartPr/>
                <p14:nvPr/>
              </p14:nvContentPartPr>
              <p14:xfrm>
                <a:off x="1904657" y="1107600"/>
                <a:ext cx="212040" cy="27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F1BF67-80DB-9060-A3B6-E54A225498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86657" y="1089600"/>
                  <a:ext cx="24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2626CD-2881-6FFD-6811-4B71614E6D57}"/>
                    </a:ext>
                  </a:extLst>
                </p14:cNvPr>
                <p14:cNvContentPartPr/>
                <p14:nvPr/>
              </p14:nvContentPartPr>
              <p14:xfrm>
                <a:off x="2058737" y="1506840"/>
                <a:ext cx="81720" cy="54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2626CD-2881-6FFD-6811-4B71614E6D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41097" y="1488840"/>
                  <a:ext cx="117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96C9AC-7A89-42DA-EFA0-F448BDB9C98A}"/>
                    </a:ext>
                  </a:extLst>
                </p14:cNvPr>
                <p14:cNvContentPartPr/>
                <p14:nvPr/>
              </p14:nvContentPartPr>
              <p14:xfrm>
                <a:off x="1413977" y="1248000"/>
                <a:ext cx="460080" cy="63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96C9AC-7A89-42DA-EFA0-F448BDB9C98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396337" y="1230360"/>
                  <a:ext cx="4957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A761F04-9866-F6F2-396B-D4431B1E5740}"/>
                    </a:ext>
                  </a:extLst>
                </p14:cNvPr>
                <p14:cNvContentPartPr/>
                <p14:nvPr/>
              </p14:nvContentPartPr>
              <p14:xfrm>
                <a:off x="1322537" y="1380480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A761F04-9866-F6F2-396B-D4431B1E574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04537" y="1362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89D62B-E5F8-1E0E-0DF5-20CC6C4E68D0}"/>
                    </a:ext>
                  </a:extLst>
                </p14:cNvPr>
                <p14:cNvContentPartPr/>
                <p14:nvPr/>
              </p14:nvContentPartPr>
              <p14:xfrm>
                <a:off x="1066217" y="1621680"/>
                <a:ext cx="207000" cy="28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89D62B-E5F8-1E0E-0DF5-20CC6C4E68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577" y="1604040"/>
                  <a:ext cx="242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2D98C9-85B3-5F5F-30B4-212A15BB6477}"/>
                    </a:ext>
                  </a:extLst>
                </p14:cNvPr>
                <p14:cNvContentPartPr/>
                <p14:nvPr/>
              </p14:nvContentPartPr>
              <p14:xfrm>
                <a:off x="1241177" y="186540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2D98C9-85B3-5F5F-30B4-212A15BB64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23537" y="1847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625A2C-D44D-9211-2DC1-2802F6835928}"/>
                    </a:ext>
                  </a:extLst>
                </p14:cNvPr>
                <p14:cNvContentPartPr/>
                <p14:nvPr/>
              </p14:nvContentPartPr>
              <p14:xfrm>
                <a:off x="723857" y="1630320"/>
                <a:ext cx="238320" cy="45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625A2C-D44D-9211-2DC1-2802F68359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6217" y="1612680"/>
                  <a:ext cx="2739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7F1434-7E0F-6AE1-6010-947FF5F5FD7D}"/>
                    </a:ext>
                  </a:extLst>
                </p14:cNvPr>
                <p14:cNvContentPartPr/>
                <p14:nvPr/>
              </p14:nvContentPartPr>
              <p14:xfrm>
                <a:off x="847337" y="2094360"/>
                <a:ext cx="263520" cy="7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7F1434-7E0F-6AE1-6010-947FF5F5FD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9337" y="2076720"/>
                  <a:ext cx="2991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33104C9-2A69-70B9-A73F-2F1F5B323C3B}"/>
              </a:ext>
            </a:extLst>
          </p:cNvPr>
          <p:cNvGrpSpPr/>
          <p:nvPr/>
        </p:nvGrpSpPr>
        <p:grpSpPr>
          <a:xfrm>
            <a:off x="441977" y="5165880"/>
            <a:ext cx="4357080" cy="1690200"/>
            <a:chOff x="441977" y="5165880"/>
            <a:chExt cx="4357080" cy="16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E0BF19B-CA9F-8706-5CC6-13F78774DB8F}"/>
                    </a:ext>
                  </a:extLst>
                </p14:cNvPr>
                <p14:cNvContentPartPr/>
                <p14:nvPr/>
              </p14:nvContentPartPr>
              <p14:xfrm>
                <a:off x="2045417" y="5347680"/>
                <a:ext cx="529200" cy="578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E0BF19B-CA9F-8706-5CC6-13F78774DB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27777" y="5329680"/>
                  <a:ext cx="5648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9B4C534-ACC4-BE53-ECF1-836264F67C80}"/>
                    </a:ext>
                  </a:extLst>
                </p14:cNvPr>
                <p14:cNvContentPartPr/>
                <p14:nvPr/>
              </p14:nvContentPartPr>
              <p14:xfrm>
                <a:off x="2459057" y="5922600"/>
                <a:ext cx="36360" cy="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9B4C534-ACC4-BE53-ECF1-836264F67C8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41057" y="5904960"/>
                  <a:ext cx="7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BB080D-D41A-66D1-26F8-F2EDD78096E7}"/>
                    </a:ext>
                  </a:extLst>
                </p14:cNvPr>
                <p14:cNvContentPartPr/>
                <p14:nvPr/>
              </p14:nvContentPartPr>
              <p14:xfrm>
                <a:off x="2267537" y="5165880"/>
                <a:ext cx="210240" cy="141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BB080D-D41A-66D1-26F8-F2EDD78096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49897" y="5148240"/>
                  <a:ext cx="24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357D5E-05D2-6BAB-994B-03219872E72B}"/>
                    </a:ext>
                  </a:extLst>
                </p14:cNvPr>
                <p14:cNvContentPartPr/>
                <p14:nvPr/>
              </p14:nvContentPartPr>
              <p14:xfrm>
                <a:off x="1575977" y="5398080"/>
                <a:ext cx="516960" cy="46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357D5E-05D2-6BAB-994B-03219872E7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57977" y="5380080"/>
                  <a:ext cx="5526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3A69CE-8B11-78C4-0647-7206FF4A412B}"/>
                    </a:ext>
                  </a:extLst>
                </p14:cNvPr>
                <p14:cNvContentPartPr/>
                <p14:nvPr/>
              </p14:nvContentPartPr>
              <p14:xfrm>
                <a:off x="2053697" y="5943120"/>
                <a:ext cx="264600" cy="15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3A69CE-8B11-78C4-0647-7206FF4A41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36057" y="5925120"/>
                  <a:ext cx="300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A34A87-0196-901B-BBE4-7888657C558F}"/>
                    </a:ext>
                  </a:extLst>
                </p14:cNvPr>
                <p14:cNvContentPartPr/>
                <p14:nvPr/>
              </p14:nvContentPartPr>
              <p14:xfrm>
                <a:off x="1677137" y="5328600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A34A87-0196-901B-BBE4-7888657C55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9497" y="5310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C3A092-9CD3-F941-8FC5-7FAE340CEDAE}"/>
                    </a:ext>
                  </a:extLst>
                </p14:cNvPr>
                <p14:cNvContentPartPr/>
                <p14:nvPr/>
              </p14:nvContentPartPr>
              <p14:xfrm>
                <a:off x="4326017" y="6203400"/>
                <a:ext cx="29880" cy="390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C3A092-9CD3-F941-8FC5-7FAE340CED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08017" y="6185400"/>
                  <a:ext cx="655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718805-3165-C1E5-3E42-DC0E1688970A}"/>
                    </a:ext>
                  </a:extLst>
                </p14:cNvPr>
                <p14:cNvContentPartPr/>
                <p14:nvPr/>
              </p14:nvContentPartPr>
              <p14:xfrm>
                <a:off x="3845417" y="6343800"/>
                <a:ext cx="392400" cy="428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718805-3165-C1E5-3E42-DC0E168897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27777" y="6326160"/>
                  <a:ext cx="4280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DDC5937-BF9A-6334-A71D-3F2176660524}"/>
                    </a:ext>
                  </a:extLst>
                </p14:cNvPr>
                <p14:cNvContentPartPr/>
                <p14:nvPr/>
              </p14:nvContentPartPr>
              <p14:xfrm>
                <a:off x="3950177" y="6250200"/>
                <a:ext cx="47520" cy="2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DDC5937-BF9A-6334-A71D-3F217666052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32537" y="6232200"/>
                  <a:ext cx="83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5D13A75-DD8C-3074-E265-5EAE5FBF328F}"/>
                    </a:ext>
                  </a:extLst>
                </p14:cNvPr>
                <p14:cNvContentPartPr/>
                <p14:nvPr/>
              </p14:nvContentPartPr>
              <p14:xfrm>
                <a:off x="3799337" y="6289440"/>
                <a:ext cx="127440" cy="286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5D13A75-DD8C-3074-E265-5EAE5FBF32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781337" y="6271800"/>
                  <a:ext cx="163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34B53F-962A-B053-6E74-FBFB740689EA}"/>
                    </a:ext>
                  </a:extLst>
                </p14:cNvPr>
                <p14:cNvContentPartPr/>
                <p14:nvPr/>
              </p14:nvContentPartPr>
              <p14:xfrm>
                <a:off x="3363017" y="5951400"/>
                <a:ext cx="1436040" cy="753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34B53F-962A-B053-6E74-FBFB740689E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45377" y="5933760"/>
                  <a:ext cx="147168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9CD7418-4945-9103-88C2-7406F28DB6AF}"/>
                    </a:ext>
                  </a:extLst>
                </p14:cNvPr>
                <p14:cNvContentPartPr/>
                <p14:nvPr/>
              </p14:nvContentPartPr>
              <p14:xfrm>
                <a:off x="1052897" y="5596800"/>
                <a:ext cx="327240" cy="38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9CD7418-4945-9103-88C2-7406F28DB6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5257" y="5579160"/>
                  <a:ext cx="362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42D929-468C-096B-2A9C-06C8C8AD7A92}"/>
                    </a:ext>
                  </a:extLst>
                </p14:cNvPr>
                <p14:cNvContentPartPr/>
                <p14:nvPr/>
              </p14:nvContentPartPr>
              <p14:xfrm>
                <a:off x="1371857" y="5901720"/>
                <a:ext cx="13680" cy="5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42D929-468C-096B-2A9C-06C8C8AD7A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53857" y="5884080"/>
                  <a:ext cx="4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7E4746-008D-B99D-C868-892054DB8B82}"/>
                    </a:ext>
                  </a:extLst>
                </p14:cNvPr>
                <p14:cNvContentPartPr/>
                <p14:nvPr/>
              </p14:nvContentPartPr>
              <p14:xfrm>
                <a:off x="969737" y="5558280"/>
                <a:ext cx="52920" cy="216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7E4746-008D-B99D-C868-892054DB8B8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1737" y="5540280"/>
                  <a:ext cx="88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6D8B0A-ED46-DD65-8A63-7044FE378DAB}"/>
                    </a:ext>
                  </a:extLst>
                </p14:cNvPr>
                <p14:cNvContentPartPr/>
                <p14:nvPr/>
              </p14:nvContentPartPr>
              <p14:xfrm>
                <a:off x="441977" y="5757720"/>
                <a:ext cx="499320" cy="155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6D8B0A-ED46-DD65-8A63-7044FE378DA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4337" y="5740080"/>
                  <a:ext cx="53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5CF0E7-9280-5BBA-EC43-B118794E6ED0}"/>
                    </a:ext>
                  </a:extLst>
                </p14:cNvPr>
                <p14:cNvContentPartPr/>
                <p14:nvPr/>
              </p14:nvContentPartPr>
              <p14:xfrm>
                <a:off x="723857" y="6022320"/>
                <a:ext cx="50760" cy="1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5CF0E7-9280-5BBA-EC43-B118794E6E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6217" y="6004320"/>
                  <a:ext cx="8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EA8916-1F48-D715-D9D6-2AD1FB8139E6}"/>
                    </a:ext>
                  </a:extLst>
                </p14:cNvPr>
                <p14:cNvContentPartPr/>
                <p14:nvPr/>
              </p14:nvContentPartPr>
              <p14:xfrm>
                <a:off x="1023737" y="6285480"/>
                <a:ext cx="194040" cy="308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EA8916-1F48-D715-D9D6-2AD1FB8139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6097" y="6267840"/>
                  <a:ext cx="229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EFCF1B0-893D-F7C6-9A0E-EFD8C8DC5ED0}"/>
                    </a:ext>
                  </a:extLst>
                </p14:cNvPr>
                <p14:cNvContentPartPr/>
                <p14:nvPr/>
              </p14:nvContentPartPr>
              <p14:xfrm>
                <a:off x="679577" y="6443880"/>
                <a:ext cx="237960" cy="37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EFCF1B0-893D-F7C6-9A0E-EFD8C8DC5ED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1937" y="6426240"/>
                  <a:ext cx="2736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DAEE48B-F4DD-AC7F-409E-C89664927AD4}"/>
                    </a:ext>
                  </a:extLst>
                </p14:cNvPr>
                <p14:cNvContentPartPr/>
                <p14:nvPr/>
              </p14:nvContentPartPr>
              <p14:xfrm>
                <a:off x="742217" y="6380880"/>
                <a:ext cx="24120" cy="33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DAEE48B-F4DD-AC7F-409E-C89664927AD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4577" y="6363240"/>
                  <a:ext cx="59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BABF8E-9F8C-C35F-8D9C-9480DE4CC5A0}"/>
                    </a:ext>
                  </a:extLst>
                </p14:cNvPr>
                <p14:cNvContentPartPr/>
                <p14:nvPr/>
              </p14:nvContentPartPr>
              <p14:xfrm>
                <a:off x="581657" y="6408600"/>
                <a:ext cx="155880" cy="26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BABF8E-9F8C-C35F-8D9C-9480DE4CC5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3657" y="6390960"/>
                  <a:ext cx="191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9C254C7-0165-289C-BF21-B23A015DA883}"/>
                    </a:ext>
                  </a:extLst>
                </p14:cNvPr>
                <p14:cNvContentPartPr/>
                <p14:nvPr/>
              </p14:nvContentPartPr>
              <p14:xfrm>
                <a:off x="2581457" y="6188280"/>
                <a:ext cx="415800" cy="37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9C254C7-0165-289C-BF21-B23A015DA8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63457" y="6170280"/>
                  <a:ext cx="4514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89BEB0-FBE1-C677-EDDA-32CD29D8855D}"/>
                    </a:ext>
                  </a:extLst>
                </p14:cNvPr>
                <p14:cNvContentPartPr/>
                <p14:nvPr/>
              </p14:nvContentPartPr>
              <p14:xfrm>
                <a:off x="2028137" y="6372240"/>
                <a:ext cx="462240" cy="27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89BEB0-FBE1-C677-EDDA-32CD29D885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10497" y="6354240"/>
                  <a:ext cx="497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BEB88E-27FD-5A4F-3AEE-9C177EE46BC1}"/>
                    </a:ext>
                  </a:extLst>
                </p14:cNvPr>
                <p14:cNvContentPartPr/>
                <p14:nvPr/>
              </p14:nvContentPartPr>
              <p14:xfrm>
                <a:off x="2270777" y="6222840"/>
                <a:ext cx="88560" cy="76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BEB88E-27FD-5A4F-3AEE-9C177EE46BC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52777" y="6204840"/>
                  <a:ext cx="124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B42F9E-5DF1-1EC2-FB0C-F354BD4A2C6F}"/>
                    </a:ext>
                  </a:extLst>
                </p14:cNvPr>
                <p14:cNvContentPartPr/>
                <p14:nvPr/>
              </p14:nvContentPartPr>
              <p14:xfrm>
                <a:off x="2058737" y="6324720"/>
                <a:ext cx="57960" cy="21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B42F9E-5DF1-1EC2-FB0C-F354BD4A2C6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41097" y="6307080"/>
                  <a:ext cx="93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AD8B6F7-85BB-27C1-7BD5-C50F6001CD5C}"/>
                    </a:ext>
                  </a:extLst>
                </p14:cNvPr>
                <p14:cNvContentPartPr/>
                <p14:nvPr/>
              </p14:nvContentPartPr>
              <p14:xfrm>
                <a:off x="2257457" y="6630720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AD8B6F7-85BB-27C1-7BD5-C50F6001CD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39457" y="6613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590C14D-7BF6-44AB-4E9B-3C436E925397}"/>
                    </a:ext>
                  </a:extLst>
                </p14:cNvPr>
                <p14:cNvContentPartPr/>
                <p14:nvPr/>
              </p14:nvContentPartPr>
              <p14:xfrm>
                <a:off x="3033977" y="5954640"/>
                <a:ext cx="151560" cy="253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590C14D-7BF6-44AB-4E9B-3C436E9253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15977" y="5936640"/>
                  <a:ext cx="187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7DA81E-19B0-26BA-A5DC-21CF7480CB3D}"/>
                    </a:ext>
                  </a:extLst>
                </p14:cNvPr>
                <p14:cNvContentPartPr/>
                <p14:nvPr/>
              </p14:nvContentPartPr>
              <p14:xfrm>
                <a:off x="3095537" y="5839800"/>
                <a:ext cx="144360" cy="72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7DA81E-19B0-26BA-A5DC-21CF7480CB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77897" y="5822160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A60959-D85E-B1F9-8256-0FC20435C512}"/>
                    </a:ext>
                  </a:extLst>
                </p14:cNvPr>
                <p14:cNvContentPartPr/>
                <p14:nvPr/>
              </p14:nvContentPartPr>
              <p14:xfrm>
                <a:off x="1512977" y="6402120"/>
                <a:ext cx="402480" cy="403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A60959-D85E-B1F9-8256-0FC20435C5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94977" y="6384480"/>
                  <a:ext cx="438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B56E04-EE26-D3D9-6425-7AE65F9FE1D5}"/>
                    </a:ext>
                  </a:extLst>
                </p14:cNvPr>
                <p14:cNvContentPartPr/>
                <p14:nvPr/>
              </p14:nvContentPartPr>
              <p14:xfrm>
                <a:off x="1816097" y="6598320"/>
                <a:ext cx="88920" cy="103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B56E04-EE26-D3D9-6425-7AE65F9FE1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98457" y="6580680"/>
                  <a:ext cx="124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A3B482-0F72-7EC9-2EA6-6EB6D8A85887}"/>
                    </a:ext>
                  </a:extLst>
                </p14:cNvPr>
                <p14:cNvContentPartPr/>
                <p14:nvPr/>
              </p14:nvContentPartPr>
              <p14:xfrm>
                <a:off x="1593977" y="6459000"/>
                <a:ext cx="18720" cy="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A3B482-0F72-7EC9-2EA6-6EB6D8A858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76337" y="6441360"/>
                  <a:ext cx="54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3E56E1-B124-E02B-F38C-DE371E9BA27B}"/>
                    </a:ext>
                  </a:extLst>
                </p14:cNvPr>
                <p14:cNvContentPartPr/>
                <p14:nvPr/>
              </p14:nvContentPartPr>
              <p14:xfrm>
                <a:off x="2636177" y="6501120"/>
                <a:ext cx="349920" cy="35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3E56E1-B124-E02B-F38C-DE371E9BA2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18177" y="6483480"/>
                  <a:ext cx="3855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A2D421C-BDA5-6379-530F-49784CEB8DA9}"/>
                    </a:ext>
                  </a:extLst>
                </p14:cNvPr>
                <p14:cNvContentPartPr/>
                <p14:nvPr/>
              </p14:nvContentPartPr>
              <p14:xfrm>
                <a:off x="2800337" y="6598320"/>
                <a:ext cx="18720" cy="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A2D421C-BDA5-6379-530F-49784CEB8D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82697" y="6580680"/>
                  <a:ext cx="54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A81DC64-3DC3-5F60-9E03-63501022DBBF}"/>
                    </a:ext>
                  </a:extLst>
                </p14:cNvPr>
                <p14:cNvContentPartPr/>
                <p14:nvPr/>
              </p14:nvContentPartPr>
              <p14:xfrm>
                <a:off x="2623577" y="6686520"/>
                <a:ext cx="104400" cy="13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A81DC64-3DC3-5F60-9E03-63501022DB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05577" y="6668520"/>
                  <a:ext cx="140040" cy="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4290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‫فیلم رد وان با دوبله فارسی - Red One 2024‬‎">
            <a:extLst>
              <a:ext uri="{FF2B5EF4-FFF2-40B4-BE49-F238E27FC236}">
                <a16:creationId xmlns:a16="http://schemas.microsoft.com/office/drawing/2014/main" id="{FF769401-2037-F607-B29A-EC2796036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276600" cy="49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26E2A9-481B-F709-41C5-1FE2428DFB10}"/>
                  </a:ext>
                </a:extLst>
              </p14:cNvPr>
              <p14:cNvContentPartPr/>
              <p14:nvPr/>
            </p14:nvContentPartPr>
            <p14:xfrm>
              <a:off x="4080857" y="319560"/>
              <a:ext cx="214200" cy="407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26E2A9-481B-F709-41C5-1FE2428DFB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3217" y="301560"/>
                <a:ext cx="24984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942F584-0579-0AC2-67A0-8C599587E74B}"/>
              </a:ext>
            </a:extLst>
          </p:cNvPr>
          <p:cNvGrpSpPr/>
          <p:nvPr/>
        </p:nvGrpSpPr>
        <p:grpSpPr>
          <a:xfrm>
            <a:off x="4431137" y="217680"/>
            <a:ext cx="3574080" cy="1890360"/>
            <a:chOff x="4431137" y="217680"/>
            <a:chExt cx="3574080" cy="18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055A26-EFCB-1D5C-D814-6D7381E90B59}"/>
                    </a:ext>
                  </a:extLst>
                </p14:cNvPr>
                <p14:cNvContentPartPr/>
                <p14:nvPr/>
              </p14:nvContentPartPr>
              <p14:xfrm>
                <a:off x="7145177" y="556080"/>
                <a:ext cx="860040" cy="740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055A26-EFCB-1D5C-D814-6D7381E90B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27177" y="538440"/>
                  <a:ext cx="8956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8F4E4F4-99B8-AD94-AE03-979BEC65406C}"/>
                    </a:ext>
                  </a:extLst>
                </p14:cNvPr>
                <p14:cNvContentPartPr/>
                <p14:nvPr/>
              </p14:nvContentPartPr>
              <p14:xfrm>
                <a:off x="7411217" y="1142880"/>
                <a:ext cx="32400" cy="57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F4E4F4-99B8-AD94-AE03-979BEC6540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93577" y="1124880"/>
                  <a:ext cx="68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23CD96-739D-F8B7-4A46-4B4496BBE7F3}"/>
                    </a:ext>
                  </a:extLst>
                </p14:cNvPr>
                <p14:cNvContentPartPr/>
                <p14:nvPr/>
              </p14:nvContentPartPr>
              <p14:xfrm>
                <a:off x="6442457" y="708000"/>
                <a:ext cx="644040" cy="18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23CD96-739D-F8B7-4A46-4B4496BBE7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4457" y="690360"/>
                  <a:ext cx="679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C5DDD6-240B-B81F-EFE3-90FA455AFEA8}"/>
                    </a:ext>
                  </a:extLst>
                </p14:cNvPr>
                <p14:cNvContentPartPr/>
                <p14:nvPr/>
              </p14:nvContentPartPr>
              <p14:xfrm>
                <a:off x="6790217" y="961800"/>
                <a:ext cx="195840" cy="5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C5DDD6-240B-B81F-EFE3-90FA455AFE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72217" y="943800"/>
                  <a:ext cx="231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BAE388-0FB3-F827-D92C-F4EE20803CC7}"/>
                    </a:ext>
                  </a:extLst>
                </p14:cNvPr>
                <p14:cNvContentPartPr/>
                <p14:nvPr/>
              </p14:nvContentPartPr>
              <p14:xfrm>
                <a:off x="7004057" y="343320"/>
                <a:ext cx="34488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BAE388-0FB3-F827-D92C-F4EE20803C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86057" y="325320"/>
                  <a:ext cx="380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DEE22B-1DBE-4A2E-6F6E-6A5150E5B1EC}"/>
                    </a:ext>
                  </a:extLst>
                </p14:cNvPr>
                <p14:cNvContentPartPr/>
                <p14:nvPr/>
              </p14:nvContentPartPr>
              <p14:xfrm>
                <a:off x="5630297" y="456000"/>
                <a:ext cx="637200" cy="56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DEE22B-1DBE-4A2E-6F6E-6A5150E5B1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12297" y="438360"/>
                  <a:ext cx="6728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02ED48-8B19-B47C-FB8E-88EECABAA8B7}"/>
                    </a:ext>
                  </a:extLst>
                </p14:cNvPr>
                <p14:cNvContentPartPr/>
                <p14:nvPr/>
              </p14:nvContentPartPr>
              <p14:xfrm>
                <a:off x="6087497" y="303360"/>
                <a:ext cx="70200" cy="2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02ED48-8B19-B47C-FB8E-88EECABAA8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69857" y="285360"/>
                  <a:ext cx="105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A2B2D2-5BF4-1286-9B22-3C9BCA4D8B44}"/>
                    </a:ext>
                  </a:extLst>
                </p14:cNvPr>
                <p14:cNvContentPartPr/>
                <p14:nvPr/>
              </p14:nvContentPartPr>
              <p14:xfrm>
                <a:off x="5953937" y="1002840"/>
                <a:ext cx="266760" cy="5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A2B2D2-5BF4-1286-9B22-3C9BCA4D8B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35937" y="984840"/>
                  <a:ext cx="302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C1D188-CC7C-FAC2-E626-CB574EE6BAE8}"/>
                    </a:ext>
                  </a:extLst>
                </p14:cNvPr>
                <p14:cNvContentPartPr/>
                <p14:nvPr/>
              </p14:nvContentPartPr>
              <p14:xfrm>
                <a:off x="4431137" y="230640"/>
                <a:ext cx="318960" cy="504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C1D188-CC7C-FAC2-E626-CB574EE6BA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13137" y="212640"/>
                  <a:ext cx="3546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F8C5E8-0B60-A946-EE5B-539D442B9727}"/>
                    </a:ext>
                  </a:extLst>
                </p14:cNvPr>
                <p14:cNvContentPartPr/>
                <p14:nvPr/>
              </p14:nvContentPartPr>
              <p14:xfrm>
                <a:off x="4932617" y="347280"/>
                <a:ext cx="10800" cy="33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F8C5E8-0B60-A946-EE5B-539D442B97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14617" y="329640"/>
                  <a:ext cx="46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C811CC-040C-ED9B-505F-8235DFFD33B1}"/>
                    </a:ext>
                  </a:extLst>
                </p14:cNvPr>
                <p14:cNvContentPartPr/>
                <p14:nvPr/>
              </p14:nvContentPartPr>
              <p14:xfrm>
                <a:off x="4903817" y="217680"/>
                <a:ext cx="295560" cy="47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C811CC-040C-ED9B-505F-8235DFFD33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85817" y="199680"/>
                  <a:ext cx="3312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3C7E3A-1DA3-FB2B-A222-2700C74BAE58}"/>
                    </a:ext>
                  </a:extLst>
                </p14:cNvPr>
                <p14:cNvContentPartPr/>
                <p14:nvPr/>
              </p14:nvContentPartPr>
              <p14:xfrm>
                <a:off x="4733177" y="832560"/>
                <a:ext cx="70200" cy="448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3C7E3A-1DA3-FB2B-A222-2700C74BAE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15177" y="814920"/>
                  <a:ext cx="1058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86781F-5672-6811-DE76-7E10B646B84B}"/>
                    </a:ext>
                  </a:extLst>
                </p14:cNvPr>
                <p14:cNvContentPartPr/>
                <p14:nvPr/>
              </p14:nvContentPartPr>
              <p14:xfrm>
                <a:off x="4652897" y="1193640"/>
                <a:ext cx="324360" cy="15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86781F-5672-6811-DE76-7E10B646B8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34897" y="1176000"/>
                  <a:ext cx="360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4C1624-D283-5399-7192-3D2D0AA02874}"/>
                    </a:ext>
                  </a:extLst>
                </p14:cNvPr>
                <p14:cNvContentPartPr/>
                <p14:nvPr/>
              </p14:nvContentPartPr>
              <p14:xfrm>
                <a:off x="4633097" y="1534920"/>
                <a:ext cx="410760" cy="30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4C1624-D283-5399-7192-3D2D0AA028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5457" y="1517280"/>
                  <a:ext cx="446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35C17A-9CA1-7294-6D84-871296A993C5}"/>
                    </a:ext>
                  </a:extLst>
                </p14:cNvPr>
                <p14:cNvContentPartPr/>
                <p14:nvPr/>
              </p14:nvContentPartPr>
              <p14:xfrm>
                <a:off x="4783577" y="1925520"/>
                <a:ext cx="164880" cy="11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35C17A-9CA1-7294-6D84-871296A993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65577" y="1907880"/>
                  <a:ext cx="200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ACFBDD-94EB-47F9-C7DC-83A228FE72EA}"/>
                    </a:ext>
                  </a:extLst>
                </p14:cNvPr>
                <p14:cNvContentPartPr/>
                <p14:nvPr/>
              </p14:nvContentPartPr>
              <p14:xfrm>
                <a:off x="4929377" y="1349880"/>
                <a:ext cx="220680" cy="21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ACFBDD-94EB-47F9-C7DC-83A228FE72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11737" y="1332240"/>
                  <a:ext cx="256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96114D-CDE1-F470-18E1-D9F8636C65A1}"/>
                    </a:ext>
                  </a:extLst>
                </p14:cNvPr>
                <p14:cNvContentPartPr/>
                <p14:nvPr/>
              </p14:nvContentPartPr>
              <p14:xfrm>
                <a:off x="4695017" y="1524480"/>
                <a:ext cx="136080" cy="147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96114D-CDE1-F470-18E1-D9F8636C65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7017" y="1506840"/>
                  <a:ext cx="171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502585-76AB-430D-4885-D1ADA91D4CB4}"/>
                    </a:ext>
                  </a:extLst>
                </p14:cNvPr>
                <p14:cNvContentPartPr/>
                <p14:nvPr/>
              </p14:nvContentPartPr>
              <p14:xfrm>
                <a:off x="5237897" y="939840"/>
                <a:ext cx="441720" cy="629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502585-76AB-430D-4885-D1ADA91D4CB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20257" y="921840"/>
                  <a:ext cx="47736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3571E3-4E04-5A18-19EF-BB0F9197735C}"/>
                    </a:ext>
                  </a:extLst>
                </p14:cNvPr>
                <p14:cNvContentPartPr/>
                <p14:nvPr/>
              </p14:nvContentPartPr>
              <p14:xfrm>
                <a:off x="6029177" y="1487760"/>
                <a:ext cx="115200" cy="27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3571E3-4E04-5A18-19EF-BB0F919773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11537" y="1469760"/>
                  <a:ext cx="150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994131-AB32-58BF-8E41-B8081A8634C4}"/>
                    </a:ext>
                  </a:extLst>
                </p14:cNvPr>
                <p14:cNvContentPartPr/>
                <p14:nvPr/>
              </p14:nvContentPartPr>
              <p14:xfrm>
                <a:off x="6074177" y="1892040"/>
                <a:ext cx="29160" cy="1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994131-AB32-58BF-8E41-B8081A8634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6537" y="1874040"/>
                  <a:ext cx="64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CC48A8-8BB2-2219-A33C-1734BECDBDA6}"/>
                    </a:ext>
                  </a:extLst>
                </p14:cNvPr>
                <p14:cNvContentPartPr/>
                <p14:nvPr/>
              </p14:nvContentPartPr>
              <p14:xfrm>
                <a:off x="5561897" y="1811040"/>
                <a:ext cx="354600" cy="12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CC48A8-8BB2-2219-A33C-1734BECDBD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44257" y="1793040"/>
                  <a:ext cx="390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33F654-9167-DE6D-B3D0-D1B8096534F7}"/>
                    </a:ext>
                  </a:extLst>
                </p14:cNvPr>
                <p14:cNvContentPartPr/>
                <p14:nvPr/>
              </p14:nvContentPartPr>
              <p14:xfrm>
                <a:off x="5705897" y="2047560"/>
                <a:ext cx="99000" cy="60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33F654-9167-DE6D-B3D0-D1B8096534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88257" y="2029920"/>
                  <a:ext cx="134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090518-8CB5-9360-A86B-1BA97BB4409A}"/>
                    </a:ext>
                  </a:extLst>
                </p14:cNvPr>
                <p14:cNvContentPartPr/>
                <p14:nvPr/>
              </p14:nvContentPartPr>
              <p14:xfrm>
                <a:off x="5541377" y="1712760"/>
                <a:ext cx="136080" cy="5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090518-8CB5-9360-A86B-1BA97BB440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23737" y="1694760"/>
                  <a:ext cx="1717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F1D1C4-1809-D099-F55B-EF94F86EF124}"/>
              </a:ext>
            </a:extLst>
          </p:cNvPr>
          <p:cNvGrpSpPr/>
          <p:nvPr/>
        </p:nvGrpSpPr>
        <p:grpSpPr>
          <a:xfrm>
            <a:off x="4675217" y="2265000"/>
            <a:ext cx="3679560" cy="2932200"/>
            <a:chOff x="4675217" y="2265000"/>
            <a:chExt cx="3679560" cy="29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5962BF-3E86-BC24-B62E-D07AA8D22D7D}"/>
                    </a:ext>
                  </a:extLst>
                </p14:cNvPr>
                <p14:cNvContentPartPr/>
                <p14:nvPr/>
              </p14:nvContentPartPr>
              <p14:xfrm>
                <a:off x="4675217" y="2628960"/>
                <a:ext cx="3679560" cy="256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5962BF-3E86-BC24-B62E-D07AA8D22D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57577" y="2611320"/>
                  <a:ext cx="3715200" cy="26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6AB57B-7E23-D65B-629B-F8301DCAAEE9}"/>
                    </a:ext>
                  </a:extLst>
                </p14:cNvPr>
                <p14:cNvContentPartPr/>
                <p14:nvPr/>
              </p14:nvContentPartPr>
              <p14:xfrm>
                <a:off x="7223657" y="2265000"/>
                <a:ext cx="418680" cy="311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6AB57B-7E23-D65B-629B-F8301DCAAE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05657" y="2247360"/>
                  <a:ext cx="454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A756FEE-33C7-56B2-6E29-E5137D81C2BF}"/>
                    </a:ext>
                  </a:extLst>
                </p14:cNvPr>
                <p14:cNvContentPartPr/>
                <p14:nvPr/>
              </p14:nvContentPartPr>
              <p14:xfrm>
                <a:off x="6936017" y="2432400"/>
                <a:ext cx="188640" cy="24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A756FEE-33C7-56B2-6E29-E5137D81C2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18377" y="2414400"/>
                  <a:ext cx="224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AD6935B-9A5E-3563-8FED-BD2A0FAACCE1}"/>
                    </a:ext>
                  </a:extLst>
                </p14:cNvPr>
                <p14:cNvContentPartPr/>
                <p14:nvPr/>
              </p14:nvContentPartPr>
              <p14:xfrm>
                <a:off x="6742697" y="2391360"/>
                <a:ext cx="231120" cy="230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AD6935B-9A5E-3563-8FED-BD2A0FAACC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25057" y="2373360"/>
                  <a:ext cx="26676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FBA7A37-02DF-931D-4C51-2DBF726325E0}"/>
                  </a:ext>
                </a:extLst>
              </p14:cNvPr>
              <p14:cNvContentPartPr/>
              <p14:nvPr/>
            </p14:nvContentPartPr>
            <p14:xfrm>
              <a:off x="4752617" y="3109200"/>
              <a:ext cx="984600" cy="26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FBA7A37-02DF-931D-4C51-2DBF726325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34617" y="3073200"/>
                <a:ext cx="1020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2281D3-38C6-C757-5B74-5EAE56DDA277}"/>
                  </a:ext>
                </a:extLst>
              </p14:cNvPr>
              <p14:cNvContentPartPr/>
              <p14:nvPr/>
            </p14:nvContentPartPr>
            <p14:xfrm>
              <a:off x="6027017" y="3136560"/>
              <a:ext cx="763560" cy="27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2281D3-38C6-C757-5B74-5EAE56DDA2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09017" y="3100560"/>
                <a:ext cx="799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37D1091-D442-5070-DB08-FD65B86EC42E}"/>
                  </a:ext>
                </a:extLst>
              </p14:cNvPr>
              <p14:cNvContentPartPr/>
              <p14:nvPr/>
            </p14:nvContentPartPr>
            <p14:xfrm>
              <a:off x="7087217" y="3155640"/>
              <a:ext cx="703800" cy="1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37D1091-D442-5070-DB08-FD65B86EC42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69577" y="3119640"/>
                <a:ext cx="73944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32A1808-F591-B014-5E54-1B0BD1F1003B}"/>
              </a:ext>
            </a:extLst>
          </p:cNvPr>
          <p:cNvGrpSpPr/>
          <p:nvPr/>
        </p:nvGrpSpPr>
        <p:grpSpPr>
          <a:xfrm>
            <a:off x="4130177" y="2778360"/>
            <a:ext cx="2971080" cy="2888640"/>
            <a:chOff x="4130177" y="2778360"/>
            <a:chExt cx="2971080" cy="28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484770-92CD-ECD2-947E-59A75E4D5185}"/>
                    </a:ext>
                  </a:extLst>
                </p14:cNvPr>
                <p14:cNvContentPartPr/>
                <p14:nvPr/>
              </p14:nvContentPartPr>
              <p14:xfrm>
                <a:off x="5982737" y="2778360"/>
                <a:ext cx="1017720" cy="72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484770-92CD-ECD2-947E-59A75E4D518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74097" y="2769720"/>
                  <a:ext cx="103536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A43941-D8A0-CCEB-46B8-D03376A8485A}"/>
                    </a:ext>
                  </a:extLst>
                </p14:cNvPr>
                <p14:cNvContentPartPr/>
                <p14:nvPr/>
              </p14:nvContentPartPr>
              <p14:xfrm>
                <a:off x="6053657" y="3533280"/>
                <a:ext cx="153720" cy="28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A43941-D8A0-CCEB-46B8-D03376A848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45017" y="3524640"/>
                  <a:ext cx="171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DC0C1E-5D20-EB8C-5461-461F4EBCB008}"/>
                    </a:ext>
                  </a:extLst>
                </p14:cNvPr>
                <p14:cNvContentPartPr/>
                <p14:nvPr/>
              </p14:nvContentPartPr>
              <p14:xfrm>
                <a:off x="6335897" y="3613560"/>
                <a:ext cx="140760" cy="31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DC0C1E-5D20-EB8C-5461-461F4EBCB0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26897" y="3604920"/>
                  <a:ext cx="158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F5A485-38B7-33B3-D527-EA9B2787BFEE}"/>
                    </a:ext>
                  </a:extLst>
                </p14:cNvPr>
                <p14:cNvContentPartPr/>
                <p14:nvPr/>
              </p14:nvContentPartPr>
              <p14:xfrm>
                <a:off x="6562697" y="3652440"/>
                <a:ext cx="13680" cy="121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F5A485-38B7-33B3-D527-EA9B2787BF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54057" y="3643800"/>
                  <a:ext cx="3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EE5A5F-2BBF-48A7-3AEA-AA48A129B2E8}"/>
                    </a:ext>
                  </a:extLst>
                </p14:cNvPr>
                <p14:cNvContentPartPr/>
                <p14:nvPr/>
              </p14:nvContentPartPr>
              <p14:xfrm>
                <a:off x="6604097" y="3574320"/>
                <a:ext cx="16920" cy="9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EE5A5F-2BBF-48A7-3AEA-AA48A129B2E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5097" y="3565680"/>
                  <a:ext cx="34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237AA2-1938-1187-FFE8-5F53DC8950D5}"/>
                    </a:ext>
                  </a:extLst>
                </p14:cNvPr>
                <p14:cNvContentPartPr/>
                <p14:nvPr/>
              </p14:nvContentPartPr>
              <p14:xfrm>
                <a:off x="6664577" y="3591600"/>
                <a:ext cx="188640" cy="27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237AA2-1938-1187-FFE8-5F53DC8950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55937" y="3582960"/>
                  <a:ext cx="206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B2752D5-C321-1790-EDAC-A1C594537B3A}"/>
                    </a:ext>
                  </a:extLst>
                </p14:cNvPr>
                <p14:cNvContentPartPr/>
                <p14:nvPr/>
              </p14:nvContentPartPr>
              <p14:xfrm>
                <a:off x="4130177" y="3358680"/>
                <a:ext cx="1672560" cy="63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B2752D5-C321-1790-EDAC-A1C594537B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21537" y="3349680"/>
                  <a:ext cx="16902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C9B4B9-A4C6-BDE7-74FA-9CE3378574E0}"/>
                    </a:ext>
                  </a:extLst>
                </p14:cNvPr>
                <p14:cNvContentPartPr/>
                <p14:nvPr/>
              </p14:nvContentPartPr>
              <p14:xfrm>
                <a:off x="6659897" y="3543720"/>
                <a:ext cx="149040" cy="128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C9B4B9-A4C6-BDE7-74FA-9CE3378574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50897" y="3535080"/>
                  <a:ext cx="16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9CDDD5-988B-A407-75D4-D55A4325ECF8}"/>
                    </a:ext>
                  </a:extLst>
                </p14:cNvPr>
                <p14:cNvContentPartPr/>
                <p14:nvPr/>
              </p14:nvContentPartPr>
              <p14:xfrm>
                <a:off x="6742697" y="3424560"/>
                <a:ext cx="358560" cy="2242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9CDDD5-988B-A407-75D4-D55A4325EC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33697" y="3415560"/>
                  <a:ext cx="376200" cy="22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0D22BB3-6586-AB6D-708F-74C03C647226}"/>
              </a:ext>
            </a:extLst>
          </p:cNvPr>
          <p:cNvGrpSpPr/>
          <p:nvPr/>
        </p:nvGrpSpPr>
        <p:grpSpPr>
          <a:xfrm>
            <a:off x="4788617" y="5452440"/>
            <a:ext cx="2148120" cy="1172880"/>
            <a:chOff x="4788617" y="5452440"/>
            <a:chExt cx="2148120" cy="11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0CF2F5-7576-2F04-BFAE-A1796AA64E84}"/>
                    </a:ext>
                  </a:extLst>
                </p14:cNvPr>
                <p14:cNvContentPartPr/>
                <p14:nvPr/>
              </p14:nvContentPartPr>
              <p14:xfrm>
                <a:off x="4788617" y="5825400"/>
                <a:ext cx="2148120" cy="79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0CF2F5-7576-2F04-BFAE-A1796AA64E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70617" y="5807760"/>
                  <a:ext cx="218376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FDFA9B-761A-7686-CC24-BF1EAB151E35}"/>
                    </a:ext>
                  </a:extLst>
                </p14:cNvPr>
                <p14:cNvContentPartPr/>
                <p14:nvPr/>
              </p14:nvContentPartPr>
              <p14:xfrm>
                <a:off x="5614097" y="5452440"/>
                <a:ext cx="212760" cy="29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FDFA9B-761A-7686-CC24-BF1EAB151E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96457" y="5434800"/>
                  <a:ext cx="248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92EBADD-85F6-EC82-7E30-87C6E9AC97A7}"/>
                    </a:ext>
                  </a:extLst>
                </p14:cNvPr>
                <p14:cNvContentPartPr/>
                <p14:nvPr/>
              </p14:nvContentPartPr>
              <p14:xfrm>
                <a:off x="5823257" y="5558280"/>
                <a:ext cx="19368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92EBADD-85F6-EC82-7E30-87C6E9AC97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05257" y="5540280"/>
                  <a:ext cx="229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73003F-4AE2-BC2C-73B7-D2438CBE2C90}"/>
                    </a:ext>
                  </a:extLst>
                </p14:cNvPr>
                <p14:cNvContentPartPr/>
                <p14:nvPr/>
              </p14:nvContentPartPr>
              <p14:xfrm>
                <a:off x="6045377" y="5502120"/>
                <a:ext cx="214200" cy="11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73003F-4AE2-BC2C-73B7-D2438CBE2C9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27737" y="5484120"/>
                  <a:ext cx="24984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D0EB74B-0713-617B-0BE1-B4AB84DA523A}"/>
                  </a:ext>
                </a:extLst>
              </p14:cNvPr>
              <p14:cNvContentPartPr/>
              <p14:nvPr/>
            </p14:nvContentPartPr>
            <p14:xfrm>
              <a:off x="5222777" y="6059400"/>
              <a:ext cx="388440" cy="11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D0EB74B-0713-617B-0BE1-B4AB84DA523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04777" y="6023400"/>
                <a:ext cx="42408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0C449998-8F43-23D9-7A6B-4BCC458AC0B4}"/>
              </a:ext>
            </a:extLst>
          </p:cNvPr>
          <p:cNvGrpSpPr/>
          <p:nvPr/>
        </p:nvGrpSpPr>
        <p:grpSpPr>
          <a:xfrm>
            <a:off x="1878737" y="5857440"/>
            <a:ext cx="3921480" cy="755640"/>
            <a:chOff x="1878737" y="5857440"/>
            <a:chExt cx="392148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AC39B4-7416-39EA-D603-5FF72511FC80}"/>
                    </a:ext>
                  </a:extLst>
                </p14:cNvPr>
                <p14:cNvContentPartPr/>
                <p14:nvPr/>
              </p14:nvContentPartPr>
              <p14:xfrm>
                <a:off x="4961777" y="5857440"/>
                <a:ext cx="838440" cy="324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AC39B4-7416-39EA-D603-5FF72511FC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52777" y="5848440"/>
                  <a:ext cx="856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DADD2A-6D32-1311-5C4D-0A0429617462}"/>
                    </a:ext>
                  </a:extLst>
                </p14:cNvPr>
                <p14:cNvContentPartPr/>
                <p14:nvPr/>
              </p14:nvContentPartPr>
              <p14:xfrm>
                <a:off x="3453737" y="6025200"/>
                <a:ext cx="1599840" cy="36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DADD2A-6D32-1311-5C4D-0A042961746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44737" y="6016200"/>
                  <a:ext cx="1617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104E20-C230-7A81-063B-3E1FA55614F2}"/>
                    </a:ext>
                  </a:extLst>
                </p14:cNvPr>
                <p14:cNvContentPartPr/>
                <p14:nvPr/>
              </p14:nvContentPartPr>
              <p14:xfrm>
                <a:off x="1878737" y="6151920"/>
                <a:ext cx="232920" cy="37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104E20-C230-7A81-063B-3E1FA55614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70097" y="6142920"/>
                  <a:ext cx="250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4C77A5C-2D07-6C5F-5E4A-70A6CAFA6C52}"/>
                    </a:ext>
                  </a:extLst>
                </p14:cNvPr>
                <p14:cNvContentPartPr/>
                <p14:nvPr/>
              </p14:nvContentPartPr>
              <p14:xfrm>
                <a:off x="2178257" y="6321840"/>
                <a:ext cx="151920" cy="19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4C77A5C-2D07-6C5F-5E4A-70A6CAFA6C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69617" y="6312840"/>
                  <a:ext cx="169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50763D-691B-88C2-9383-02E85C73D2C8}"/>
                    </a:ext>
                  </a:extLst>
                </p14:cNvPr>
                <p14:cNvContentPartPr/>
                <p14:nvPr/>
              </p14:nvContentPartPr>
              <p14:xfrm>
                <a:off x="2352137" y="6339480"/>
                <a:ext cx="141120" cy="163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50763D-691B-88C2-9383-02E85C73D2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43137" y="6330840"/>
                  <a:ext cx="158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2EFA3A03-E712-FFEC-1001-EF38EF259C13}"/>
                    </a:ext>
                  </a:extLst>
                </p14:cNvPr>
                <p14:cNvContentPartPr/>
                <p14:nvPr/>
              </p14:nvContentPartPr>
              <p14:xfrm>
                <a:off x="2641937" y="6206280"/>
                <a:ext cx="258480" cy="22068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2EFA3A03-E712-FFEC-1001-EF38EF259C1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33297" y="6197640"/>
                  <a:ext cx="276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BFBA28B5-4416-DF78-C815-8FAA69D9C51E}"/>
                    </a:ext>
                  </a:extLst>
                </p14:cNvPr>
                <p14:cNvContentPartPr/>
                <p14:nvPr/>
              </p14:nvContentPartPr>
              <p14:xfrm>
                <a:off x="2937497" y="6131040"/>
                <a:ext cx="164520" cy="48204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BFBA28B5-4416-DF78-C815-8FAA69D9C5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28857" y="6122040"/>
                  <a:ext cx="1821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A03FD161-D4B0-D7A5-9678-DE210D09EAAF}"/>
                    </a:ext>
                  </a:extLst>
                </p14:cNvPr>
                <p14:cNvContentPartPr/>
                <p14:nvPr/>
              </p14:nvContentPartPr>
              <p14:xfrm>
                <a:off x="3017417" y="6127080"/>
                <a:ext cx="55800" cy="30960"/>
              </p14:xfrm>
            </p:contentPart>
          </mc:Choice>
          <mc:Fallback xmlns=""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A03FD161-D4B0-D7A5-9678-DE210D09EAA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08777" y="6118080"/>
                  <a:ext cx="734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F7A9A13B-3384-B6DB-BE6B-08829E5CCEBD}"/>
                  </a:ext>
                </a:extLst>
              </p14:cNvPr>
              <p14:cNvContentPartPr/>
              <p14:nvPr/>
            </p14:nvContentPartPr>
            <p14:xfrm>
              <a:off x="5961137" y="6056520"/>
              <a:ext cx="500040" cy="15840"/>
            </p14:xfrm>
          </p:contentPart>
        </mc:Choice>
        <mc:Fallback xmlns=""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F7A9A13B-3384-B6DB-BE6B-08829E5CCEB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3497" y="6020520"/>
                <a:ext cx="5356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00BA364A-2F4E-4418-990A-E191FA804B1C}"/>
              </a:ext>
            </a:extLst>
          </p:cNvPr>
          <p:cNvGrpSpPr/>
          <p:nvPr/>
        </p:nvGrpSpPr>
        <p:grpSpPr>
          <a:xfrm>
            <a:off x="5800217" y="5899920"/>
            <a:ext cx="2882520" cy="859320"/>
            <a:chOff x="5800217" y="5899920"/>
            <a:chExt cx="2882520" cy="85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ABCAEFFB-D94F-CC16-2220-23A808C413BE}"/>
                    </a:ext>
                  </a:extLst>
                </p14:cNvPr>
                <p14:cNvContentPartPr/>
                <p14:nvPr/>
              </p14:nvContentPartPr>
              <p14:xfrm>
                <a:off x="5800217" y="5899920"/>
                <a:ext cx="803160" cy="440280"/>
              </p14:xfrm>
            </p:contentPart>
          </mc:Choice>
          <mc:Fallback xmlns=""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ABCAEFFB-D94F-CC16-2220-23A808C413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91217" y="5891280"/>
                  <a:ext cx="8208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FECFFAA5-B4ED-1576-61E0-3088D6795504}"/>
                    </a:ext>
                  </a:extLst>
                </p14:cNvPr>
                <p14:cNvContentPartPr/>
                <p14:nvPr/>
              </p14:nvContentPartPr>
              <p14:xfrm>
                <a:off x="6476297" y="6134280"/>
                <a:ext cx="875520" cy="8964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FECFFAA5-B4ED-1576-61E0-3088D67955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67657" y="6125280"/>
                  <a:ext cx="89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7BD5DDF3-2C5F-5DE8-52FD-3C8FA7E9C029}"/>
                    </a:ext>
                  </a:extLst>
                </p14:cNvPr>
                <p14:cNvContentPartPr/>
                <p14:nvPr/>
              </p14:nvContentPartPr>
              <p14:xfrm>
                <a:off x="7249937" y="6131040"/>
                <a:ext cx="106920" cy="22068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7BD5DDF3-2C5F-5DE8-52FD-3C8FA7E9C0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0937" y="6122040"/>
                  <a:ext cx="124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DBE1AF23-42CD-BC23-BE68-166664DAB9F6}"/>
                    </a:ext>
                  </a:extLst>
                </p14:cNvPr>
                <p14:cNvContentPartPr/>
                <p14:nvPr/>
              </p14:nvContentPartPr>
              <p14:xfrm>
                <a:off x="7614977" y="6322920"/>
                <a:ext cx="115560" cy="289080"/>
              </p14:xfrm>
            </p:contentPart>
          </mc:Choice>
          <mc:Fallback xmlns=""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DBE1AF23-42CD-BC23-BE68-166664DAB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05977" y="6313920"/>
                  <a:ext cx="133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497883D4-94B8-4F31-8D9F-52FDB8934442}"/>
                    </a:ext>
                  </a:extLst>
                </p14:cNvPr>
                <p14:cNvContentPartPr/>
                <p14:nvPr/>
              </p14:nvContentPartPr>
              <p14:xfrm>
                <a:off x="7767257" y="6443520"/>
                <a:ext cx="118440" cy="143280"/>
              </p14:xfrm>
            </p:contentPart>
          </mc:Choice>
          <mc:Fallback xmlns=""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497883D4-94B8-4F31-8D9F-52FDB89344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58257" y="6434880"/>
                  <a:ext cx="136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2CCA6D3F-97D4-B727-309D-336CAA5CC8D0}"/>
                    </a:ext>
                  </a:extLst>
                </p14:cNvPr>
                <p14:cNvContentPartPr/>
                <p14:nvPr/>
              </p14:nvContentPartPr>
              <p14:xfrm>
                <a:off x="7860857" y="6415080"/>
                <a:ext cx="204120" cy="156960"/>
              </p14:xfrm>
            </p:contentPart>
          </mc:Choice>
          <mc:Fallback xmlns=""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2CCA6D3F-97D4-B727-309D-336CAA5CC8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52217" y="6406440"/>
                  <a:ext cx="22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781F1F88-0A48-62DE-689C-9A84E085AB20}"/>
                    </a:ext>
                  </a:extLst>
                </p14:cNvPr>
                <p14:cNvContentPartPr/>
                <p14:nvPr/>
              </p14:nvContentPartPr>
              <p14:xfrm>
                <a:off x="8281337" y="6372240"/>
                <a:ext cx="141120" cy="195840"/>
              </p14:xfrm>
            </p:contentPart>
          </mc:Choice>
          <mc:Fallback xmlns=""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781F1F88-0A48-62DE-689C-9A84E085AB2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72697" y="6363240"/>
                  <a:ext cx="158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0C536F7D-A118-0016-4997-48EE9094D507}"/>
                    </a:ext>
                  </a:extLst>
                </p14:cNvPr>
                <p14:cNvContentPartPr/>
                <p14:nvPr/>
              </p14:nvContentPartPr>
              <p14:xfrm>
                <a:off x="8482937" y="6381960"/>
                <a:ext cx="199800" cy="35496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0C536F7D-A118-0016-4997-48EE9094D5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73937" y="6373320"/>
                  <a:ext cx="217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F3BEC604-A116-A63E-9CB0-90716B50DB8E}"/>
                    </a:ext>
                  </a:extLst>
                </p14:cNvPr>
                <p14:cNvContentPartPr/>
                <p14:nvPr/>
              </p14:nvContentPartPr>
              <p14:xfrm>
                <a:off x="7931777" y="6439200"/>
                <a:ext cx="141120" cy="114120"/>
              </p14:xfrm>
            </p:contentPart>
          </mc:Choice>
          <mc:Fallback xmlns=""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F3BEC604-A116-A63E-9CB0-90716B50DB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22777" y="6430560"/>
                  <a:ext cx="158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138F0111-6F63-C8A0-3C1D-E4C24C0DD403}"/>
                    </a:ext>
                  </a:extLst>
                </p14:cNvPr>
                <p14:cNvContentPartPr/>
                <p14:nvPr/>
              </p14:nvContentPartPr>
              <p14:xfrm>
                <a:off x="7273337" y="6504000"/>
                <a:ext cx="297720" cy="249120"/>
              </p14:xfrm>
            </p:contentPart>
          </mc:Choice>
          <mc:Fallback xmlns=""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138F0111-6F63-C8A0-3C1D-E4C24C0DD40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64697" y="6495360"/>
                  <a:ext cx="315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B3EA4F18-662B-FA2D-4518-3CC8FDDED7DF}"/>
                    </a:ext>
                  </a:extLst>
                </p14:cNvPr>
                <p14:cNvContentPartPr/>
                <p14:nvPr/>
              </p14:nvContentPartPr>
              <p14:xfrm>
                <a:off x="7503017" y="6754200"/>
                <a:ext cx="49680" cy="5040"/>
              </p14:xfrm>
            </p:contentPart>
          </mc:Choice>
          <mc:Fallback xmlns=""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B3EA4F18-662B-FA2D-4518-3CC8FDDED7D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94017" y="6745200"/>
                  <a:ext cx="67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092" name="Ink 3091">
                  <a:extLst>
                    <a:ext uri="{FF2B5EF4-FFF2-40B4-BE49-F238E27FC236}">
                      <a16:creationId xmlns:a16="http://schemas.microsoft.com/office/drawing/2014/main" id="{F76BFF87-1858-B813-E680-832B257E6230}"/>
                    </a:ext>
                  </a:extLst>
                </p14:cNvPr>
                <p14:cNvContentPartPr/>
                <p14:nvPr/>
              </p14:nvContentPartPr>
              <p14:xfrm>
                <a:off x="7092617" y="6570600"/>
                <a:ext cx="191520" cy="182520"/>
              </p14:xfrm>
            </p:contentPart>
          </mc:Choice>
          <mc:Fallback xmlns="">
            <p:pic>
              <p:nvPicPr>
                <p:cNvPr id="3092" name="Ink 3091">
                  <a:extLst>
                    <a:ext uri="{FF2B5EF4-FFF2-40B4-BE49-F238E27FC236}">
                      <a16:creationId xmlns:a16="http://schemas.microsoft.com/office/drawing/2014/main" id="{F76BFF87-1858-B813-E680-832B257E623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83617" y="6561960"/>
                  <a:ext cx="2091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BA071BB4-4B34-F596-11D8-761478A58676}"/>
              </a:ext>
            </a:extLst>
          </p:cNvPr>
          <p:cNvGrpSpPr/>
          <p:nvPr/>
        </p:nvGrpSpPr>
        <p:grpSpPr>
          <a:xfrm>
            <a:off x="917177" y="5841857"/>
            <a:ext cx="2354760" cy="1054903"/>
            <a:chOff x="917177" y="5841857"/>
            <a:chExt cx="2354760" cy="10549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41B5AD1B-B3E1-CFAC-CF58-758E427B21A6}"/>
                    </a:ext>
                  </a:extLst>
                </p14:cNvPr>
                <p14:cNvContentPartPr/>
                <p14:nvPr/>
              </p14:nvContentPartPr>
              <p14:xfrm>
                <a:off x="1729697" y="5922960"/>
                <a:ext cx="1542240" cy="973800"/>
              </p14:xfrm>
            </p:contentPart>
          </mc:Choice>
          <mc:Fallback xmlns=""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41B5AD1B-B3E1-CFAC-CF58-758E427B21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711697" y="5904960"/>
                  <a:ext cx="157788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095" name="Ink 3094">
                  <a:extLst>
                    <a:ext uri="{FF2B5EF4-FFF2-40B4-BE49-F238E27FC236}">
                      <a16:creationId xmlns:a16="http://schemas.microsoft.com/office/drawing/2014/main" id="{CB9BD799-D909-DCF0-231A-FD29B13FB0AF}"/>
                    </a:ext>
                  </a:extLst>
                </p14:cNvPr>
                <p14:cNvContentPartPr/>
                <p14:nvPr/>
              </p14:nvContentPartPr>
              <p14:xfrm>
                <a:off x="1183577" y="5987297"/>
                <a:ext cx="439560" cy="420840"/>
              </p14:xfrm>
            </p:contentPart>
          </mc:Choice>
          <mc:Fallback xmlns="">
            <p:pic>
              <p:nvPicPr>
                <p:cNvPr id="3095" name="Ink 3094">
                  <a:extLst>
                    <a:ext uri="{FF2B5EF4-FFF2-40B4-BE49-F238E27FC236}">
                      <a16:creationId xmlns:a16="http://schemas.microsoft.com/office/drawing/2014/main" id="{CB9BD799-D909-DCF0-231A-FD29B13FB0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5937" y="5969297"/>
                  <a:ext cx="4752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096" name="Ink 3095">
                  <a:extLst>
                    <a:ext uri="{FF2B5EF4-FFF2-40B4-BE49-F238E27FC236}">
                      <a16:creationId xmlns:a16="http://schemas.microsoft.com/office/drawing/2014/main" id="{92D9F650-7A43-2CBA-6F75-CD848CE28E8B}"/>
                    </a:ext>
                  </a:extLst>
                </p14:cNvPr>
                <p14:cNvContentPartPr/>
                <p14:nvPr/>
              </p14:nvContentPartPr>
              <p14:xfrm>
                <a:off x="1371857" y="6385817"/>
                <a:ext cx="15840" cy="1440"/>
              </p14:xfrm>
            </p:contentPart>
          </mc:Choice>
          <mc:Fallback xmlns="">
            <p:pic>
              <p:nvPicPr>
                <p:cNvPr id="3096" name="Ink 3095">
                  <a:extLst>
                    <a:ext uri="{FF2B5EF4-FFF2-40B4-BE49-F238E27FC236}">
                      <a16:creationId xmlns:a16="http://schemas.microsoft.com/office/drawing/2014/main" id="{92D9F650-7A43-2CBA-6F75-CD848CE28E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53857" y="6367817"/>
                  <a:ext cx="5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070C7A09-7F9A-C5B9-CE83-8BA6E0DF25F5}"/>
                    </a:ext>
                  </a:extLst>
                </p14:cNvPr>
                <p14:cNvContentPartPr/>
                <p14:nvPr/>
              </p14:nvContentPartPr>
              <p14:xfrm>
                <a:off x="943817" y="6087377"/>
                <a:ext cx="237960" cy="455760"/>
              </p14:xfrm>
            </p:contentPart>
          </mc:Choice>
          <mc:Fallback xmlns=""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070C7A09-7F9A-C5B9-CE83-8BA6E0DF25F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6177" y="6069377"/>
                  <a:ext cx="273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2BDAE11B-EDF7-7454-8AC1-91338A69BC2B}"/>
                    </a:ext>
                  </a:extLst>
                </p14:cNvPr>
                <p14:cNvContentPartPr/>
                <p14:nvPr/>
              </p14:nvContentPartPr>
              <p14:xfrm>
                <a:off x="917177" y="5841857"/>
                <a:ext cx="322200" cy="14148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2BDAE11B-EDF7-7454-8AC1-91338A69BC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9537" y="5824217"/>
                  <a:ext cx="3578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F3337A50-F448-F848-2D42-98EF418B947F}"/>
              </a:ext>
            </a:extLst>
          </p:cNvPr>
          <p:cNvGrpSpPr/>
          <p:nvPr/>
        </p:nvGrpSpPr>
        <p:grpSpPr>
          <a:xfrm>
            <a:off x="7622537" y="5411914"/>
            <a:ext cx="1150560" cy="1517863"/>
            <a:chOff x="7622537" y="5411914"/>
            <a:chExt cx="1150560" cy="15178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13CC6603-02AE-BB60-D8F1-BDFEE29E673D}"/>
                    </a:ext>
                  </a:extLst>
                </p14:cNvPr>
                <p14:cNvContentPartPr/>
                <p14:nvPr/>
              </p14:nvContentPartPr>
              <p14:xfrm>
                <a:off x="7622537" y="6192857"/>
                <a:ext cx="1150560" cy="73692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13CC6603-02AE-BB60-D8F1-BDFEE29E673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04537" y="6174857"/>
                  <a:ext cx="118620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F2344446-FCE8-8D55-09DE-0A8CCBCCF11B}"/>
                    </a:ext>
                  </a:extLst>
                </p14:cNvPr>
                <p14:cNvContentPartPr/>
                <p14:nvPr/>
              </p14:nvContentPartPr>
              <p14:xfrm>
                <a:off x="7960577" y="5411914"/>
                <a:ext cx="284040" cy="522360"/>
              </p14:xfrm>
            </p:contentPart>
          </mc:Choice>
          <mc:Fallback xmlns=""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F2344446-FCE8-8D55-09DE-0A8CCBCCF11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42577" y="5393914"/>
                  <a:ext cx="3196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102" name="Ink 3101">
                  <a:extLst>
                    <a:ext uri="{FF2B5EF4-FFF2-40B4-BE49-F238E27FC236}">
                      <a16:creationId xmlns:a16="http://schemas.microsoft.com/office/drawing/2014/main" id="{BC811E53-B3B9-4D2E-56A8-A40F897F4358}"/>
                    </a:ext>
                  </a:extLst>
                </p14:cNvPr>
                <p14:cNvContentPartPr/>
                <p14:nvPr/>
              </p14:nvContentPartPr>
              <p14:xfrm>
                <a:off x="7622897" y="5554114"/>
                <a:ext cx="306000" cy="375120"/>
              </p14:xfrm>
            </p:contentPart>
          </mc:Choice>
          <mc:Fallback xmlns="">
            <p:pic>
              <p:nvPicPr>
                <p:cNvPr id="3102" name="Ink 3101">
                  <a:extLst>
                    <a:ext uri="{FF2B5EF4-FFF2-40B4-BE49-F238E27FC236}">
                      <a16:creationId xmlns:a16="http://schemas.microsoft.com/office/drawing/2014/main" id="{BC811E53-B3B9-4D2E-56A8-A40F897F43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05257" y="5536114"/>
                  <a:ext cx="341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03" name="Ink 3102">
                  <a:extLst>
                    <a:ext uri="{FF2B5EF4-FFF2-40B4-BE49-F238E27FC236}">
                      <a16:creationId xmlns:a16="http://schemas.microsoft.com/office/drawing/2014/main" id="{BAE2D277-9916-51D3-6762-CBC3CA4BE86B}"/>
                    </a:ext>
                  </a:extLst>
                </p14:cNvPr>
                <p14:cNvContentPartPr/>
                <p14:nvPr/>
              </p14:nvContentPartPr>
              <p14:xfrm>
                <a:off x="7842137" y="5983234"/>
                <a:ext cx="118800" cy="25200"/>
              </p14:xfrm>
            </p:contentPart>
          </mc:Choice>
          <mc:Fallback xmlns="">
            <p:pic>
              <p:nvPicPr>
                <p:cNvPr id="3103" name="Ink 3102">
                  <a:extLst>
                    <a:ext uri="{FF2B5EF4-FFF2-40B4-BE49-F238E27FC236}">
                      <a16:creationId xmlns:a16="http://schemas.microsoft.com/office/drawing/2014/main" id="{BAE2D277-9916-51D3-6762-CBC3CA4BE8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24497" y="5965594"/>
                  <a:ext cx="154440" cy="6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88524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2B06C3-D64E-8453-CC89-C523D688D411}"/>
              </a:ext>
            </a:extLst>
          </p:cNvPr>
          <p:cNvGrpSpPr/>
          <p:nvPr/>
        </p:nvGrpSpPr>
        <p:grpSpPr>
          <a:xfrm>
            <a:off x="6718577" y="187440"/>
            <a:ext cx="837000" cy="1421280"/>
            <a:chOff x="6718577" y="187440"/>
            <a:chExt cx="837000" cy="14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A5CE2C-92B4-0649-426E-6935FDED9DEC}"/>
                    </a:ext>
                  </a:extLst>
                </p14:cNvPr>
                <p14:cNvContentPartPr/>
                <p14:nvPr/>
              </p14:nvContentPartPr>
              <p14:xfrm>
                <a:off x="7194137" y="395520"/>
                <a:ext cx="258840" cy="29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A5CE2C-92B4-0649-426E-6935FDED9D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5497" y="386880"/>
                  <a:ext cx="276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966D86-F716-2207-BEDC-6B80B5E547B4}"/>
                    </a:ext>
                  </a:extLst>
                </p14:cNvPr>
                <p14:cNvContentPartPr/>
                <p14:nvPr/>
              </p14:nvContentPartPr>
              <p14:xfrm>
                <a:off x="7186937" y="187440"/>
                <a:ext cx="164880" cy="158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966D86-F716-2207-BEDC-6B80B5E547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78297" y="178800"/>
                  <a:ext cx="182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D1971C-7A82-0134-90B5-E409B1FC05BF}"/>
                    </a:ext>
                  </a:extLst>
                </p14:cNvPr>
                <p14:cNvContentPartPr/>
                <p14:nvPr/>
              </p14:nvContentPartPr>
              <p14:xfrm>
                <a:off x="7082177" y="197520"/>
                <a:ext cx="37440" cy="36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D1971C-7A82-0134-90B5-E409B1FC05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73537" y="188520"/>
                  <a:ext cx="55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55BEAE-369A-8B21-F2AA-907772788559}"/>
                    </a:ext>
                  </a:extLst>
                </p14:cNvPr>
                <p14:cNvContentPartPr/>
                <p14:nvPr/>
              </p14:nvContentPartPr>
              <p14:xfrm>
                <a:off x="6718577" y="479760"/>
                <a:ext cx="348480" cy="35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55BEAE-369A-8B21-F2AA-9077727885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09937" y="471120"/>
                  <a:ext cx="366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DA9A00-BDB5-9AC0-912A-C4C41B26ABC9}"/>
                    </a:ext>
                  </a:extLst>
                </p14:cNvPr>
                <p14:cNvContentPartPr/>
                <p14:nvPr/>
              </p14:nvContentPartPr>
              <p14:xfrm>
                <a:off x="6873377" y="822120"/>
                <a:ext cx="235800" cy="95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6DA9A00-BDB5-9AC0-912A-C4C41B26AB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64737" y="813480"/>
                  <a:ext cx="25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B4B354-D12D-7D8E-B6DA-7551BCE892CA}"/>
                    </a:ext>
                  </a:extLst>
                </p14:cNvPr>
                <p14:cNvContentPartPr/>
                <p14:nvPr/>
              </p14:nvContentPartPr>
              <p14:xfrm>
                <a:off x="7082177" y="931200"/>
                <a:ext cx="473400" cy="41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B4B354-D12D-7D8E-B6DA-7551BCE892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73537" y="922200"/>
                  <a:ext cx="491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4B482B-798A-05C6-1121-BA1529118947}"/>
                    </a:ext>
                  </a:extLst>
                </p14:cNvPr>
                <p14:cNvContentPartPr/>
                <p14:nvPr/>
              </p14:nvContentPartPr>
              <p14:xfrm>
                <a:off x="7239497" y="926520"/>
                <a:ext cx="2916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4B482B-798A-05C6-1121-BA15291189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30857" y="917520"/>
                  <a:ext cx="46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B57B38-4AD5-5C3C-C3D9-AD91EFBEEAB0}"/>
                    </a:ext>
                  </a:extLst>
                </p14:cNvPr>
                <p14:cNvContentPartPr/>
                <p14:nvPr/>
              </p14:nvContentPartPr>
              <p14:xfrm>
                <a:off x="6735137" y="1198320"/>
                <a:ext cx="374400" cy="37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B57B38-4AD5-5C3C-C3D9-AD91EFBEEA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26137" y="1189680"/>
                  <a:ext cx="3920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2BA460-8ABA-AE29-E1E2-01D800154F86}"/>
                    </a:ext>
                  </a:extLst>
                </p14:cNvPr>
                <p14:cNvContentPartPr/>
                <p14:nvPr/>
              </p14:nvContentPartPr>
              <p14:xfrm>
                <a:off x="7000817" y="1534920"/>
                <a:ext cx="110520" cy="73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2BA460-8ABA-AE29-E1E2-01D800154F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92177" y="1526280"/>
                  <a:ext cx="1281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47ABB8-7021-3A06-1836-A52CAE4D9171}"/>
              </a:ext>
            </a:extLst>
          </p:cNvPr>
          <p:cNvGrpSpPr/>
          <p:nvPr/>
        </p:nvGrpSpPr>
        <p:grpSpPr>
          <a:xfrm>
            <a:off x="5063297" y="601800"/>
            <a:ext cx="850320" cy="604440"/>
            <a:chOff x="5063297" y="601800"/>
            <a:chExt cx="85032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D0750C-7589-7246-81F2-F3754D3965D7}"/>
                    </a:ext>
                  </a:extLst>
                </p14:cNvPr>
                <p14:cNvContentPartPr/>
                <p14:nvPr/>
              </p14:nvContentPartPr>
              <p14:xfrm>
                <a:off x="5377217" y="601800"/>
                <a:ext cx="217080" cy="39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D0750C-7589-7246-81F2-F3754D3965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68577" y="593160"/>
                  <a:ext cx="234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F2A4EF-5AAE-FD6F-13C4-828C4A0E098C}"/>
                    </a:ext>
                  </a:extLst>
                </p14:cNvPr>
                <p14:cNvContentPartPr/>
                <p14:nvPr/>
              </p14:nvContentPartPr>
              <p14:xfrm>
                <a:off x="5696177" y="641040"/>
                <a:ext cx="217440" cy="248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F2A4EF-5AAE-FD6F-13C4-828C4A0E09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87537" y="632400"/>
                  <a:ext cx="235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54F0CF-467F-A433-E886-CB0CA497AB56}"/>
                    </a:ext>
                  </a:extLst>
                </p14:cNvPr>
                <p14:cNvContentPartPr/>
                <p14:nvPr/>
              </p14:nvContentPartPr>
              <p14:xfrm>
                <a:off x="5063297" y="769200"/>
                <a:ext cx="99000" cy="43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54F0CF-467F-A433-E886-CB0CA497AB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54297" y="760200"/>
                  <a:ext cx="1166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836831-365E-42DD-4A76-F67E133A6B2E}"/>
                    </a:ext>
                  </a:extLst>
                </p14:cNvPr>
                <p14:cNvContentPartPr/>
                <p14:nvPr/>
              </p14:nvContentPartPr>
              <p14:xfrm>
                <a:off x="5093897" y="80592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836831-365E-42DD-4A76-F67E133A6B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5257" y="797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0393E2-7EFD-5B4B-3AB1-22E35A0EA06C}"/>
              </a:ext>
            </a:extLst>
          </p:cNvPr>
          <p:cNvGrpSpPr/>
          <p:nvPr/>
        </p:nvGrpSpPr>
        <p:grpSpPr>
          <a:xfrm>
            <a:off x="5763497" y="1248000"/>
            <a:ext cx="398160" cy="338760"/>
            <a:chOff x="5763497" y="1248000"/>
            <a:chExt cx="3981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6E65A2-405A-8BFE-5257-EFD6BC719829}"/>
                    </a:ext>
                  </a:extLst>
                </p14:cNvPr>
                <p14:cNvContentPartPr/>
                <p14:nvPr/>
              </p14:nvContentPartPr>
              <p14:xfrm>
                <a:off x="5763497" y="1364280"/>
                <a:ext cx="146520" cy="22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6E65A2-405A-8BFE-5257-EFD6BC7198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54857" y="1355640"/>
                  <a:ext cx="164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F638055-B299-0047-537A-5235A716C2DE}"/>
                    </a:ext>
                  </a:extLst>
                </p14:cNvPr>
                <p14:cNvContentPartPr/>
                <p14:nvPr/>
              </p14:nvContentPartPr>
              <p14:xfrm>
                <a:off x="5987777" y="1248000"/>
                <a:ext cx="173880" cy="252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F638055-B299-0047-537A-5235A716C2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79137" y="1239360"/>
                  <a:ext cx="19152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4D98AB-AEB9-1961-2745-7778F6930CA3}"/>
              </a:ext>
            </a:extLst>
          </p:cNvPr>
          <p:cNvGrpSpPr/>
          <p:nvPr/>
        </p:nvGrpSpPr>
        <p:grpSpPr>
          <a:xfrm>
            <a:off x="5407817" y="1336560"/>
            <a:ext cx="65880" cy="414720"/>
            <a:chOff x="5407817" y="1336560"/>
            <a:chExt cx="658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6D5679-24D0-BF45-7EE2-58BAFD7A3F8D}"/>
                    </a:ext>
                  </a:extLst>
                </p14:cNvPr>
                <p14:cNvContentPartPr/>
                <p14:nvPr/>
              </p14:nvContentPartPr>
              <p14:xfrm>
                <a:off x="5426177" y="1336560"/>
                <a:ext cx="47520" cy="41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6D5679-24D0-BF45-7EE2-58BAFD7A3F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7537" y="1327920"/>
                  <a:ext cx="651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F91038-FD30-57AD-7FE6-9F431E1FBB08}"/>
                    </a:ext>
                  </a:extLst>
                </p14:cNvPr>
                <p14:cNvContentPartPr/>
                <p14:nvPr/>
              </p14:nvContentPartPr>
              <p14:xfrm>
                <a:off x="5407817" y="1518720"/>
                <a:ext cx="34200" cy="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F91038-FD30-57AD-7FE6-9F431E1FBB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98817" y="1510080"/>
                  <a:ext cx="5184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97151C-7BB4-63C7-8182-81F74D984E9E}"/>
              </a:ext>
            </a:extLst>
          </p:cNvPr>
          <p:cNvGrpSpPr/>
          <p:nvPr/>
        </p:nvGrpSpPr>
        <p:grpSpPr>
          <a:xfrm>
            <a:off x="7103777" y="1821480"/>
            <a:ext cx="875160" cy="759240"/>
            <a:chOff x="7103777" y="1821480"/>
            <a:chExt cx="875160" cy="7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04E174-08F5-0AF3-EC58-DAF5F627D516}"/>
                    </a:ext>
                  </a:extLst>
                </p14:cNvPr>
                <p14:cNvContentPartPr/>
                <p14:nvPr/>
              </p14:nvContentPartPr>
              <p14:xfrm>
                <a:off x="7618217" y="1879080"/>
                <a:ext cx="360720" cy="63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04E174-08F5-0AF3-EC58-DAF5F627D5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09217" y="1870440"/>
                  <a:ext cx="37836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2D693C-8D16-581E-EDF1-36AFCF5EAD45}"/>
                    </a:ext>
                  </a:extLst>
                </p14:cNvPr>
                <p14:cNvContentPartPr/>
                <p14:nvPr/>
              </p14:nvContentPartPr>
              <p14:xfrm>
                <a:off x="7774457" y="2367960"/>
                <a:ext cx="110520" cy="11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2D693C-8D16-581E-EDF1-36AFCF5EAD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5457" y="2359320"/>
                  <a:ext cx="128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2958D7-C092-3943-F262-3C2CFBD51FC7}"/>
                    </a:ext>
                  </a:extLst>
                </p14:cNvPr>
                <p14:cNvContentPartPr/>
                <p14:nvPr/>
              </p14:nvContentPartPr>
              <p14:xfrm>
                <a:off x="7341377" y="1911120"/>
                <a:ext cx="254880" cy="36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2958D7-C092-3943-F262-3C2CFBD51F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32737" y="1902120"/>
                  <a:ext cx="272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9C591C-9A2F-ABAD-7C9F-BE71021FD9AF}"/>
                    </a:ext>
                  </a:extLst>
                </p14:cNvPr>
                <p14:cNvContentPartPr/>
                <p14:nvPr/>
              </p14:nvContentPartPr>
              <p14:xfrm>
                <a:off x="7398977" y="1821480"/>
                <a:ext cx="2304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9C591C-9A2F-ABAD-7C9F-BE71021FD9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90337" y="1812480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1307BA-BBA3-DBDA-7DAF-C04AA0F66135}"/>
                    </a:ext>
                  </a:extLst>
                </p14:cNvPr>
                <p14:cNvContentPartPr/>
                <p14:nvPr/>
              </p14:nvContentPartPr>
              <p14:xfrm>
                <a:off x="7103777" y="2197320"/>
                <a:ext cx="280440" cy="38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1307BA-BBA3-DBDA-7DAF-C04AA0F661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95137" y="2188680"/>
                  <a:ext cx="29808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3BDA60-81B9-CBA3-F59C-76E5EDFDADC7}"/>
              </a:ext>
            </a:extLst>
          </p:cNvPr>
          <p:cNvGrpSpPr/>
          <p:nvPr/>
        </p:nvGrpSpPr>
        <p:grpSpPr>
          <a:xfrm>
            <a:off x="6131777" y="2194440"/>
            <a:ext cx="742320" cy="541440"/>
            <a:chOff x="6131777" y="2194440"/>
            <a:chExt cx="7423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ED32CC-EBA6-565B-E34A-AC9C56D7BF50}"/>
                    </a:ext>
                  </a:extLst>
                </p14:cNvPr>
                <p14:cNvContentPartPr/>
                <p14:nvPr/>
              </p14:nvContentPartPr>
              <p14:xfrm>
                <a:off x="6805697" y="2194440"/>
                <a:ext cx="68400" cy="4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ED32CC-EBA6-565B-E34A-AC9C56D7BF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96697" y="2185800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4A239D-ADC2-DBD5-8E5F-E22A43F07018}"/>
                    </a:ext>
                  </a:extLst>
                </p14:cNvPr>
                <p14:cNvContentPartPr/>
                <p14:nvPr/>
              </p14:nvContentPartPr>
              <p14:xfrm>
                <a:off x="6131777" y="2403240"/>
                <a:ext cx="358200" cy="332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4A239D-ADC2-DBD5-8E5F-E22A43F070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23137" y="2394600"/>
                  <a:ext cx="375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83F313-FDF2-5490-F1A4-41F854DF5007}"/>
                    </a:ext>
                  </a:extLst>
                </p14:cNvPr>
                <p14:cNvContentPartPr/>
                <p14:nvPr/>
              </p14:nvContentPartPr>
              <p14:xfrm>
                <a:off x="6460817" y="2331240"/>
                <a:ext cx="198720" cy="21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83F313-FDF2-5490-F1A4-41F854DF50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52177" y="2322240"/>
                  <a:ext cx="2163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5A1D82-9111-867D-D56E-CCB30632D95E}"/>
              </a:ext>
            </a:extLst>
          </p:cNvPr>
          <p:cNvGrpSpPr/>
          <p:nvPr/>
        </p:nvGrpSpPr>
        <p:grpSpPr>
          <a:xfrm>
            <a:off x="5807777" y="2567760"/>
            <a:ext cx="102240" cy="334080"/>
            <a:chOff x="5807777" y="2567760"/>
            <a:chExt cx="1022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D96D54-3AC5-50E0-BC8B-A6FA13435DAC}"/>
                    </a:ext>
                  </a:extLst>
                </p14:cNvPr>
                <p14:cNvContentPartPr/>
                <p14:nvPr/>
              </p14:nvContentPartPr>
              <p14:xfrm>
                <a:off x="5875817" y="2567760"/>
                <a:ext cx="34200" cy="334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D96D54-3AC5-50E0-BC8B-A6FA13435D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66817" y="2558760"/>
                  <a:ext cx="51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F92E1E-3EB4-CFCD-5B9D-D131E4F030BF}"/>
                    </a:ext>
                  </a:extLst>
                </p14:cNvPr>
                <p14:cNvContentPartPr/>
                <p14:nvPr/>
              </p14:nvContentPartPr>
              <p14:xfrm>
                <a:off x="5807777" y="26793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F92E1E-3EB4-CFCD-5B9D-D131E4F030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99137" y="2670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9570A7-45C8-6E40-00AE-F3188D6ABDF8}"/>
              </a:ext>
            </a:extLst>
          </p:cNvPr>
          <p:cNvGrpSpPr/>
          <p:nvPr/>
        </p:nvGrpSpPr>
        <p:grpSpPr>
          <a:xfrm>
            <a:off x="5857097" y="3090840"/>
            <a:ext cx="1725480" cy="903960"/>
            <a:chOff x="5857097" y="3090840"/>
            <a:chExt cx="1725480" cy="90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022582-AF87-C1EF-BA42-AFB6FA0A8A43}"/>
                    </a:ext>
                  </a:extLst>
                </p14:cNvPr>
                <p14:cNvContentPartPr/>
                <p14:nvPr/>
              </p14:nvContentPartPr>
              <p14:xfrm>
                <a:off x="7134737" y="3147360"/>
                <a:ext cx="447840" cy="48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022582-AF87-C1EF-BA42-AFB6FA0A8A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25737" y="3138360"/>
                  <a:ext cx="4654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79B85C-B811-5E1D-43D2-EE7C2C50DE30}"/>
                    </a:ext>
                  </a:extLst>
                </p14:cNvPr>
                <p14:cNvContentPartPr/>
                <p14:nvPr/>
              </p14:nvContentPartPr>
              <p14:xfrm>
                <a:off x="7268297" y="3090840"/>
                <a:ext cx="28080" cy="1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79B85C-B811-5E1D-43D2-EE7C2C50DE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59657" y="3081840"/>
                  <a:ext cx="4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88BAF4-EF0E-D2B6-BF75-978E65332A34}"/>
                    </a:ext>
                  </a:extLst>
                </p14:cNvPr>
                <p14:cNvContentPartPr/>
                <p14:nvPr/>
              </p14:nvContentPartPr>
              <p14:xfrm>
                <a:off x="7234457" y="3590520"/>
                <a:ext cx="248400" cy="66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88BAF4-EF0E-D2B6-BF75-978E65332A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25457" y="3581880"/>
                  <a:ext cx="266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EE6D42-D617-2F06-513E-24244CD1133A}"/>
                    </a:ext>
                  </a:extLst>
                </p14:cNvPr>
                <p14:cNvContentPartPr/>
                <p14:nvPr/>
              </p14:nvContentPartPr>
              <p14:xfrm>
                <a:off x="7121417" y="3281640"/>
                <a:ext cx="70560" cy="175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EE6D42-D617-2F06-513E-24244CD113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12417" y="3273000"/>
                  <a:ext cx="88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3D9D23-297B-2E43-79D6-1885F57EA991}"/>
                    </a:ext>
                  </a:extLst>
                </p14:cNvPr>
                <p14:cNvContentPartPr/>
                <p14:nvPr/>
              </p14:nvContentPartPr>
              <p14:xfrm>
                <a:off x="6881657" y="3396840"/>
                <a:ext cx="131040" cy="24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3D9D23-297B-2E43-79D6-1885F57EA9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72657" y="3387840"/>
                  <a:ext cx="148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9261374-8F51-0706-4538-11A0B4B1052F}"/>
                    </a:ext>
                  </a:extLst>
                </p14:cNvPr>
                <p14:cNvContentPartPr/>
                <p14:nvPr/>
              </p14:nvContentPartPr>
              <p14:xfrm>
                <a:off x="6990737" y="3167160"/>
                <a:ext cx="16920" cy="1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9261374-8F51-0706-4538-11A0B4B105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81737" y="3158160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38EED2-436B-1E0D-097C-943F787BAF6D}"/>
                    </a:ext>
                  </a:extLst>
                </p14:cNvPr>
                <p14:cNvContentPartPr/>
                <p14:nvPr/>
              </p14:nvContentPartPr>
              <p14:xfrm>
                <a:off x="6651617" y="3270120"/>
                <a:ext cx="264240" cy="51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38EED2-436B-1E0D-097C-943F787BAF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42977" y="3261120"/>
                  <a:ext cx="2818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F71276-DEB9-F2F5-5C8A-7FF8A3785CE2}"/>
                    </a:ext>
                  </a:extLst>
                </p14:cNvPr>
                <p14:cNvContentPartPr/>
                <p14:nvPr/>
              </p14:nvContentPartPr>
              <p14:xfrm>
                <a:off x="6238697" y="3389280"/>
                <a:ext cx="196560" cy="450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F71276-DEB9-F2F5-5C8A-7FF8A3785C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30057" y="3380280"/>
                  <a:ext cx="214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037498-B808-091C-933F-D825B104AD65}"/>
                    </a:ext>
                  </a:extLst>
                </p14:cNvPr>
                <p14:cNvContentPartPr/>
                <p14:nvPr/>
              </p14:nvContentPartPr>
              <p14:xfrm>
                <a:off x="6376577" y="3771240"/>
                <a:ext cx="144360" cy="4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037498-B808-091C-933F-D825B104AD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67937" y="3762240"/>
                  <a:ext cx="162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19775F7-C9C0-B77E-DF1C-AFD4702CD793}"/>
                    </a:ext>
                  </a:extLst>
                </p14:cNvPr>
                <p14:cNvContentPartPr/>
                <p14:nvPr/>
              </p14:nvContentPartPr>
              <p14:xfrm>
                <a:off x="5857097" y="3591600"/>
                <a:ext cx="185400" cy="40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19775F7-C9C0-B77E-DF1C-AFD4702CD7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48457" y="3582960"/>
                  <a:ext cx="20304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E5C6FA-4559-E217-CE45-D12B2FFB84F4}"/>
              </a:ext>
            </a:extLst>
          </p:cNvPr>
          <p:cNvGrpSpPr/>
          <p:nvPr/>
        </p:nvGrpSpPr>
        <p:grpSpPr>
          <a:xfrm>
            <a:off x="4900577" y="3456960"/>
            <a:ext cx="640800" cy="617040"/>
            <a:chOff x="4900577" y="3456960"/>
            <a:chExt cx="64080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F0C02E-EB2E-4F92-DBA5-F6B9D4B9021C}"/>
                    </a:ext>
                  </a:extLst>
                </p14:cNvPr>
                <p14:cNvContentPartPr/>
                <p14:nvPr/>
              </p14:nvContentPartPr>
              <p14:xfrm>
                <a:off x="5144297" y="3599160"/>
                <a:ext cx="156600" cy="388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F0C02E-EB2E-4F92-DBA5-F6B9D4B9021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35657" y="3590520"/>
                  <a:ext cx="174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90F407-E200-7D63-514C-2ECA34D97DDE}"/>
                    </a:ext>
                  </a:extLst>
                </p14:cNvPr>
                <p14:cNvContentPartPr/>
                <p14:nvPr/>
              </p14:nvContentPartPr>
              <p14:xfrm>
                <a:off x="5397737" y="3456960"/>
                <a:ext cx="143640" cy="33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90F407-E200-7D63-514C-2ECA34D97D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89097" y="3447960"/>
                  <a:ext cx="161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6D3FC1-4FEC-6A31-C75D-536FC99A9135}"/>
                    </a:ext>
                  </a:extLst>
                </p14:cNvPr>
                <p14:cNvContentPartPr/>
                <p14:nvPr/>
              </p14:nvContentPartPr>
              <p14:xfrm>
                <a:off x="4929377" y="3474240"/>
                <a:ext cx="120600" cy="59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6D3FC1-4FEC-6A31-C75D-536FC99A913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20737" y="3465600"/>
                  <a:ext cx="13824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F7DFD5-F0AA-6CC7-F895-0A433FBB7CE3}"/>
                    </a:ext>
                  </a:extLst>
                </p14:cNvPr>
                <p14:cNvContentPartPr/>
                <p14:nvPr/>
              </p14:nvContentPartPr>
              <p14:xfrm>
                <a:off x="4900577" y="3771240"/>
                <a:ext cx="24120" cy="2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F7DFD5-F0AA-6CC7-F895-0A433FBB7C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91937" y="3762240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725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S/2 port - Wikipedia">
            <a:extLst>
              <a:ext uri="{FF2B5EF4-FFF2-40B4-BE49-F238E27FC236}">
                <a16:creationId xmlns:a16="http://schemas.microsoft.com/office/drawing/2014/main" id="{BF174668-7CF9-00C1-B31F-DAB1080E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80" y="1981200"/>
            <a:ext cx="5365140" cy="27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04A5D6B-7188-AFAA-6C82-3E435484622E}"/>
              </a:ext>
            </a:extLst>
          </p:cNvPr>
          <p:cNvGrpSpPr/>
          <p:nvPr/>
        </p:nvGrpSpPr>
        <p:grpSpPr>
          <a:xfrm>
            <a:off x="765977" y="84480"/>
            <a:ext cx="6470640" cy="912600"/>
            <a:chOff x="765977" y="84480"/>
            <a:chExt cx="647064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6C6A6F-D5BE-63C3-48CB-34133FD58B62}"/>
                    </a:ext>
                  </a:extLst>
                </p14:cNvPr>
                <p14:cNvContentPartPr/>
                <p14:nvPr/>
              </p14:nvContentPartPr>
              <p14:xfrm>
                <a:off x="6267497" y="321360"/>
                <a:ext cx="969120" cy="48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6C6A6F-D5BE-63C3-48CB-34133FD58B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58857" y="312360"/>
                  <a:ext cx="9867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4E319E-9C3B-9E4F-13F5-3DF0339E32AA}"/>
                    </a:ext>
                  </a:extLst>
                </p14:cNvPr>
                <p14:cNvContentPartPr/>
                <p14:nvPr/>
              </p14:nvContentPartPr>
              <p14:xfrm>
                <a:off x="6685097" y="265200"/>
                <a:ext cx="241200" cy="2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4E319E-9C3B-9E4F-13F5-3DF0339E32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76457" y="256200"/>
                  <a:ext cx="25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D72E58-4ECF-5ADC-5E40-0A1E533B91F2}"/>
                    </a:ext>
                  </a:extLst>
                </p14:cNvPr>
                <p14:cNvContentPartPr/>
                <p14:nvPr/>
              </p14:nvContentPartPr>
              <p14:xfrm>
                <a:off x="5763497" y="515040"/>
                <a:ext cx="636840" cy="36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D72E58-4ECF-5ADC-5E40-0A1E533B91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54857" y="506400"/>
                  <a:ext cx="6544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B85141-1A79-EBD7-8191-2A3063A7701A}"/>
                    </a:ext>
                  </a:extLst>
                </p14:cNvPr>
                <p14:cNvContentPartPr/>
                <p14:nvPr/>
              </p14:nvContentPartPr>
              <p14:xfrm>
                <a:off x="6040337" y="956040"/>
                <a:ext cx="280080" cy="3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B85141-1A79-EBD7-8191-2A3063A770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31337" y="947040"/>
                  <a:ext cx="297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184D4B-1103-10B0-B340-89DB53C31BE1}"/>
                    </a:ext>
                  </a:extLst>
                </p14:cNvPr>
                <p14:cNvContentPartPr/>
                <p14:nvPr/>
              </p14:nvContentPartPr>
              <p14:xfrm>
                <a:off x="5441657" y="578040"/>
                <a:ext cx="379800" cy="20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184D4B-1103-10B0-B340-89DB53C31B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33017" y="569400"/>
                  <a:ext cx="39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56DE5-9CE2-2913-A6E1-0A060C0AE840}"/>
                    </a:ext>
                  </a:extLst>
                </p14:cNvPr>
                <p14:cNvContentPartPr/>
                <p14:nvPr/>
              </p14:nvContentPartPr>
              <p14:xfrm>
                <a:off x="5677097" y="403440"/>
                <a:ext cx="13680" cy="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56DE5-9CE2-2913-A6E1-0A060C0AE8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8457" y="394440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A59113-C4BA-8DC5-7F97-7D5FAAE33DC4}"/>
                    </a:ext>
                  </a:extLst>
                </p14:cNvPr>
                <p14:cNvContentPartPr/>
                <p14:nvPr/>
              </p14:nvContentPartPr>
              <p14:xfrm>
                <a:off x="4958177" y="523680"/>
                <a:ext cx="561960" cy="40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A59113-C4BA-8DC5-7F97-7D5FAAE33D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49537" y="515040"/>
                  <a:ext cx="579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A6A355-DFC6-6CF8-2295-9AA22DA73878}"/>
                    </a:ext>
                  </a:extLst>
                </p14:cNvPr>
                <p14:cNvContentPartPr/>
                <p14:nvPr/>
              </p14:nvContentPartPr>
              <p14:xfrm>
                <a:off x="5219537" y="920760"/>
                <a:ext cx="266760" cy="3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A6A355-DFC6-6CF8-2295-9AA22DA738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10897" y="911760"/>
                  <a:ext cx="28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7909AB-5301-2BD5-C5BD-760A51886531}"/>
                    </a:ext>
                  </a:extLst>
                </p14:cNvPr>
                <p14:cNvContentPartPr/>
                <p14:nvPr/>
              </p14:nvContentPartPr>
              <p14:xfrm>
                <a:off x="4671257" y="459600"/>
                <a:ext cx="521280" cy="30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7909AB-5301-2BD5-C5BD-760A51886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62617" y="450600"/>
                  <a:ext cx="538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9FF517-FF48-8F97-C818-1D68D1C67D0B}"/>
                    </a:ext>
                  </a:extLst>
                </p14:cNvPr>
                <p14:cNvContentPartPr/>
                <p14:nvPr/>
              </p14:nvContentPartPr>
              <p14:xfrm>
                <a:off x="4391537" y="316680"/>
                <a:ext cx="354960" cy="35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9FF517-FF48-8F97-C818-1D68D1C67D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82897" y="307680"/>
                  <a:ext cx="372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EE9A4C-06C7-13B1-CA03-2377823A7719}"/>
                    </a:ext>
                  </a:extLst>
                </p14:cNvPr>
                <p14:cNvContentPartPr/>
                <p14:nvPr/>
              </p14:nvContentPartPr>
              <p14:xfrm>
                <a:off x="4475777" y="788280"/>
                <a:ext cx="18000" cy="3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EE9A4C-06C7-13B1-CA03-2377823A77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67137" y="779280"/>
                  <a:ext cx="35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8D367E-4747-7167-55AA-B32595D49525}"/>
                    </a:ext>
                  </a:extLst>
                </p14:cNvPr>
                <p14:cNvContentPartPr/>
                <p14:nvPr/>
              </p14:nvContentPartPr>
              <p14:xfrm>
                <a:off x="4050257" y="397680"/>
                <a:ext cx="332280" cy="18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8D367E-4747-7167-55AA-B32595D495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1257" y="388680"/>
                  <a:ext cx="349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31D6E7-00FA-6F3C-25EE-D83EC75BC388}"/>
                    </a:ext>
                  </a:extLst>
                </p14:cNvPr>
                <p14:cNvContentPartPr/>
                <p14:nvPr/>
              </p14:nvContentPartPr>
              <p14:xfrm>
                <a:off x="4211537" y="84480"/>
                <a:ext cx="105120" cy="34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31D6E7-00FA-6F3C-25EE-D83EC75BC3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02897" y="75840"/>
                  <a:ext cx="122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B2A439-BA51-31E4-BF85-C211A410F1F5}"/>
                    </a:ext>
                  </a:extLst>
                </p14:cNvPr>
                <p14:cNvContentPartPr/>
                <p14:nvPr/>
              </p14:nvContentPartPr>
              <p14:xfrm>
                <a:off x="3490457" y="456000"/>
                <a:ext cx="468360" cy="19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B2A439-BA51-31E4-BF85-C211A410F1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81817" y="447360"/>
                  <a:ext cx="486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A05F26-1BC1-CC23-255C-8D5C88E036D3}"/>
                    </a:ext>
                  </a:extLst>
                </p14:cNvPr>
                <p14:cNvContentPartPr/>
                <p14:nvPr/>
              </p14:nvContentPartPr>
              <p14:xfrm>
                <a:off x="3634457" y="783960"/>
                <a:ext cx="29160" cy="1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A05F26-1BC1-CC23-255C-8D5C88E036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25817" y="775320"/>
                  <a:ext cx="4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C1668C-BB14-1790-382E-0EE3362458A8}"/>
                    </a:ext>
                  </a:extLst>
                </p14:cNvPr>
                <p14:cNvContentPartPr/>
                <p14:nvPr/>
              </p14:nvContentPartPr>
              <p14:xfrm>
                <a:off x="2827697" y="500280"/>
                <a:ext cx="479880" cy="20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C1668C-BB14-1790-382E-0EE3362458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18697" y="491280"/>
                  <a:ext cx="497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6E47B1-D5DE-69D2-3DE4-560E5E623850}"/>
                    </a:ext>
                  </a:extLst>
                </p14:cNvPr>
                <p14:cNvContentPartPr/>
                <p14:nvPr/>
              </p14:nvContentPartPr>
              <p14:xfrm>
                <a:off x="3090497" y="838320"/>
                <a:ext cx="168120" cy="9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6E47B1-D5DE-69D2-3DE4-560E5E6238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81857" y="829680"/>
                  <a:ext cx="185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CA8525-62BD-7B96-46E7-66843363B644}"/>
                    </a:ext>
                  </a:extLst>
                </p14:cNvPr>
                <p14:cNvContentPartPr/>
                <p14:nvPr/>
              </p14:nvContentPartPr>
              <p14:xfrm>
                <a:off x="2730497" y="133080"/>
                <a:ext cx="54000" cy="48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CA8525-62BD-7B96-46E7-66843363B6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21857" y="124440"/>
                  <a:ext cx="716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A32065-DC27-35A1-7EE0-DAC42950EBC4}"/>
                    </a:ext>
                  </a:extLst>
                </p14:cNvPr>
                <p14:cNvContentPartPr/>
                <p14:nvPr/>
              </p14:nvContentPartPr>
              <p14:xfrm>
                <a:off x="2184377" y="525480"/>
                <a:ext cx="434520" cy="347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A32065-DC27-35A1-7EE0-DAC42950EB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75377" y="516480"/>
                  <a:ext cx="452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88916B-1973-C6A3-06DB-FFCBB34D4CE6}"/>
                    </a:ext>
                  </a:extLst>
                </p14:cNvPr>
                <p14:cNvContentPartPr/>
                <p14:nvPr/>
              </p14:nvContentPartPr>
              <p14:xfrm>
                <a:off x="2505137" y="817800"/>
                <a:ext cx="21960" cy="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88916B-1973-C6A3-06DB-FFCBB34D4C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96497" y="808800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4E1D9F-1BE8-1522-45F7-2344A525962E}"/>
                    </a:ext>
                  </a:extLst>
                </p14:cNvPr>
                <p14:cNvContentPartPr/>
                <p14:nvPr/>
              </p14:nvContentPartPr>
              <p14:xfrm>
                <a:off x="2406497" y="43872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4E1D9F-1BE8-1522-45F7-2344A52596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97857" y="429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EDFAFD-EE59-F9E0-0DFC-6D230CE5A3A6}"/>
                    </a:ext>
                  </a:extLst>
                </p14:cNvPr>
                <p14:cNvContentPartPr/>
                <p14:nvPr/>
              </p14:nvContentPartPr>
              <p14:xfrm>
                <a:off x="2255297" y="328200"/>
                <a:ext cx="36360" cy="38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EDFAFD-EE59-F9E0-0DFC-6D230CE5A3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46657" y="319200"/>
                  <a:ext cx="540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053424-8FC6-E955-B0BA-826026713787}"/>
                    </a:ext>
                  </a:extLst>
                </p14:cNvPr>
                <p14:cNvContentPartPr/>
                <p14:nvPr/>
              </p14:nvContentPartPr>
              <p14:xfrm>
                <a:off x="1980617" y="681000"/>
                <a:ext cx="122760" cy="125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053424-8FC6-E955-B0BA-8260267137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71977" y="672360"/>
                  <a:ext cx="14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3151D4-4025-D863-6B54-AD27FFB52635}"/>
                    </a:ext>
                  </a:extLst>
                </p14:cNvPr>
                <p14:cNvContentPartPr/>
                <p14:nvPr/>
              </p14:nvContentPartPr>
              <p14:xfrm>
                <a:off x="1637177" y="515400"/>
                <a:ext cx="416880" cy="48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3151D4-4025-D863-6B54-AD27FFB526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8537" y="506400"/>
                  <a:ext cx="4345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A683CB-A8EF-8320-3CEB-3EF0EEA4B042}"/>
                    </a:ext>
                  </a:extLst>
                </p14:cNvPr>
                <p14:cNvContentPartPr/>
                <p14:nvPr/>
              </p14:nvContentPartPr>
              <p14:xfrm>
                <a:off x="1512617" y="371040"/>
                <a:ext cx="61200" cy="30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A683CB-A8EF-8320-3CEB-3EF0EEA4B0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03977" y="362040"/>
                  <a:ext cx="78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C050BF-D9A4-DA39-975F-F362224E7E69}"/>
                    </a:ext>
                  </a:extLst>
                </p14:cNvPr>
                <p14:cNvContentPartPr/>
                <p14:nvPr/>
              </p14:nvContentPartPr>
              <p14:xfrm>
                <a:off x="899897" y="547440"/>
                <a:ext cx="550080" cy="274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C050BF-D9A4-DA39-975F-F362224E7E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0897" y="538800"/>
                  <a:ext cx="56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E35CA6-E25B-1B39-3E70-946047A2B1AF}"/>
                    </a:ext>
                  </a:extLst>
                </p14:cNvPr>
                <p14:cNvContentPartPr/>
                <p14:nvPr/>
              </p14:nvContentPartPr>
              <p14:xfrm>
                <a:off x="1115897" y="356640"/>
                <a:ext cx="246240" cy="50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E35CA6-E25B-1B39-3E70-946047A2B1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6897" y="347640"/>
                  <a:ext cx="263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7053FD-C928-D6D4-E349-30C006BFABD3}"/>
                    </a:ext>
                  </a:extLst>
                </p14:cNvPr>
                <p14:cNvContentPartPr/>
                <p14:nvPr/>
              </p14:nvContentPartPr>
              <p14:xfrm>
                <a:off x="765977" y="632400"/>
                <a:ext cx="5400" cy="1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7053FD-C928-D6D4-E349-30C006BFAB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7337" y="623760"/>
                  <a:ext cx="230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024B88-E5F2-579B-B1BA-973474213618}"/>
              </a:ext>
            </a:extLst>
          </p:cNvPr>
          <p:cNvGrpSpPr/>
          <p:nvPr/>
        </p:nvGrpSpPr>
        <p:grpSpPr>
          <a:xfrm>
            <a:off x="1239017" y="3496200"/>
            <a:ext cx="1657080" cy="3046680"/>
            <a:chOff x="1239017" y="3496200"/>
            <a:chExt cx="1657080" cy="30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B13E13-70AC-4FCB-D223-4999BC74E06D}"/>
                    </a:ext>
                  </a:extLst>
                </p14:cNvPr>
                <p14:cNvContentPartPr/>
                <p14:nvPr/>
              </p14:nvContentPartPr>
              <p14:xfrm>
                <a:off x="1790537" y="444264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B13E13-70AC-4FCB-D223-4999BC74E0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81537" y="443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48508C-06B3-1EBC-D1F7-061D5B19577E}"/>
                    </a:ext>
                  </a:extLst>
                </p14:cNvPr>
                <p14:cNvContentPartPr/>
                <p14:nvPr/>
              </p14:nvContentPartPr>
              <p14:xfrm>
                <a:off x="1256657" y="3496200"/>
                <a:ext cx="841680" cy="235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48508C-06B3-1EBC-D1F7-061D5B1957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47657" y="3487560"/>
                  <a:ext cx="859320" cy="23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F7BAE0-4393-30C2-F3D2-E4449CCEB3E9}"/>
                    </a:ext>
                  </a:extLst>
                </p14:cNvPr>
                <p14:cNvContentPartPr/>
                <p14:nvPr/>
              </p14:nvContentPartPr>
              <p14:xfrm>
                <a:off x="1239017" y="6050040"/>
                <a:ext cx="125640" cy="49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F7BAE0-4393-30C2-F3D2-E4449CCEB3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0377" y="6041040"/>
                  <a:ext cx="1432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C61F15-4FB1-9631-853D-1F90561A7B57}"/>
                    </a:ext>
                  </a:extLst>
                </p14:cNvPr>
                <p14:cNvContentPartPr/>
                <p14:nvPr/>
              </p14:nvContentPartPr>
              <p14:xfrm>
                <a:off x="1330817" y="6020880"/>
                <a:ext cx="302400" cy="28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C61F15-4FB1-9631-853D-1F90561A7B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21817" y="6011880"/>
                  <a:ext cx="320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17B4E8-6ABA-8994-87C6-A99BB8D48244}"/>
                    </a:ext>
                  </a:extLst>
                </p14:cNvPr>
                <p14:cNvContentPartPr/>
                <p14:nvPr/>
              </p14:nvContentPartPr>
              <p14:xfrm>
                <a:off x="1704137" y="5931240"/>
                <a:ext cx="380880" cy="44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17B4E8-6ABA-8994-87C6-A99BB8D482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95137" y="5922600"/>
                  <a:ext cx="3985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4255A6-AABF-BD3B-E397-8A66CBAA8F7B}"/>
                    </a:ext>
                  </a:extLst>
                </p14:cNvPr>
                <p14:cNvContentPartPr/>
                <p14:nvPr/>
              </p14:nvContentPartPr>
              <p14:xfrm>
                <a:off x="2101217" y="5809200"/>
                <a:ext cx="336600" cy="71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4255A6-AABF-BD3B-E397-8A66CBAA8F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92217" y="5800560"/>
                  <a:ext cx="35424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1E5347-457E-B046-B3D4-F1CB0EF0E5C7}"/>
                    </a:ext>
                  </a:extLst>
                </p14:cNvPr>
                <p14:cNvContentPartPr/>
                <p14:nvPr/>
              </p14:nvContentPartPr>
              <p14:xfrm>
                <a:off x="2391017" y="5887680"/>
                <a:ext cx="505080" cy="56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1E5347-457E-B046-B3D4-F1CB0EF0E5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82377" y="5879040"/>
                  <a:ext cx="522720" cy="58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8C46D2-2163-340A-1CA8-A6DD4727AA44}"/>
              </a:ext>
            </a:extLst>
          </p:cNvPr>
          <p:cNvGrpSpPr/>
          <p:nvPr/>
        </p:nvGrpSpPr>
        <p:grpSpPr>
          <a:xfrm>
            <a:off x="4291097" y="5992800"/>
            <a:ext cx="350280" cy="319680"/>
            <a:chOff x="4291097" y="5992800"/>
            <a:chExt cx="3502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0771BB-D239-8068-3D7C-CBDEAE3BBF44}"/>
                    </a:ext>
                  </a:extLst>
                </p14:cNvPr>
                <p14:cNvContentPartPr/>
                <p14:nvPr/>
              </p14:nvContentPartPr>
              <p14:xfrm>
                <a:off x="4291097" y="5992800"/>
                <a:ext cx="350280" cy="23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0771BB-D239-8068-3D7C-CBDEAE3BBF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82097" y="5983800"/>
                  <a:ext cx="367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61CFBA-4BDD-F9DB-7816-95F837A6C6AE}"/>
                    </a:ext>
                  </a:extLst>
                </p14:cNvPr>
                <p14:cNvContentPartPr/>
                <p14:nvPr/>
              </p14:nvContentPartPr>
              <p14:xfrm>
                <a:off x="4554257" y="6221760"/>
                <a:ext cx="8352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61CFBA-4BDD-F9DB-7816-95F837A6C6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5257" y="6212760"/>
                  <a:ext cx="1011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178727-8CDD-9520-3551-69BCA26C3817}"/>
              </a:ext>
            </a:extLst>
          </p:cNvPr>
          <p:cNvGrpSpPr/>
          <p:nvPr/>
        </p:nvGrpSpPr>
        <p:grpSpPr>
          <a:xfrm>
            <a:off x="5621657" y="5735760"/>
            <a:ext cx="1546200" cy="640800"/>
            <a:chOff x="5621657" y="5735760"/>
            <a:chExt cx="154620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B6D011-44EB-CB08-F278-A6DF545B1CE7}"/>
                    </a:ext>
                  </a:extLst>
                </p14:cNvPr>
                <p14:cNvContentPartPr/>
                <p14:nvPr/>
              </p14:nvContentPartPr>
              <p14:xfrm>
                <a:off x="5621657" y="5934120"/>
                <a:ext cx="429120" cy="44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B6D011-44EB-CB08-F278-A6DF545B1C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13017" y="5925480"/>
                  <a:ext cx="4467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52B75E-A783-38E0-4024-66CE047F1D61}"/>
                    </a:ext>
                  </a:extLst>
                </p14:cNvPr>
                <p14:cNvContentPartPr/>
                <p14:nvPr/>
              </p14:nvContentPartPr>
              <p14:xfrm>
                <a:off x="6157697" y="5834400"/>
                <a:ext cx="473400" cy="504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52B75E-A783-38E0-4024-66CE047F1D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48697" y="5825760"/>
                  <a:ext cx="4910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03E9C28-0C52-AE0D-7EEB-D1296F630A1E}"/>
                    </a:ext>
                  </a:extLst>
                </p14:cNvPr>
                <p14:cNvContentPartPr/>
                <p14:nvPr/>
              </p14:nvContentPartPr>
              <p14:xfrm>
                <a:off x="6727217" y="5735760"/>
                <a:ext cx="440640" cy="584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03E9C28-0C52-AE0D-7EEB-D1296F630A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8577" y="5727120"/>
                  <a:ext cx="458280" cy="60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4E0D53-A915-A0D9-7C0B-A72F6DE877A1}"/>
              </a:ext>
            </a:extLst>
          </p:cNvPr>
          <p:cNvGrpSpPr/>
          <p:nvPr/>
        </p:nvGrpSpPr>
        <p:grpSpPr>
          <a:xfrm>
            <a:off x="6844937" y="1486320"/>
            <a:ext cx="1645560" cy="726120"/>
            <a:chOff x="6844937" y="1486320"/>
            <a:chExt cx="164556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A950A0-F7AC-E439-2C45-FF68929CEFCB}"/>
                    </a:ext>
                  </a:extLst>
                </p14:cNvPr>
                <p14:cNvContentPartPr/>
                <p14:nvPr/>
              </p14:nvContentPartPr>
              <p14:xfrm>
                <a:off x="8187737" y="1867920"/>
                <a:ext cx="302760" cy="269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A950A0-F7AC-E439-2C45-FF68929CEF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70097" y="1850280"/>
                  <a:ext cx="338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9CE8C8-F650-2E2A-A2F7-CAA196E2BBF7}"/>
                    </a:ext>
                  </a:extLst>
                </p14:cNvPr>
                <p14:cNvContentPartPr/>
                <p14:nvPr/>
              </p14:nvContentPartPr>
              <p14:xfrm>
                <a:off x="7803617" y="1853520"/>
                <a:ext cx="428760" cy="35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9CE8C8-F650-2E2A-A2F7-CAA196E2BB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85977" y="1835880"/>
                  <a:ext cx="464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F062D0-AA87-A9A6-2104-C064FEDC5E3E}"/>
                    </a:ext>
                  </a:extLst>
                </p14:cNvPr>
                <p14:cNvContentPartPr/>
                <p14:nvPr/>
              </p14:nvContentPartPr>
              <p14:xfrm>
                <a:off x="8184857" y="1690800"/>
                <a:ext cx="131040" cy="2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F062D0-AA87-A9A6-2104-C064FEDC5E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66857" y="1672800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EA3717-EA1C-636F-DC41-A7D983F9A2F6}"/>
                    </a:ext>
                  </a:extLst>
                </p14:cNvPr>
                <p14:cNvContentPartPr/>
                <p14:nvPr/>
              </p14:nvContentPartPr>
              <p14:xfrm>
                <a:off x="7908017" y="1778640"/>
                <a:ext cx="13824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EA3717-EA1C-636F-DC41-A7D983F9A2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90377" y="1760640"/>
                  <a:ext cx="173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0F72A6-770B-D4FF-B55D-D889FAFC43BD}"/>
                    </a:ext>
                  </a:extLst>
                </p14:cNvPr>
                <p14:cNvContentPartPr/>
                <p14:nvPr/>
              </p14:nvContentPartPr>
              <p14:xfrm>
                <a:off x="7472057" y="1799520"/>
                <a:ext cx="229680" cy="21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0F72A6-770B-D4FF-B55D-D889FAFC43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54057" y="1781520"/>
                  <a:ext cx="265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704DCB-3858-A57F-02CE-DAB24FFF8A1C}"/>
                    </a:ext>
                  </a:extLst>
                </p14:cNvPr>
                <p14:cNvContentPartPr/>
                <p14:nvPr/>
              </p14:nvContentPartPr>
              <p14:xfrm>
                <a:off x="7897937" y="1486320"/>
                <a:ext cx="211320" cy="132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704DCB-3858-A57F-02CE-DAB24FFF8A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79937" y="1468680"/>
                  <a:ext cx="24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073DF7-7721-142E-F149-35B984A7390E}"/>
                    </a:ext>
                  </a:extLst>
                </p14:cNvPr>
                <p14:cNvContentPartPr/>
                <p14:nvPr/>
              </p14:nvContentPartPr>
              <p14:xfrm>
                <a:off x="7129337" y="1852080"/>
                <a:ext cx="402480" cy="20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073DF7-7721-142E-F149-35B984A739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11697" y="1834080"/>
                  <a:ext cx="438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121500-9306-AFB9-DA81-8A34B514DF08}"/>
                    </a:ext>
                  </a:extLst>
                </p14:cNvPr>
                <p14:cNvContentPartPr/>
                <p14:nvPr/>
              </p14:nvContentPartPr>
              <p14:xfrm>
                <a:off x="6844937" y="1690800"/>
                <a:ext cx="457560" cy="41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121500-9306-AFB9-DA81-8A34B514DF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27297" y="1672800"/>
                  <a:ext cx="49320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C52DEA52-0A6F-01C2-A0A2-76855F1CECEA}"/>
              </a:ext>
            </a:extLst>
          </p:cNvPr>
          <p:cNvGrpSpPr/>
          <p:nvPr/>
        </p:nvGrpSpPr>
        <p:grpSpPr>
          <a:xfrm>
            <a:off x="6845657" y="2371200"/>
            <a:ext cx="1524600" cy="730440"/>
            <a:chOff x="6845657" y="2371200"/>
            <a:chExt cx="152460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E0CE25-EB53-9998-CC2C-4598FE9D11DC}"/>
                    </a:ext>
                  </a:extLst>
                </p14:cNvPr>
                <p14:cNvContentPartPr/>
                <p14:nvPr/>
              </p14:nvContentPartPr>
              <p14:xfrm>
                <a:off x="7842137" y="2573880"/>
                <a:ext cx="442080" cy="203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E0CE25-EB53-9998-CC2C-4598FE9D11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24497" y="2555880"/>
                  <a:ext cx="477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CFC84F-047B-BF1B-C594-6387924CA6C1}"/>
                    </a:ext>
                  </a:extLst>
                </p14:cNvPr>
                <p14:cNvContentPartPr/>
                <p14:nvPr/>
              </p14:nvContentPartPr>
              <p14:xfrm>
                <a:off x="8229137" y="2412240"/>
                <a:ext cx="141120" cy="44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CFC84F-047B-BF1B-C594-6387924CA6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1137" y="2394240"/>
                  <a:ext cx="17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548EFA-433B-B228-DA40-B8327CD70631}"/>
                    </a:ext>
                  </a:extLst>
                </p14:cNvPr>
                <p14:cNvContentPartPr/>
                <p14:nvPr/>
              </p14:nvContentPartPr>
              <p14:xfrm>
                <a:off x="7546577" y="2502960"/>
                <a:ext cx="443160" cy="39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548EFA-433B-B228-DA40-B8327CD706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28577" y="2484960"/>
                  <a:ext cx="4788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D2330D-FBD4-40E9-324D-AD183DE02791}"/>
                    </a:ext>
                  </a:extLst>
                </p14:cNvPr>
                <p14:cNvContentPartPr/>
                <p14:nvPr/>
              </p14:nvContentPartPr>
              <p14:xfrm>
                <a:off x="7821617" y="2874840"/>
                <a:ext cx="7632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D2330D-FBD4-40E9-324D-AD183DE027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03977" y="2857200"/>
                  <a:ext cx="111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F20942-8295-9A9D-A57B-B151DA09B843}"/>
                    </a:ext>
                  </a:extLst>
                </p14:cNvPr>
                <p14:cNvContentPartPr/>
                <p14:nvPr/>
              </p14:nvContentPartPr>
              <p14:xfrm>
                <a:off x="7251737" y="2494320"/>
                <a:ext cx="189720" cy="35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F20942-8295-9A9D-A57B-B151DA09B8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34097" y="2476320"/>
                  <a:ext cx="225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F15C7E-B905-D568-1DF7-3D17BD020D93}"/>
                    </a:ext>
                  </a:extLst>
                </p14:cNvPr>
                <p14:cNvContentPartPr/>
                <p14:nvPr/>
              </p14:nvContentPartPr>
              <p14:xfrm>
                <a:off x="7285937" y="2371200"/>
                <a:ext cx="55800" cy="36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F15C7E-B905-D568-1DF7-3D17BD020D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67937" y="2353200"/>
                  <a:ext cx="914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3EC5FAE5-FAD8-84AC-7D58-B556437BECBD}"/>
                    </a:ext>
                  </a:extLst>
                </p14:cNvPr>
                <p14:cNvContentPartPr/>
                <p14:nvPr/>
              </p14:nvContentPartPr>
              <p14:xfrm>
                <a:off x="6988577" y="2689800"/>
                <a:ext cx="205920" cy="19584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3EC5FAE5-FAD8-84AC-7D58-B556437BEC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0937" y="2672160"/>
                  <a:ext cx="241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6E9B111A-A762-86B6-B328-34929B4ED52F}"/>
                    </a:ext>
                  </a:extLst>
                </p14:cNvPr>
                <p14:cNvContentPartPr/>
                <p14:nvPr/>
              </p14:nvContentPartPr>
              <p14:xfrm>
                <a:off x="6845657" y="2519160"/>
                <a:ext cx="281160" cy="5428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6E9B111A-A762-86B6-B328-34929B4ED5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28017" y="2501160"/>
                  <a:ext cx="3168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B4C55C20-0BB6-F9E8-7131-72FCB1CB91F5}"/>
                    </a:ext>
                  </a:extLst>
                </p14:cNvPr>
                <p14:cNvContentPartPr/>
                <p14:nvPr/>
              </p14:nvContentPartPr>
              <p14:xfrm>
                <a:off x="7032857" y="3082200"/>
                <a:ext cx="246240" cy="1944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B4C55C20-0BB6-F9E8-7131-72FCB1CB91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14857" y="3064200"/>
                  <a:ext cx="2818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CDA43AE5-DED5-F595-5ABD-C0AF2B914E98}"/>
              </a:ext>
            </a:extLst>
          </p:cNvPr>
          <p:cNvGrpSpPr/>
          <p:nvPr/>
        </p:nvGrpSpPr>
        <p:grpSpPr>
          <a:xfrm>
            <a:off x="6340577" y="3531480"/>
            <a:ext cx="2136600" cy="522360"/>
            <a:chOff x="6340577" y="3531480"/>
            <a:chExt cx="213660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CBE81902-97D2-829F-70F4-D4F64250FC70}"/>
                    </a:ext>
                  </a:extLst>
                </p14:cNvPr>
                <p14:cNvContentPartPr/>
                <p14:nvPr/>
              </p14:nvContentPartPr>
              <p14:xfrm>
                <a:off x="8203217" y="3685920"/>
                <a:ext cx="273960" cy="24840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CBE81902-97D2-829F-70F4-D4F64250FC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85577" y="3668280"/>
                  <a:ext cx="309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2037FFC5-17A2-6592-77FB-FF6523B84DCC}"/>
                    </a:ext>
                  </a:extLst>
                </p14:cNvPr>
                <p14:cNvContentPartPr/>
                <p14:nvPr/>
              </p14:nvContentPartPr>
              <p14:xfrm>
                <a:off x="7963097" y="3631560"/>
                <a:ext cx="225000" cy="32868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2037FFC5-17A2-6592-77FB-FF6523B84DC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45457" y="3613920"/>
                  <a:ext cx="260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7F1A5995-8788-A9D5-F6A4-F85714B0D200}"/>
                    </a:ext>
                  </a:extLst>
                </p14:cNvPr>
                <p14:cNvContentPartPr/>
                <p14:nvPr/>
              </p14:nvContentPartPr>
              <p14:xfrm>
                <a:off x="7942217" y="3985800"/>
                <a:ext cx="172080" cy="680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7F1A5995-8788-A9D5-F6A4-F85714B0D2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4217" y="3967800"/>
                  <a:ext cx="207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EE2E96EE-EA06-4FA4-3FBF-9A76024185D7}"/>
                    </a:ext>
                  </a:extLst>
                </p14:cNvPr>
                <p14:cNvContentPartPr/>
                <p14:nvPr/>
              </p14:nvContentPartPr>
              <p14:xfrm>
                <a:off x="7858697" y="3790320"/>
                <a:ext cx="143280" cy="12996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EE2E96EE-EA06-4FA4-3FBF-9A76024185D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41057" y="3772320"/>
                  <a:ext cx="178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3356BDE7-816D-6D8B-A7F2-1FBCBB3B3CB8}"/>
                    </a:ext>
                  </a:extLst>
                </p14:cNvPr>
                <p14:cNvContentPartPr/>
                <p14:nvPr/>
              </p14:nvContentPartPr>
              <p14:xfrm>
                <a:off x="7422017" y="3726960"/>
                <a:ext cx="488880" cy="11340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3356BDE7-816D-6D8B-A7F2-1FBCBB3B3C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04017" y="3709320"/>
                  <a:ext cx="524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66CDB2FE-9CF6-8FE5-6750-2553C3A11AE4}"/>
                    </a:ext>
                  </a:extLst>
                </p14:cNvPr>
                <p14:cNvContentPartPr/>
                <p14:nvPr/>
              </p14:nvContentPartPr>
              <p14:xfrm>
                <a:off x="7529657" y="3572520"/>
                <a:ext cx="263520" cy="6408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66CDB2FE-9CF6-8FE5-6750-2553C3A11A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11657" y="3554880"/>
                  <a:ext cx="299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C5DA05B7-C011-F084-AC4C-769E6D95B07F}"/>
                    </a:ext>
                  </a:extLst>
                </p14:cNvPr>
                <p14:cNvContentPartPr/>
                <p14:nvPr/>
              </p14:nvContentPartPr>
              <p14:xfrm>
                <a:off x="6340577" y="3568560"/>
                <a:ext cx="248400" cy="11340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C5DA05B7-C011-F084-AC4C-769E6D95B0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22937" y="3550920"/>
                  <a:ext cx="28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CAB4094B-E390-40E0-2ABF-F277B30BB6F3}"/>
                    </a:ext>
                  </a:extLst>
                </p14:cNvPr>
                <p14:cNvContentPartPr/>
                <p14:nvPr/>
              </p14:nvContentPartPr>
              <p14:xfrm>
                <a:off x="6355697" y="3536520"/>
                <a:ext cx="366480" cy="39960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CAB4094B-E390-40E0-2ABF-F277B30BB6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38057" y="3518880"/>
                  <a:ext cx="4021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27E5BA5B-B5E0-FB37-9174-31B4384C7404}"/>
                    </a:ext>
                  </a:extLst>
                </p14:cNvPr>
                <p14:cNvContentPartPr/>
                <p14:nvPr/>
              </p14:nvContentPartPr>
              <p14:xfrm>
                <a:off x="6680057" y="3542640"/>
                <a:ext cx="209160" cy="36540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27E5BA5B-B5E0-FB37-9174-31B4384C74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62057" y="3525000"/>
                  <a:ext cx="2448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4835B289-9EB8-6FDB-8A7F-F92C81FBC289}"/>
                    </a:ext>
                  </a:extLst>
                </p14:cNvPr>
                <p14:cNvContentPartPr/>
                <p14:nvPr/>
              </p14:nvContentPartPr>
              <p14:xfrm>
                <a:off x="6954737" y="3531480"/>
                <a:ext cx="120600" cy="31500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4835B289-9EB8-6FDB-8A7F-F92C81FBC2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36737" y="3513840"/>
                  <a:ext cx="156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95CBA1C1-B8DA-0798-7419-58FFED838CAF}"/>
                    </a:ext>
                  </a:extLst>
                </p14:cNvPr>
                <p14:cNvContentPartPr/>
                <p14:nvPr/>
              </p14:nvContentPartPr>
              <p14:xfrm>
                <a:off x="7017377" y="3600960"/>
                <a:ext cx="263520" cy="28692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95CBA1C1-B8DA-0798-7419-58FFED838C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99737" y="3583320"/>
                  <a:ext cx="2991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52EAF65E-D957-7BDE-0AD6-197AFDDF0BCD}"/>
              </a:ext>
            </a:extLst>
          </p:cNvPr>
          <p:cNvGrpSpPr/>
          <p:nvPr/>
        </p:nvGrpSpPr>
        <p:grpSpPr>
          <a:xfrm>
            <a:off x="7144457" y="4241400"/>
            <a:ext cx="797760" cy="762840"/>
            <a:chOff x="7144457" y="4241400"/>
            <a:chExt cx="79776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9B259A13-D6FD-1550-D754-CF8C3E9BA42A}"/>
                    </a:ext>
                  </a:extLst>
                </p14:cNvPr>
                <p14:cNvContentPartPr/>
                <p14:nvPr/>
              </p14:nvContentPartPr>
              <p14:xfrm>
                <a:off x="7602737" y="4491240"/>
                <a:ext cx="309600" cy="21168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9B259A13-D6FD-1550-D754-CF8C3E9BA4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84737" y="4473600"/>
                  <a:ext cx="345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4C9A44CD-0883-CB59-55D9-2756834BDD36}"/>
                    </a:ext>
                  </a:extLst>
                </p14:cNvPr>
                <p14:cNvContentPartPr/>
                <p14:nvPr/>
              </p14:nvContentPartPr>
              <p14:xfrm>
                <a:off x="7923497" y="4323480"/>
                <a:ext cx="18720" cy="1836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4C9A44CD-0883-CB59-55D9-2756834BDD3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05857" y="4305840"/>
                  <a:ext cx="54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6FA54163-FCC5-86A7-9510-3E2060439342}"/>
                    </a:ext>
                  </a:extLst>
                </p14:cNvPr>
                <p14:cNvContentPartPr/>
                <p14:nvPr/>
              </p14:nvContentPartPr>
              <p14:xfrm>
                <a:off x="7711817" y="4241400"/>
                <a:ext cx="61200" cy="33516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6FA54163-FCC5-86A7-9510-3E20604393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93817" y="4223760"/>
                  <a:ext cx="96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5A38B8A0-CD01-16AD-47F5-B0C774573EFB}"/>
                    </a:ext>
                  </a:extLst>
                </p14:cNvPr>
                <p14:cNvContentPartPr/>
                <p14:nvPr/>
              </p14:nvContentPartPr>
              <p14:xfrm>
                <a:off x="7390697" y="4536600"/>
                <a:ext cx="248400" cy="2206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5A38B8A0-CD01-16AD-47F5-B0C774573EF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73057" y="4518600"/>
                  <a:ext cx="284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23305B18-E8AF-39B0-9E34-18A0DF7BCF4F}"/>
                    </a:ext>
                  </a:extLst>
                </p14:cNvPr>
                <p14:cNvContentPartPr/>
                <p14:nvPr/>
              </p14:nvContentPartPr>
              <p14:xfrm>
                <a:off x="7144457" y="4333920"/>
                <a:ext cx="358920" cy="67032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23305B18-E8AF-39B0-9E34-18A0DF7BCF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26817" y="4316280"/>
                  <a:ext cx="39456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93C87B00-0B59-6BBF-DC62-C0FA165ED670}"/>
                    </a:ext>
                  </a:extLst>
                </p14:cNvPr>
                <p14:cNvContentPartPr/>
                <p14:nvPr/>
              </p14:nvContentPartPr>
              <p14:xfrm>
                <a:off x="7568537" y="4895160"/>
                <a:ext cx="209160" cy="5940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93C87B00-0B59-6BBF-DC62-C0FA165ED6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50897" y="4877520"/>
                  <a:ext cx="2448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94F7924C-C153-FA35-9857-100E6ED39589}"/>
              </a:ext>
            </a:extLst>
          </p:cNvPr>
          <p:cNvGrpSpPr/>
          <p:nvPr/>
        </p:nvGrpSpPr>
        <p:grpSpPr>
          <a:xfrm>
            <a:off x="422537" y="2749920"/>
            <a:ext cx="1237680" cy="714240"/>
            <a:chOff x="422537" y="2749920"/>
            <a:chExt cx="123768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AABE6D2A-85AA-5A8D-F380-5298CF7F8A7B}"/>
                    </a:ext>
                  </a:extLst>
                </p14:cNvPr>
                <p14:cNvContentPartPr/>
                <p14:nvPr/>
              </p14:nvContentPartPr>
              <p14:xfrm>
                <a:off x="1027337" y="3234840"/>
                <a:ext cx="632880" cy="22932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AABE6D2A-85AA-5A8D-F380-5298CF7F8A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9337" y="3216840"/>
                  <a:ext cx="668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3B5A9A81-C20B-F14D-0F7F-2D3A953496F4}"/>
                    </a:ext>
                  </a:extLst>
                </p14:cNvPr>
                <p14:cNvContentPartPr/>
                <p14:nvPr/>
              </p14:nvContentPartPr>
              <p14:xfrm>
                <a:off x="713417" y="2920920"/>
                <a:ext cx="289800" cy="26460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3B5A9A81-C20B-F14D-0F7F-2D3A953496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5777" y="2902920"/>
                  <a:ext cx="325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BBB3E77E-3103-29B7-E397-B821C122A041}"/>
                    </a:ext>
                  </a:extLst>
                </p14:cNvPr>
                <p14:cNvContentPartPr/>
                <p14:nvPr/>
              </p14:nvContentPartPr>
              <p14:xfrm>
                <a:off x="422537" y="2749920"/>
                <a:ext cx="479520" cy="40860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BBB3E77E-3103-29B7-E397-B821C122A0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4897" y="2732280"/>
                  <a:ext cx="515160" cy="44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53A2AD37-5AB7-9B85-4068-8945A2D77578}"/>
                  </a:ext>
                </a:extLst>
              </p14:cNvPr>
              <p14:cNvContentPartPr/>
              <p14:nvPr/>
            </p14:nvContentPartPr>
            <p14:xfrm>
              <a:off x="4043777" y="2075280"/>
              <a:ext cx="596880" cy="351360"/>
            </p14:xfrm>
          </p:contentPart>
        </mc:Choice>
        <mc:Fallback xmlns=""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53A2AD37-5AB7-9B85-4068-8945A2D7757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26137" y="2057640"/>
                <a:ext cx="63252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4" name="Group 2083">
            <a:extLst>
              <a:ext uri="{FF2B5EF4-FFF2-40B4-BE49-F238E27FC236}">
                <a16:creationId xmlns:a16="http://schemas.microsoft.com/office/drawing/2014/main" id="{8E62EE8D-9CBD-8EF2-9674-FE1A10BAA00B}"/>
              </a:ext>
            </a:extLst>
          </p:cNvPr>
          <p:cNvGrpSpPr/>
          <p:nvPr/>
        </p:nvGrpSpPr>
        <p:grpSpPr>
          <a:xfrm>
            <a:off x="4763057" y="1361400"/>
            <a:ext cx="744120" cy="450720"/>
            <a:chOff x="4763057" y="1361400"/>
            <a:chExt cx="7441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6E70DBA8-0160-8FDD-E777-8EA5E5E5D484}"/>
                    </a:ext>
                  </a:extLst>
                </p14:cNvPr>
                <p14:cNvContentPartPr/>
                <p14:nvPr/>
              </p14:nvContentPartPr>
              <p14:xfrm>
                <a:off x="4763057" y="1556880"/>
                <a:ext cx="308880" cy="16056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6E70DBA8-0160-8FDD-E777-8EA5E5E5D4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45057" y="1539240"/>
                  <a:ext cx="344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6A26AD1F-897C-1535-0455-0B805FD025A5}"/>
                    </a:ext>
                  </a:extLst>
                </p14:cNvPr>
                <p14:cNvContentPartPr/>
                <p14:nvPr/>
              </p14:nvContentPartPr>
              <p14:xfrm>
                <a:off x="5078777" y="1479840"/>
                <a:ext cx="128880" cy="27288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6A26AD1F-897C-1535-0455-0B805FD025A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60777" y="1462200"/>
                  <a:ext cx="164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1DF0D837-657B-6529-75D1-3CBD8EFAE1F3}"/>
                    </a:ext>
                  </a:extLst>
                </p14:cNvPr>
                <p14:cNvContentPartPr/>
                <p14:nvPr/>
              </p14:nvContentPartPr>
              <p14:xfrm>
                <a:off x="5353097" y="1361400"/>
                <a:ext cx="154080" cy="37944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1DF0D837-657B-6529-75D1-3CBD8EFAE1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35457" y="1343760"/>
                  <a:ext cx="189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5797FF13-F35E-2635-3DAC-035E650B6353}"/>
                    </a:ext>
                  </a:extLst>
                </p14:cNvPr>
                <p14:cNvContentPartPr/>
                <p14:nvPr/>
              </p14:nvContentPartPr>
              <p14:xfrm>
                <a:off x="4804097" y="1511160"/>
                <a:ext cx="233640" cy="234000"/>
              </p14:xfrm>
            </p:contentPart>
          </mc:Choice>
          <mc:Fallback xmlns=""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5797FF13-F35E-2635-3DAC-035E650B63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86457" y="1493520"/>
                  <a:ext cx="269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684C051C-8452-95AA-0979-F5A56C364353}"/>
                    </a:ext>
                  </a:extLst>
                </p14:cNvPr>
                <p14:cNvContentPartPr/>
                <p14:nvPr/>
              </p14:nvContentPartPr>
              <p14:xfrm>
                <a:off x="5033777" y="1457520"/>
                <a:ext cx="228240" cy="35460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684C051C-8452-95AA-0979-F5A56C3643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16137" y="1439880"/>
                  <a:ext cx="263880" cy="39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21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158D-E002-2CB6-76D5-F9A8F570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mazon.in: Buy PAWHITS Mechanical Mouse ...">
            <a:extLst>
              <a:ext uri="{FF2B5EF4-FFF2-40B4-BE49-F238E27FC236}">
                <a16:creationId xmlns:a16="http://schemas.microsoft.com/office/drawing/2014/main" id="{AEB81CE5-8896-A2E9-D6CF-B0DE8D8B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763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D5989E-2B16-DD78-665D-07FA14C69429}"/>
                  </a:ext>
                </a:extLst>
              </p14:cNvPr>
              <p14:cNvContentPartPr/>
              <p14:nvPr/>
            </p14:nvContentPartPr>
            <p14:xfrm>
              <a:off x="2586497" y="6470520"/>
              <a:ext cx="76320" cy="3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D5989E-2B16-DD78-665D-07FA14C69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857" y="6461880"/>
                <a:ext cx="9396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FF93E22-73E3-3699-D63D-F9670E9BFC9A}"/>
              </a:ext>
            </a:extLst>
          </p:cNvPr>
          <p:cNvGrpSpPr/>
          <p:nvPr/>
        </p:nvGrpSpPr>
        <p:grpSpPr>
          <a:xfrm>
            <a:off x="1835177" y="4647480"/>
            <a:ext cx="3089520" cy="1376640"/>
            <a:chOff x="1835177" y="4647480"/>
            <a:chExt cx="3089520" cy="13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358058-6BE9-BC34-6BFA-B57C67D7C353}"/>
                    </a:ext>
                  </a:extLst>
                </p14:cNvPr>
                <p14:cNvContentPartPr/>
                <p14:nvPr/>
              </p14:nvContentPartPr>
              <p14:xfrm>
                <a:off x="1835177" y="4647480"/>
                <a:ext cx="1608480" cy="112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358058-6BE9-BC34-6BFA-B57C67D7C3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26537" y="4638480"/>
                  <a:ext cx="162612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561C79-6600-C32E-3381-E69156249E64}"/>
                    </a:ext>
                  </a:extLst>
                </p14:cNvPr>
                <p14:cNvContentPartPr/>
                <p14:nvPr/>
              </p14:nvContentPartPr>
              <p14:xfrm>
                <a:off x="3126497" y="5526600"/>
                <a:ext cx="615600" cy="442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561C79-6600-C32E-3381-E69156249E6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7497" y="5517960"/>
                  <a:ext cx="6332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1D0C54-B67D-C261-AC2F-F81C517053A8}"/>
                    </a:ext>
                  </a:extLst>
                </p14:cNvPr>
                <p14:cNvContentPartPr/>
                <p14:nvPr/>
              </p14:nvContentPartPr>
              <p14:xfrm>
                <a:off x="3699257" y="5709840"/>
                <a:ext cx="389160" cy="24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1D0C54-B67D-C261-AC2F-F81C517053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90617" y="5701200"/>
                  <a:ext cx="406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3B88D4-EC7F-4D9C-A283-0BEE15CF668F}"/>
                    </a:ext>
                  </a:extLst>
                </p14:cNvPr>
                <p14:cNvContentPartPr/>
                <p14:nvPr/>
              </p14:nvContentPartPr>
              <p14:xfrm>
                <a:off x="4219817" y="5642880"/>
                <a:ext cx="704880" cy="38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3B88D4-EC7F-4D9C-A283-0BEE15CF66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11177" y="5634240"/>
                  <a:ext cx="72252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191F32-CADA-1AF5-713C-FF31F8DB0F36}"/>
              </a:ext>
            </a:extLst>
          </p:cNvPr>
          <p:cNvGrpSpPr/>
          <p:nvPr/>
        </p:nvGrpSpPr>
        <p:grpSpPr>
          <a:xfrm>
            <a:off x="5879057" y="5507880"/>
            <a:ext cx="1293120" cy="536760"/>
            <a:chOff x="5879057" y="5507880"/>
            <a:chExt cx="12931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AC80A4-1002-3FC7-F643-707301A3FB83}"/>
                    </a:ext>
                  </a:extLst>
                </p14:cNvPr>
                <p14:cNvContentPartPr/>
                <p14:nvPr/>
              </p14:nvContentPartPr>
              <p14:xfrm>
                <a:off x="6215297" y="5691840"/>
                <a:ext cx="956880" cy="344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AC80A4-1002-3FC7-F643-707301A3FB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06297" y="5683200"/>
                  <a:ext cx="974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6CFDDC-B5D7-BD96-6DFD-706B2DFD2BDC}"/>
                    </a:ext>
                  </a:extLst>
                </p14:cNvPr>
                <p14:cNvContentPartPr/>
                <p14:nvPr/>
              </p14:nvContentPartPr>
              <p14:xfrm>
                <a:off x="5879057" y="5507880"/>
                <a:ext cx="733680" cy="53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6CFDDC-B5D7-BD96-6DFD-706B2DFD2B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70057" y="5498880"/>
                  <a:ext cx="751320" cy="55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740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versal Silent Ultra Thin Mini USB Keyboard 78 Keys Black - Keyboards -  Mice and Keyboards - Computer">
            <a:extLst>
              <a:ext uri="{FF2B5EF4-FFF2-40B4-BE49-F238E27FC236}">
                <a16:creationId xmlns:a16="http://schemas.microsoft.com/office/drawing/2014/main" id="{7CC105A6-9AA5-29E2-B83D-AE7D81AB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5622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B3991D-F039-B3B5-E1F5-1940F9F372B5}"/>
                  </a:ext>
                </a:extLst>
              </p14:cNvPr>
              <p14:cNvContentPartPr/>
              <p14:nvPr/>
            </p14:nvContentPartPr>
            <p14:xfrm>
              <a:off x="4017857" y="595320"/>
              <a:ext cx="982800" cy="79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B3991D-F039-B3B5-E1F5-1940F9F372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0217" y="577320"/>
                <a:ext cx="1018440" cy="83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76B60-008B-DFD4-7FC6-3644A8D95B0C}"/>
              </a:ext>
            </a:extLst>
          </p:cNvPr>
          <p:cNvGrpSpPr/>
          <p:nvPr/>
        </p:nvGrpSpPr>
        <p:grpSpPr>
          <a:xfrm>
            <a:off x="4908857" y="209040"/>
            <a:ext cx="3412080" cy="554400"/>
            <a:chOff x="4908857" y="209040"/>
            <a:chExt cx="341208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26D770-D797-1A8A-1932-4652BD78D31D}"/>
                    </a:ext>
                  </a:extLst>
                </p14:cNvPr>
                <p14:cNvContentPartPr/>
                <p14:nvPr/>
              </p14:nvContentPartPr>
              <p14:xfrm>
                <a:off x="4908857" y="351960"/>
                <a:ext cx="1364040" cy="308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26D770-D797-1A8A-1932-4652BD78D3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00217" y="342960"/>
                  <a:ext cx="1381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66ACD7-FFEE-132F-CD8A-B0E59C48E1E9}"/>
                    </a:ext>
                  </a:extLst>
                </p14:cNvPr>
                <p14:cNvContentPartPr/>
                <p14:nvPr/>
              </p14:nvContentPartPr>
              <p14:xfrm>
                <a:off x="7837097" y="209040"/>
                <a:ext cx="352080" cy="51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66ACD7-FFEE-132F-CD8A-B0E59C48E1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8457" y="200040"/>
                  <a:ext cx="3697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8D6479-42F6-D0E2-19F0-8633C2576449}"/>
                    </a:ext>
                  </a:extLst>
                </p14:cNvPr>
                <p14:cNvContentPartPr/>
                <p14:nvPr/>
              </p14:nvContentPartPr>
              <p14:xfrm>
                <a:off x="8166137" y="670560"/>
                <a:ext cx="154800" cy="92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8D6479-42F6-D0E2-19F0-8633C25764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57497" y="661920"/>
                  <a:ext cx="172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22E551A-008F-30A3-68E4-AA0791BCE057}"/>
                    </a:ext>
                  </a:extLst>
                </p14:cNvPr>
                <p14:cNvContentPartPr/>
                <p14:nvPr/>
              </p14:nvContentPartPr>
              <p14:xfrm>
                <a:off x="7699217" y="503520"/>
                <a:ext cx="190800" cy="21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22E551A-008F-30A3-68E4-AA0791BCE0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90577" y="494520"/>
                  <a:ext cx="208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256FB9-6BE6-FBA5-3596-EE82AEED9178}"/>
                    </a:ext>
                  </a:extLst>
                </p14:cNvPr>
                <p14:cNvContentPartPr/>
                <p14:nvPr/>
              </p14:nvContentPartPr>
              <p14:xfrm>
                <a:off x="7150217" y="472200"/>
                <a:ext cx="653400" cy="17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256FB9-6BE6-FBA5-3596-EE82AEED91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1217" y="463560"/>
                  <a:ext cx="671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F55074-9F90-D494-EDD8-3A2F337086F9}"/>
                    </a:ext>
                  </a:extLst>
                </p14:cNvPr>
                <p14:cNvContentPartPr/>
                <p14:nvPr/>
              </p14:nvContentPartPr>
              <p14:xfrm>
                <a:off x="7290977" y="367080"/>
                <a:ext cx="230760" cy="7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F55074-9F90-D494-EDD8-3A2F337086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82337" y="358080"/>
                  <a:ext cx="248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8901C2-A5E1-CAF5-CA83-C668402A7CA7}"/>
                    </a:ext>
                  </a:extLst>
                </p14:cNvPr>
                <p14:cNvContentPartPr/>
                <p14:nvPr/>
              </p14:nvContentPartPr>
              <p14:xfrm>
                <a:off x="6405017" y="494160"/>
                <a:ext cx="249840" cy="23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8901C2-A5E1-CAF5-CA83-C668402A7C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96377" y="485520"/>
                  <a:ext cx="267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24BD5C-DD1E-78A0-7928-77C930305DB3}"/>
                    </a:ext>
                  </a:extLst>
                </p14:cNvPr>
                <p14:cNvContentPartPr/>
                <p14:nvPr/>
              </p14:nvContentPartPr>
              <p14:xfrm>
                <a:off x="6712097" y="420000"/>
                <a:ext cx="119520" cy="33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24BD5C-DD1E-78A0-7928-77C930305D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03097" y="411000"/>
                  <a:ext cx="137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4AB006-7B64-8DFC-9283-5C6A784A8DEF}"/>
                    </a:ext>
                  </a:extLst>
                </p14:cNvPr>
                <p14:cNvContentPartPr/>
                <p14:nvPr/>
              </p14:nvContentPartPr>
              <p14:xfrm>
                <a:off x="6881657" y="308040"/>
                <a:ext cx="162360" cy="45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4AB006-7B64-8DFC-9283-5C6A784A8D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72657" y="299040"/>
                  <a:ext cx="180000" cy="46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5549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842</Words>
  <Application>Microsoft Office PowerPoint</Application>
  <PresentationFormat>On-screen Show (4:3)</PresentationFormat>
  <Paragraphs>64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Aptos</vt:lpstr>
      <vt:lpstr>Arial</vt:lpstr>
      <vt:lpstr>B Majid Shadow</vt:lpstr>
      <vt:lpstr>Calibri</vt:lpstr>
      <vt:lpstr>Century Schoolbook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parsaPC</cp:lastModifiedBy>
  <cp:revision>26</cp:revision>
  <dcterms:created xsi:type="dcterms:W3CDTF">2011-08-12T07:58:36Z</dcterms:created>
  <dcterms:modified xsi:type="dcterms:W3CDTF">2026-05-02T12:59:12Z</dcterms:modified>
</cp:coreProperties>
</file>